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9789" autoAdjust="0"/>
  </p:normalViewPr>
  <p:slideViewPr>
    <p:cSldViewPr snapToGrid="0">
      <p:cViewPr varScale="1">
        <p:scale>
          <a:sx n="51" d="100"/>
          <a:sy n="51" d="100"/>
        </p:scale>
        <p:origin x="11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40698D-4DF0-4348-8993-6E19D8383A7A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B3AE2-8E79-45EA-A969-E00545B48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193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DB3AE2-8E79-45EA-A969-E00545B4868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747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Steve if there’s a way to predict interactions more rapidly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DB3AE2-8E79-45EA-A969-E00545B486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918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BFD11-F4F6-073F-E871-0EA0F3499B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4CE938-FE5B-4FB2-F057-500FCB9E2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A21E3-ABAF-31E5-E8D2-ECC93871C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E33BF-F267-4717-ACC7-9A07339B3A9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F69B7-9459-E678-BC10-FB51C1D2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907AE-AE2D-A914-97B2-2449AD7D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BC606-D0CE-44F6-8660-C08738C66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88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6B696-1136-00E6-C104-CC31A63EF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3325C9-CBB3-E542-BF82-22E885D17E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E2BCA-AAF9-8455-F700-1D57F3609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E33BF-F267-4717-ACC7-9A07339B3A9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B3C10-FC4C-FB9C-8ACD-930053509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54770-39A2-D830-9F55-79C191FDB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BC606-D0CE-44F6-8660-C08738C66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57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51E640-A223-B688-EFC5-D911467D1A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4BD3C7-A06F-A3FE-17D3-9EEFA5574C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163571-C5B5-9DEA-5AFC-9FE8A9CCD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E33BF-F267-4717-ACC7-9A07339B3A9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25E6A4-245D-37C9-0C76-A539FBB4F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3139D-4789-F042-2792-CB7AF5C4E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BC606-D0CE-44F6-8660-C08738C66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629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BB3DF-6EC5-5618-C8CE-52F1FFF65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5D2A0-1CF8-2AEF-65B5-100310547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E9E8A4-73E3-7685-5178-E3E14A9DA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E33BF-F267-4717-ACC7-9A07339B3A9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5C5F63-DFD0-8669-E524-42569E383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54431-6CE2-5003-1849-52277F99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BC606-D0CE-44F6-8660-C08738C66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42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AE56C-A910-8C74-542A-8475CDCA2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809F81-5E3A-6687-C405-E70F5FE1F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0DDF0-7051-0711-D9E3-08704694A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E33BF-F267-4717-ACC7-9A07339B3A9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58D44-78C2-8E34-127D-8BA23C3EA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DCCA8-8A38-6F92-D930-DCBD90E1A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BC606-D0CE-44F6-8660-C08738C66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215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A0715-A606-ECF3-80CF-D700B4541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5CAA5-5AC1-17E4-0B42-CDDC7B7968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5788F6-1B0B-2232-ABCC-34513AF238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443E7C-BEDE-6DCA-8D49-DA4AE9610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E33BF-F267-4717-ACC7-9A07339B3A9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2DC0DD-1F79-7336-29B5-2D9DAF52A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74628C-FD46-BBB6-B683-C56E5B766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BC606-D0CE-44F6-8660-C08738C66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78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BD91F-2BE0-F298-FA07-CE0FA3196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30D08D-A23F-1959-F128-B577F753A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2037DE-2EEE-C613-98A0-0D8DC7DFA5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C9FE59-1561-3A50-076A-F5F4641E1F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700F2E-43CE-2FE3-9BAD-0B56349F30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5EB8E1-7997-18C6-F09B-AA255DFB6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E33BF-F267-4717-ACC7-9A07339B3A9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F87EB0-A17C-44D2-0A21-76E212CFB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D6F42E-2AE9-0616-14EE-232C33D9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BC606-D0CE-44F6-8660-C08738C66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228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2572B-5E99-E027-1A9A-16F36F9C5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BDB773-D935-9DDF-A8E1-289436515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E33BF-F267-4717-ACC7-9A07339B3A9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44BE51-4B43-F487-303A-83C2BF4D9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3B3AE7-88D9-6F3F-1759-A0AB377B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BC606-D0CE-44F6-8660-C08738C66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240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1962E5-7723-C914-CADF-E2D143ADD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E33BF-F267-4717-ACC7-9A07339B3A9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F48B52-9B6A-D242-A294-63C7E1D09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56FFF6-D9AF-57D3-515A-7576AB237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BC606-D0CE-44F6-8660-C08738C66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99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39123-CA25-5F0D-FF46-907CFB214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D3E97-3A7F-2BC0-C14A-D8FE1B11B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DBFCF3-B9AE-BC39-D87A-ED6B3B2948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DF52DF-5EA1-C09C-1487-06F65D5C8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E33BF-F267-4717-ACC7-9A07339B3A9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8E6343-FEBD-65ED-2574-DFA334C30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3EB10F-9DDD-397C-D6B6-953FE001F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BC606-D0CE-44F6-8660-C08738C66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314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5A1E0-DB98-7C9E-7D69-B83DFA2DC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6840CA-9F2A-3994-3338-AC26356504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E4BCCD-FEBB-1072-4C43-93D2E5AD26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3C2E89-1945-4C73-AB22-4E1FA0897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E33BF-F267-4717-ACC7-9A07339B3A9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5A1F46-7E4E-5AEC-6772-BD673E320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1D521C-944F-332B-B0ED-5E9C7D696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BC606-D0CE-44F6-8660-C08738C66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643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A5559-2691-B8B3-F745-B351DBDFB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E58B17-AF78-921F-DCD9-6D5000F50B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0005D3-0E58-BF69-7788-BF63591995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E33BF-F267-4717-ACC7-9A07339B3A96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5D9A7-9E7E-6F89-6E3A-84BEB1B4D2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D3E56-F2D7-7548-6F44-63649BB8B1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BC606-D0CE-44F6-8660-C08738C66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049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7FDF39C-9950-55A8-D936-30645CCDC7CE}"/>
              </a:ext>
            </a:extLst>
          </p:cNvPr>
          <p:cNvSpPr txBox="1"/>
          <p:nvPr/>
        </p:nvSpPr>
        <p:spPr>
          <a:xfrm>
            <a:off x="6359231" y="875365"/>
            <a:ext cx="27137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Red = E coli bS21</a:t>
            </a:r>
          </a:p>
          <a:p>
            <a:r>
              <a:rPr lang="en-US" dirty="0"/>
              <a:t>Blue = B subtilis bS21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7187B2F-AC3A-1EE0-97CD-71D1EAAA9B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951" y="255459"/>
            <a:ext cx="5789049" cy="377000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2F63A08-149C-A76D-FB2C-A74E82BACB87}"/>
              </a:ext>
            </a:extLst>
          </p:cNvPr>
          <p:cNvSpPr txBox="1"/>
          <p:nvPr/>
        </p:nvSpPr>
        <p:spPr>
          <a:xfrm>
            <a:off x="306951" y="4082534"/>
            <a:ext cx="1776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N-term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AA13028-F002-FDC8-F88A-1547D3387F68}"/>
              </a:ext>
            </a:extLst>
          </p:cNvPr>
          <p:cNvSpPr txBox="1"/>
          <p:nvPr/>
        </p:nvSpPr>
        <p:spPr>
          <a:xfrm>
            <a:off x="6096000" y="2364093"/>
            <a:ext cx="1776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C-term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EFB9FA-D937-A065-8252-EA2B9110FE03}"/>
              </a:ext>
            </a:extLst>
          </p:cNvPr>
          <p:cNvSpPr txBox="1"/>
          <p:nvPr/>
        </p:nvSpPr>
        <p:spPr>
          <a:xfrm>
            <a:off x="6359230" y="5121907"/>
            <a:ext cx="2947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Aligning the bS21 proteins</a:t>
            </a:r>
          </a:p>
        </p:txBody>
      </p:sp>
    </p:spTree>
    <p:extLst>
      <p:ext uri="{BB962C8B-B14F-4D97-AF65-F5344CB8AC3E}">
        <p14:creationId xmlns:p14="http://schemas.microsoft.com/office/powerpoint/2010/main" val="2443305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7FDF39C-9950-55A8-D936-30645CCDC7CE}"/>
              </a:ext>
            </a:extLst>
          </p:cNvPr>
          <p:cNvSpPr txBox="1"/>
          <p:nvPr/>
        </p:nvSpPr>
        <p:spPr>
          <a:xfrm>
            <a:off x="6359231" y="875365"/>
            <a:ext cx="27137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Red = E coli bS21</a:t>
            </a:r>
          </a:p>
          <a:p>
            <a:r>
              <a:rPr lang="en-US" dirty="0"/>
              <a:t>Blue = B subtilis bS21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F63A08-149C-A76D-FB2C-A74E82BACB87}"/>
              </a:ext>
            </a:extLst>
          </p:cNvPr>
          <p:cNvSpPr txBox="1"/>
          <p:nvPr/>
        </p:nvSpPr>
        <p:spPr>
          <a:xfrm>
            <a:off x="470724" y="5121907"/>
            <a:ext cx="1776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N-term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AA13028-F002-FDC8-F88A-1547D3387F68}"/>
              </a:ext>
            </a:extLst>
          </p:cNvPr>
          <p:cNvSpPr txBox="1"/>
          <p:nvPr/>
        </p:nvSpPr>
        <p:spPr>
          <a:xfrm>
            <a:off x="6096000" y="2364093"/>
            <a:ext cx="1776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C-term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EFB9FA-D937-A065-8252-EA2B9110FE03}"/>
              </a:ext>
            </a:extLst>
          </p:cNvPr>
          <p:cNvSpPr txBox="1"/>
          <p:nvPr/>
        </p:nvSpPr>
        <p:spPr>
          <a:xfrm>
            <a:off x="6359230" y="5121907"/>
            <a:ext cx="2947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Aligning the 16S rRNA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6F6729-74D0-AECF-56D2-D37A0AB11D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724" y="297499"/>
            <a:ext cx="5525819" cy="450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192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45</Words>
  <Application>Microsoft Office PowerPoint</Application>
  <PresentationFormat>Widescreen</PresentationFormat>
  <Paragraphs>13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11</cp:revision>
  <dcterms:created xsi:type="dcterms:W3CDTF">2022-07-06T12:47:12Z</dcterms:created>
  <dcterms:modified xsi:type="dcterms:W3CDTF">2022-08-08T18:40:50Z</dcterms:modified>
</cp:coreProperties>
</file>