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FD11-F4F6-073F-E871-0EA0F3499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CE938-FE5B-4FB2-F057-500FCB9E2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A21E3-ABAF-31E5-E8D2-ECC93871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F69B7-9459-E678-BC10-FB51C1D2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907AE-AE2D-A914-97B2-2449AD7D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B696-1136-00E6-C104-CC31A63E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325C9-CBB3-E542-BF82-22E885D1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2BCA-AAF9-8455-F700-1D57F360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B3C10-FC4C-FB9C-8ACD-93005350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54770-39A2-D830-9F55-79C191FD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1E640-A223-B688-EFC5-D911467D1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BD3C7-A06F-A3FE-17D3-9EEFA5574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3571-C5B5-9DEA-5AFC-9FE8A9CC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5E6A4-245D-37C9-0C76-A539FBB4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139D-4789-F042-2792-CB7AF5C4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B3DF-6EC5-5618-C8CE-52F1FFF6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D2A0-1CF8-2AEF-65B5-10031054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9E8A4-73E3-7685-5178-E3E14A9D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C5F63-DFD0-8669-E524-42569E3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4431-6CE2-5003-1849-52277F99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E56C-A910-8C74-542A-8475CDCA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9F81-5E3A-6687-C405-E70F5FE1F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DDF0-7051-0711-D9E3-08704694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58D44-78C2-8E34-127D-8BA23C3E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DCCA8-8A38-6F92-D930-DCBD90E1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0715-A606-ECF3-80CF-D700B454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5CAA5-5AC1-17E4-0B42-CDDC7B796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788F6-1B0B-2232-ABCC-34513AF23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43E7C-BEDE-6DCA-8D49-DA4AE961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DC0DD-1F79-7336-29B5-2D9DAF52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4628C-FD46-BBB6-B683-C56E5B76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D91F-2BE0-F298-FA07-CE0FA319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D08D-A23F-1959-F128-B577F753A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037DE-2EEE-C613-98A0-0D8DC7DFA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9FE59-1561-3A50-076A-F5F4641E1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00F2E-43CE-2FE3-9BAD-0B56349F3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EB8E1-7997-18C6-F09B-AA255DFB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87EB0-A17C-44D2-0A21-76E212CF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6F42E-2AE9-0616-14EE-232C33D9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572B-5E99-E027-1A9A-16F36F9C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DB773-D935-9DDF-A8E1-28943651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4BE51-4B43-F487-303A-83C2BF4D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B3AE7-88D9-6F3F-1759-A0AB377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962E5-7723-C914-CADF-E2D143AD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48B52-9B6A-D242-A294-63C7E1D0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6FFF6-D9AF-57D3-515A-7576AB23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9123-CA25-5F0D-FF46-907CFB21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3E97-3A7F-2BC0-C14A-D8FE1B11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BFCF3-B9AE-BC39-D87A-ED6B3B29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F52DF-5EA1-C09C-1487-06F65D5C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E6343-FEBD-65ED-2574-DFA334C3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B10F-9DDD-397C-D6B6-953FE001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A1E0-DB98-7C9E-7D69-B83DFA2D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840CA-9F2A-3994-3338-AC2635650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4BCCD-FEBB-1072-4C43-93D2E5AD2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C2E89-1945-4C73-AB22-4E1FA089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A1F46-7E4E-5AEC-6772-BD673E32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521C-944F-332B-B0ED-5E9C7D69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4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A5559-2691-B8B3-F745-B351DBDF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58B17-AF78-921F-DCD9-6D5000F50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005D3-0E58-BF69-7788-BF6359199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E33BF-F267-4717-ACC7-9A07339B3A9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5D9A7-9E7E-6F89-6E3A-84BEB1B4D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D3E56-F2D7-7548-6F44-63649BB8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C606-D0CE-44F6-8660-C08738C6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4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1477F-EFAC-6C2B-80A5-DCD0FAAB9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2"/>
          <a:stretch/>
        </p:blipFill>
        <p:spPr>
          <a:xfrm>
            <a:off x="226142" y="215200"/>
            <a:ext cx="4422939" cy="3340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DF39C-9950-55A8-D936-30645CCDC7CE}"/>
              </a:ext>
            </a:extLst>
          </p:cNvPr>
          <p:cNvSpPr txBox="1"/>
          <p:nvPr/>
        </p:nvSpPr>
        <p:spPr>
          <a:xfrm>
            <a:off x="10251335" y="1022510"/>
            <a:ext cx="27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= E coli bS21</a:t>
            </a:r>
          </a:p>
          <a:p>
            <a:r>
              <a:rPr lang="en-US" dirty="0"/>
              <a:t>Blue = bS21-1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93EDF-FA6E-A429-0564-4372AD524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07" y="228324"/>
            <a:ext cx="5416828" cy="236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91BD97-6CF7-96F2-492A-1531DB7B81CF}"/>
              </a:ext>
            </a:extLst>
          </p:cNvPr>
          <p:cNvSpPr txBox="1"/>
          <p:nvPr/>
        </p:nvSpPr>
        <p:spPr>
          <a:xfrm>
            <a:off x="383458" y="3568596"/>
            <a:ext cx="361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steric hinderance on C-terminus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D8FD0-EB65-DB36-E5A6-E8E3FA28B6A7}"/>
              </a:ext>
            </a:extLst>
          </p:cNvPr>
          <p:cNvSpPr txBox="1"/>
          <p:nvPr/>
        </p:nvSpPr>
        <p:spPr>
          <a:xfrm>
            <a:off x="4834507" y="2862729"/>
            <a:ext cx="54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obvious interactions causing the alpha helix to jut out, but there is 16S A1534 nearby that could be interfering with bS21-1’s predicted structure (yellow)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778A29-7700-271E-B540-DC5D688BE0FD}"/>
              </a:ext>
            </a:extLst>
          </p:cNvPr>
          <p:cNvGrpSpPr/>
          <p:nvPr/>
        </p:nvGrpSpPr>
        <p:grpSpPr>
          <a:xfrm>
            <a:off x="5556000" y="4101984"/>
            <a:ext cx="3420852" cy="2368673"/>
            <a:chOff x="2635031" y="4294249"/>
            <a:chExt cx="3420852" cy="23686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2864AE-CEBD-1B2E-32BA-487632246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5031" y="4294249"/>
              <a:ext cx="3420852" cy="2368673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E04CDAD-8261-F684-28B1-0FD02B89E5D0}"/>
                </a:ext>
              </a:extLst>
            </p:cNvPr>
            <p:cNvCxnSpPr>
              <a:cxnSpLocks/>
            </p:cNvCxnSpPr>
            <p:nvPr/>
          </p:nvCxnSpPr>
          <p:spPr>
            <a:xfrm>
              <a:off x="3539613" y="5092090"/>
              <a:ext cx="496902" cy="669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BED118B-CA08-2478-4793-792E308551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4332" y="4771027"/>
              <a:ext cx="284749" cy="6980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250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A0987-0084-9A57-3A88-7B4CB7EFDE18}"/>
              </a:ext>
            </a:extLst>
          </p:cNvPr>
          <p:cNvSpPr txBox="1"/>
          <p:nvPr/>
        </p:nvSpPr>
        <p:spPr>
          <a:xfrm>
            <a:off x="442452" y="3918471"/>
            <a:ext cx="734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interaction between E coli bS21 with S11 but I couldn’t find a distance less than 3 angstroms (distance for H-bond)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 coli residues are K24 and A25 which are conserved in all three F </a:t>
            </a:r>
            <a:r>
              <a:rPr lang="en-US" dirty="0" err="1"/>
              <a:t>tul</a:t>
            </a:r>
            <a:r>
              <a:rPr lang="en-US" dirty="0"/>
              <a:t> bS21s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E063-6D11-DF8F-394B-F80AADC2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4" y="822146"/>
            <a:ext cx="6667843" cy="29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8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</dc:creator>
  <cp:lastModifiedBy>Hannah</cp:lastModifiedBy>
  <cp:revision>3</cp:revision>
  <dcterms:created xsi:type="dcterms:W3CDTF">2022-07-06T12:47:12Z</dcterms:created>
  <dcterms:modified xsi:type="dcterms:W3CDTF">2022-07-06T13:08:22Z</dcterms:modified>
</cp:coreProperties>
</file>