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5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00586-0061-2F4F-B11A-33E24B0DD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A0240-8AD2-9F43-B98A-7C17D3543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6D7F6-3D14-CA4B-95FB-8648A3424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293B7-DE27-3F40-B8D1-17E70DEF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AF0C5-C06C-5E4B-B6B4-34F92A338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46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61E68-EC57-4242-8DE5-3585EC118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8D33F-4266-8D46-A14A-5BA93DC6C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ADF3E-37CC-8243-A690-A16E1B22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7B56D-3EF8-8F44-BD82-E20AE2007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E3655-1E3F-B84C-83D3-31A0AF4E7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27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8B7B06-807C-EA4A-B61A-6BC08CCC64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84733-53AC-BE4D-8A89-B6BB36ED5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C9998-D311-DB4A-972C-6F598D65A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8496D-B557-0441-8281-69360A244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87334-D193-AC4D-B141-5E002A4B6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82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0B6-97D1-7347-8004-E9C39020D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516DF-0DC2-0446-B2B2-1EBCDE1BC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3F97C5-5BCB-7E47-AC98-C53D79D21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4F3E7-7EE8-DB40-99B1-9670099C1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88F95-37E6-4A45-BF04-66AEAC4D8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5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18B99-50D5-3645-965B-4D16308E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0049F-AF92-994D-BB59-F4CAC9938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7D762-8562-9848-BC45-1B51BD0C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12B75-FF20-8F40-994A-241523097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C27C0-5BDA-624F-BB5D-BBDB6EE2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21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A0338-998E-A84B-AA09-15981BBA6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82623-E9B1-174D-BD7B-3B59B5795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288A5-BA17-534D-A73A-F27205ACA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CBFA4-57E5-5C48-AA93-EF96FB7E3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814696-279B-A44A-81B9-916C0341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2679D4-86D9-F047-AA8C-0EB8E4414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5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83C69-01FE-184D-B84D-A0888982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902D6-6DB3-274B-945E-3830A67C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A6877F-502F-404F-8ECD-F35EAE58A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523B62-C8C1-E74C-A60A-629D24E8A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B8B944-785E-0F44-AB02-67A41261B2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9E96FD-3C90-0D48-9258-4BBFC919D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66F145-064E-EF4D-991E-71B0CC688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0AF329-2355-3C49-8F8C-33FE6F74C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6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35745-B9A2-D243-84D2-DA4EBA38F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2ADF39-7B65-9A45-A8A6-803A57AAA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0CF17-F9F4-2D4B-B41D-3A685F156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197A81-BE73-CB4D-8326-1FFE91BCF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4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24BB15-6A44-0048-B1BD-80059EF70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BAD7A4-4004-E847-8C47-3514CE972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5859F-DFD8-3443-BD0B-B1145EC4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43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B4476-1A04-0E4B-9D0E-B8F7C5D4E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52670-CDF3-2340-BF09-F5C706C89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3FB17D-0454-DB45-A9D3-F51C397E7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F3CD7-2801-6F46-9D9F-FB5A2F13B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3381E-1536-524D-8783-847EFFD0C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61536E-0E83-9F43-B264-55104317C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1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1F152-A000-FA4A-9284-9C8B05B7F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33B3D1-FE62-5C4C-BB45-E2949623D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965F4E-F1FE-5146-90CC-0B7FC70AD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D69AF1-0BEB-774C-9D2F-F1ECE9B27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C1D7-AA54-C147-BA03-1A7A98232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9ECA0F-494A-764F-A41E-C1E1E846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6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2CA8A1-F1C3-794A-98B5-844405ADB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44ED3-CBD4-E647-811B-91A972B47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8926A-EEB5-5941-861B-F0D8250FF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50B7A-A32A-3742-AEB8-D2038DA4A17B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A8D36-E820-5745-9080-D6BF2EBE86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6422A-416C-154A-80AC-4BDC0D8CF4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3616F-5F82-334F-9AB6-84571CDEE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0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/>
          <a:lstStyle/>
          <a:p>
            <a:r>
              <a:rPr lang="en-US" dirty="0"/>
              <a:t>LVS + pF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48C73CDF-28A5-4E41-A1AB-0A64B04C9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775" y="160637"/>
            <a:ext cx="7633740" cy="589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4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rpsU1</a:t>
            </a:r>
            <a:r>
              <a:rPr lang="en-US" dirty="0"/>
              <a:t>-V</a:t>
            </a:r>
          </a:p>
        </p:txBody>
      </p:sp>
      <p:pic>
        <p:nvPicPr>
          <p:cNvPr id="4" name="Picture 3" descr="Chart&#10;&#10;Description automatically generated with medium confidence">
            <a:extLst>
              <a:ext uri="{FF2B5EF4-FFF2-40B4-BE49-F238E27FC236}">
                <a16:creationId xmlns:a16="http://schemas.microsoft.com/office/drawing/2014/main" id="{3BFF65AB-9607-5C4E-A031-F111A1967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515" y="564548"/>
            <a:ext cx="6586970" cy="508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59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rpsU2</a:t>
            </a:r>
            <a:r>
              <a:rPr lang="en-US" dirty="0"/>
              <a:t>-V</a:t>
            </a:r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D6EC001B-40F0-7E48-83D1-F48F4263B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211" y="424886"/>
            <a:ext cx="7781455" cy="600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4FF0A8-0D08-D946-8A15-4B2108A4C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476" y="564548"/>
            <a:ext cx="1765738" cy="69669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LVS + pF-</a:t>
            </a:r>
            <a:r>
              <a:rPr lang="en-US" i="1" dirty="0"/>
              <a:t>rpsU3</a:t>
            </a:r>
            <a:r>
              <a:rPr lang="en-US" dirty="0"/>
              <a:t>-V</a:t>
            </a: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731F49CD-4C6A-9040-BBE1-9C18646EA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897" y="1012897"/>
            <a:ext cx="7250115" cy="559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2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12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1</cp:revision>
  <dcterms:created xsi:type="dcterms:W3CDTF">2021-07-27T13:07:17Z</dcterms:created>
  <dcterms:modified xsi:type="dcterms:W3CDTF">2021-07-27T15:08:46Z</dcterms:modified>
</cp:coreProperties>
</file>