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BCFA4-1FDA-D34E-9636-B99E5E601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B070B-DDE9-B445-9997-85E3DE28D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AC6C7-340B-FA42-8E9E-FDB4FC7B4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D8D58-D7BC-C04B-A29B-FEB180A22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C1CED-5A4E-0447-84FD-DF3ECFC8C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52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6FA36-2FEA-814C-83CD-DCFC3284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4861D-4332-3B42-A267-C05A4AD3B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137A25-AA31-9642-B666-1F821DA55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A3EFD-4E05-B948-9B09-F9070312D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52B3A-B975-DC42-BFA8-CD8E52792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989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667CCC-3F3F-6F46-AB67-BFEFE43E8B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D1E677-4DFA-6D4B-8A2D-21898AF1E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EACE7-CAF8-FC4B-821A-6D94933B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82A41-CDE2-C342-ADC7-07087A0D4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A7297-F255-2049-A1CC-9340555C2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86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D7D12-3441-9A40-8D7B-0261EE43B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23DD1-1614-2946-A18C-82FD439B3C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C6B61-6C69-CB43-AD61-4A0978354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C51B6-1676-0248-AC13-8592D68D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C5FE0-B91F-D043-ACC2-EA2322C8F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0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5D867-8B32-BE47-A021-2E234F367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8A237-4422-B341-B5EA-919D439B7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B8B83-E2B2-E64A-BE23-2C2C4FAD6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CE6A3-46D3-0F45-AB66-473A5EAD2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CB4CC-AEB8-524D-94E0-608F7D30E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67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EC9D0-BFBF-9C46-9884-C7005E49B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7238D-208D-594B-8E61-94934F3F03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8B5C0D-1F94-0A4F-B337-A03EA9A19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3CF03-AB1E-324E-AB3F-EDB492712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25F09B-6E20-2147-B370-4AC72A57E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62512-406E-A847-9893-85F91C51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01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F3A65-7C30-9F45-BAA8-F18DB9089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EF51EE-C9D3-5A4E-84CB-EF964F818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1F4305-1A4F-E947-9C42-FD03095D0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8A32ED-957B-DD41-BAAC-3D8E9DA3A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68E07-3A9C-A84C-B482-AA476248E3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698C2E-98AE-AB4B-A483-4B73588E2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5089FD-3A0A-3A4F-8653-F496F86AA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D6AC7E-C2DF-B947-A292-116948151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00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2C00B-8C2C-3C4C-96CA-EC4D22403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E18294-DBFC-A445-9DB6-A55456645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D5CA16-9835-F446-B19C-0441D0809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792669-D0E0-2E47-8BF8-225326ED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CF8A97-C73D-A241-8CF1-5E3DEA061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9DEA0-7FD2-BA4E-B43D-6F6CDF51B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399B6-A08C-4140-82CC-2A99ADF92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06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7456-1A17-D044-A2D2-FAAA22B80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CA361-24C3-2F44-81E2-712EA0ABB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E42630-3DE6-4145-AFE7-8F338A9C6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74862E-5083-B548-847E-526988B1E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B205C-54E1-E944-A5F1-9488E31A9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7C87E1-2FAF-6342-BB45-94A51325C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5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0923-9731-4649-AD3E-511766AFD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31D2BA-71DE-604D-AA1E-D94DD90597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4B0275-DEBD-4E43-A6CB-01C356CA7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5D638-08C1-DE4E-A272-0AADC2AF7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09D23B-FCF6-BB4E-B497-7CBC2E6F4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A26FC4-26A5-D945-BD59-C2BA88A1B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91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A4CDCE-B16C-7344-A592-97790E4D3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17A0E-4FA5-D248-B921-FA476CA8C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0A34C-F0F0-AB4A-83A5-6C1DAF9E9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7ED4E-2998-4344-9819-6A461D958274}" type="datetimeFigureOut">
              <a:rPr lang="en-US" smtClean="0"/>
              <a:t>5/27/21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F6ED6-C569-1645-88A8-99EECDE3E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04DB9-7F92-8548-AE5F-5103DB50A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35A4A-4610-684A-8BE5-3D1530F0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2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B6E17B-F7EF-0B46-92DF-10AA7286D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621" y="585569"/>
            <a:ext cx="2459421" cy="1655762"/>
          </a:xfrm>
        </p:spPr>
        <p:txBody>
          <a:bodyPr>
            <a:normAutofit/>
          </a:bodyPr>
          <a:lstStyle/>
          <a:p>
            <a:r>
              <a:rPr lang="en-US" sz="3200" dirty="0"/>
              <a:t>∆</a:t>
            </a:r>
            <a:r>
              <a:rPr lang="en-US" sz="3200" i="1" dirty="0"/>
              <a:t>rpsU2</a:t>
            </a: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2A31462E-A7FD-9645-991A-3899F938A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042" y="227707"/>
            <a:ext cx="8292202" cy="640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99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B6E17B-F7EF-0B46-92DF-10AA7286D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621" y="585569"/>
            <a:ext cx="2459421" cy="1655762"/>
          </a:xfrm>
        </p:spPr>
        <p:txBody>
          <a:bodyPr>
            <a:normAutofit/>
          </a:bodyPr>
          <a:lstStyle/>
          <a:p>
            <a:r>
              <a:rPr lang="en-US" sz="3200" dirty="0"/>
              <a:t>∆</a:t>
            </a:r>
            <a:r>
              <a:rPr lang="en-US" sz="3200" i="1" dirty="0"/>
              <a:t>rpsU2</a:t>
            </a:r>
          </a:p>
          <a:p>
            <a:r>
              <a:rPr lang="en-US" sz="3200" dirty="0"/>
              <a:t>pF</a:t>
            </a:r>
            <a:r>
              <a:rPr lang="en-US" sz="3200" i="1" dirty="0"/>
              <a:t>-rpsU2-V</a:t>
            </a:r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AC55D410-4CC7-7147-8B3A-6B3DEF186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042" y="0"/>
            <a:ext cx="888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2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</Words>
  <Application>Microsoft Macintosh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Kathryn Ramsey</cp:lastModifiedBy>
  <cp:revision>3</cp:revision>
  <dcterms:created xsi:type="dcterms:W3CDTF">2021-05-27T17:38:25Z</dcterms:created>
  <dcterms:modified xsi:type="dcterms:W3CDTF">2021-05-27T17:40:23Z</dcterms:modified>
</cp:coreProperties>
</file>