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6327"/>
  </p:normalViewPr>
  <p:slideViewPr>
    <p:cSldViewPr snapToGrid="0" snapToObjects="1">
      <p:cViewPr>
        <p:scale>
          <a:sx n="80" d="100"/>
          <a:sy n="80" d="100"/>
        </p:scale>
        <p:origin x="44" y="-3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BF816-45A0-C14A-B3D1-C3B830441D7F}" type="datetimeFigureOut">
              <a:t>3/9/2022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3ED904-84DF-A847-BEEE-E1EE28EE72F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249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 tul4 </a:t>
            </a:r>
            <a:r>
              <a:rPr lang="en-US" dirty="0" err="1"/>
              <a:t>wt</a:t>
            </a:r>
            <a:r>
              <a:rPr lang="en-US" dirty="0"/>
              <a:t>, </a:t>
            </a:r>
            <a:r>
              <a:rPr lang="en-US" dirty="0" err="1"/>
              <a:t>wt</a:t>
            </a:r>
            <a:r>
              <a:rPr lang="en-US" dirty="0"/>
              <a:t> pdpA, tul4sd, </a:t>
            </a:r>
            <a:r>
              <a:rPr lang="en-US" dirty="0" err="1"/>
              <a:t>idealsd</a:t>
            </a:r>
            <a:r>
              <a:rPr lang="en-US" dirty="0"/>
              <a:t>, sdmod1, and sdmod2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28942-ABF0-764B-A6C6-060F192C8079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275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620F4-DE9A-FA4F-9985-C9EF6089E3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C66D5B-3CBA-B043-BC1C-72833CD5B7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865A80-0803-474A-A1D2-9A72CD154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78116-8877-1A4F-84B7-340932D3C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3C578-C6A4-284A-9C47-66C0415F9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93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E7005-E068-4D4B-8718-46D35EB50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D3B2E3-7825-E644-83E7-FBD95C615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E515F-2AE4-8C4C-B2C2-FC9CFC58B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A650E1-7A65-1046-9295-1015A22CD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CD7E87-0E8B-5E42-B69F-830117A61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757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B97F28-1D06-E64A-9DED-2013E2AA85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092AC6-B1DD-5346-BBE6-F5CC295BF8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3C2764-9C5B-BF4A-97CC-ED137E42A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9676E6-1545-144A-8093-54FD09E4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BE6BF-BEE7-8F4C-B234-249207777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4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A8D00-29DA-D544-9A88-3E68E2BD9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311EC-E28B-3F4C-AD94-B6E07EF7E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0A296-6FCC-9E49-83B2-EE9E422DF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E808D-6F2C-B948-B225-7DE335CA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5FC00-F459-424C-A890-7B9851EFD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088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A8CD1-9D1D-F344-89F0-0A38FAAFF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8FD864-E4F8-8149-AF35-D9A043725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B1D53B-224F-3D4D-AC30-E24BE8252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24CE5F-998D-1B49-B81A-B765B497C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C86A1-5E2A-DA41-A207-F72502A9C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59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F04D5-EB2A-CF42-AC90-4CEFC2156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0EBBD-7A82-114A-A7C6-7B4BB376C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110583-4BF8-9B45-BEE7-7D904F240D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C9F385-1D13-374B-AA81-0A5CCB487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ADB802-30C5-D44E-A6F8-4979FF1AC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FEACE2-9009-5644-B7C7-439DCAFBC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422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53B03-7BF2-4F4C-8940-E009388F9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01459-973D-5F48-AFC3-CDA9AB789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59810E-A136-DF41-842D-19E3BB7F13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6492EC-FAF2-0545-BD24-3B3DBD8930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533E88-B8E9-BE41-961D-F58E7E0AA0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6D45E4-BD86-B34C-8682-0E43FF43E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AFEFC7-F182-7A4D-8C17-B9E64B2CB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855068-5936-504D-ACC1-EA579E665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625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5D2BF-9104-AC42-A2C3-3F5FA743E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D91151-E89B-DA44-906D-4627AC6F8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5D942F-597E-A742-8932-51B4A3410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4790C6-D7F6-024E-B76C-C57529DF4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185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E67C7D-AAFE-3845-9626-4020E0E39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61B4A8-F557-364A-AC14-EF005DD8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CB617F-27CE-DD40-8549-D3720AF3F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658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8053B-3BB5-904D-A823-D25ACCB5E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E6A3A-7A98-BC44-B5E9-8F9B40E05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7A4313-6E0A-B84A-B586-E36ABABF3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9814C4-AAF3-324D-A1E7-A4640697E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03E9A2-B969-B04A-AFA6-495119B4B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83A985-227F-7F46-A6AE-362C643B7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084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B71B8-141D-8E41-B6E8-BB5A15195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AB6974-A56F-A941-B358-D532005526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A3AD79-B863-FD43-8872-FE6D9C1464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8AE9F9-6776-9E40-82F6-C2655745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D824B-6CA4-594C-9848-A5529DAC4B96}" type="datetimeFigureOut">
              <a:t>3/9/2022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3F3C2C-BAEF-9549-A7FA-6BB3DAA5B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776B4E-26FA-1D4C-A51D-83BF8019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913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A77FB9-1C13-5A42-BDFF-B52FFA642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244F2D-336D-3B4D-823C-B804D39520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A145F-A863-E942-97B6-E793DAB2AA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D824B-6CA4-594C-9848-A5529DAC4B96}" type="datetimeFigureOut"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6C6984-E8AA-8B4A-907D-C3E39728E0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EDAA7-057D-2741-BCC0-B7119A1A8C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84E31-CFDF-A34B-98E0-68CEDEF73E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77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6345BD-1413-8A44-8F5A-2F59C4BE6181}"/>
              </a:ext>
            </a:extLst>
          </p:cNvPr>
          <p:cNvSpPr txBox="1"/>
          <p:nvPr/>
        </p:nvSpPr>
        <p:spPr>
          <a:xfrm>
            <a:off x="0" y="0"/>
            <a:ext cx="14757535" cy="5873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dirty="0">
              <a:latin typeface="Courier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Ideal SD		</a:t>
            </a:r>
            <a:r>
              <a:rPr lang="en-US" dirty="0" err="1">
                <a:latin typeface="Courier" pitchFamily="2" charset="0"/>
              </a:rPr>
              <a:t>nnnnnnnnnnn</a:t>
            </a:r>
            <a:r>
              <a:rPr lang="en-US" u="sng" dirty="0" err="1">
                <a:latin typeface="Courier" pitchFamily="2" charset="0"/>
              </a:rPr>
              <a:t>AAGGAGG</a:t>
            </a:r>
            <a:r>
              <a:rPr lang="en-US" dirty="0" err="1">
                <a:latin typeface="Courier" pitchFamily="2" charset="0"/>
              </a:rPr>
              <a:t>nnnnnn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nnnnnnnnnnnnnnn</a:t>
            </a:r>
            <a:endParaRPr lang="en-US" dirty="0">
              <a:latin typeface="Courier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WT pdpA:		agttatgttctaatt</a:t>
            </a:r>
            <a:r>
              <a:rPr lang="en-US" u="sng" dirty="0">
                <a:latin typeface="Courier" pitchFamily="2" charset="0"/>
              </a:rPr>
              <a:t>aagtag</a:t>
            </a:r>
            <a:r>
              <a:rPr lang="en-US" dirty="0">
                <a:latin typeface="Courier" pitchFamily="2" charset="0"/>
              </a:rPr>
              <a:t>aca ATG atagcagtaaaagat	R	2/6 or 4/6 in wrong spot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Tul4 SD:	  	</a:t>
            </a:r>
            <a:r>
              <a:rPr lang="en-US" dirty="0" err="1">
                <a:latin typeface="Courier" pitchFamily="2" charset="0"/>
              </a:rPr>
              <a:t>agttatgttct</a:t>
            </a:r>
            <a:r>
              <a:rPr lang="en-US" u="sng" dirty="0" err="1">
                <a:latin typeface="Courier" pitchFamily="2" charset="0"/>
              </a:rPr>
              <a:t>aAGGAGT</a:t>
            </a:r>
            <a:r>
              <a:rPr lang="en-US" dirty="0" err="1">
                <a:latin typeface="Courier" pitchFamily="2" charset="0"/>
              </a:rPr>
              <a:t>ATCaca</a:t>
            </a:r>
            <a:r>
              <a:rPr lang="en-US" dirty="0">
                <a:latin typeface="Courier" pitchFamily="2" charset="0"/>
              </a:rPr>
              <a:t> ATG atagcagtaaaagat	R	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5/6 in right spot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Ideal SD:		agttatgttct</a:t>
            </a:r>
            <a:r>
              <a:rPr lang="en-US" u="sng" dirty="0">
                <a:latin typeface="Courier" pitchFamily="2" charset="0"/>
              </a:rPr>
              <a:t>aAGGAG</a:t>
            </a:r>
            <a:r>
              <a:rPr lang="en-US" u="sng" dirty="0">
                <a:highlight>
                  <a:srgbClr val="FFFF00"/>
                </a:highlight>
                <a:latin typeface="Courier" pitchFamily="2" charset="0"/>
              </a:rPr>
              <a:t>G</a:t>
            </a:r>
            <a:r>
              <a:rPr lang="en-US" dirty="0">
                <a:highlight>
                  <a:srgbClr val="FFFF00"/>
                </a:highlight>
                <a:latin typeface="Courier" pitchFamily="2" charset="0"/>
              </a:rPr>
              <a:t>TCA</a:t>
            </a:r>
            <a:r>
              <a:rPr lang="en-US" dirty="0">
                <a:latin typeface="Courier" pitchFamily="2" charset="0"/>
              </a:rPr>
              <a:t>aca ATG atagcagtaaaagat	-	6/6 right spot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Tul4 SDmod1:	  	</a:t>
            </a:r>
            <a:r>
              <a:rPr lang="en-US" dirty="0" err="1">
                <a:latin typeface="Courier" pitchFamily="2" charset="0"/>
              </a:rPr>
              <a:t>agttatgttcta</a:t>
            </a:r>
            <a:r>
              <a:rPr lang="en-US" u="sng" dirty="0" err="1">
                <a:latin typeface="Courier" pitchFamily="2" charset="0"/>
              </a:rPr>
              <a:t>AGGAG</a:t>
            </a:r>
            <a:r>
              <a:rPr lang="en-US" u="sng" dirty="0" err="1">
                <a:highlight>
                  <a:srgbClr val="FFFF00"/>
                </a:highlight>
                <a:latin typeface="Courier" pitchFamily="2" charset="0"/>
              </a:rPr>
              <a:t>G</a:t>
            </a:r>
            <a:r>
              <a:rPr lang="en-US" dirty="0" err="1">
                <a:latin typeface="Courier" pitchFamily="2" charset="0"/>
              </a:rPr>
              <a:t>ATCaca</a:t>
            </a:r>
            <a:r>
              <a:rPr lang="en-US" dirty="0">
                <a:latin typeface="Courier" pitchFamily="2" charset="0"/>
              </a:rPr>
              <a:t> ATG atagcagtaaaagat	?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Tul4 SDmod2:	  	</a:t>
            </a:r>
            <a:r>
              <a:rPr lang="en-US" dirty="0" err="1">
                <a:latin typeface="Courier" pitchFamily="2" charset="0"/>
              </a:rPr>
              <a:t>agttatgttcta</a:t>
            </a:r>
            <a:r>
              <a:rPr lang="en-US" u="sng" dirty="0" err="1">
                <a:latin typeface="Courier" pitchFamily="2" charset="0"/>
              </a:rPr>
              <a:t>AGGAGT</a:t>
            </a:r>
            <a:r>
              <a:rPr lang="en-US" dirty="0" err="1">
                <a:highlight>
                  <a:srgbClr val="FFFF00"/>
                </a:highlight>
                <a:latin typeface="Courier" pitchFamily="2" charset="0"/>
              </a:rPr>
              <a:t>TCA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 atagcagtaaaagat	?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Tul4 SDmod3:	  	</a:t>
            </a:r>
            <a:r>
              <a:rPr lang="en-US" dirty="0" err="1">
                <a:latin typeface="Courier" pitchFamily="2" charset="0"/>
              </a:rPr>
              <a:t>agttatgttcta</a:t>
            </a:r>
            <a:r>
              <a:rPr lang="en-US" u="sng" dirty="0" err="1">
                <a:latin typeface="Courier" pitchFamily="2" charset="0"/>
              </a:rPr>
              <a:t>AGGAGT</a:t>
            </a:r>
            <a:r>
              <a:rPr lang="en-US" dirty="0" err="1">
                <a:highlight>
                  <a:srgbClr val="FFFF00"/>
                </a:highlight>
                <a:latin typeface="Courier" pitchFamily="2" charset="0"/>
              </a:rPr>
              <a:t>T</a:t>
            </a:r>
            <a:r>
              <a:rPr lang="en-US" dirty="0" err="1">
                <a:latin typeface="Courier" pitchFamily="2" charset="0"/>
              </a:rPr>
              <a:t>TCaca</a:t>
            </a:r>
            <a:r>
              <a:rPr lang="en-US" dirty="0">
                <a:latin typeface="Courier" pitchFamily="2" charset="0"/>
              </a:rPr>
              <a:t> ATG atagcagtaaaagat	? 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WT pdpABetter:	agttatgttctaatt</a:t>
            </a:r>
            <a:r>
              <a:rPr lang="en-US" u="sng" dirty="0">
                <a:latin typeface="Courier" pitchFamily="2" charset="0"/>
              </a:rPr>
              <a:t>a</a:t>
            </a:r>
            <a:r>
              <a:rPr lang="en-US" u="sng" dirty="0">
                <a:highlight>
                  <a:srgbClr val="FFFF00"/>
                </a:highlight>
                <a:latin typeface="Courier" pitchFamily="2" charset="0"/>
              </a:rPr>
              <a:t>GGAG</a:t>
            </a:r>
            <a:r>
              <a:rPr lang="en-US" u="sng" dirty="0">
                <a:latin typeface="Courier" pitchFamily="2" charset="0"/>
              </a:rPr>
              <a:t>G</a:t>
            </a:r>
            <a:r>
              <a:rPr lang="en-US" dirty="0">
                <a:latin typeface="Courier" pitchFamily="2" charset="0"/>
              </a:rPr>
              <a:t>aca ATG atagcagtaaaagat	?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WT pdpABetter:	agttatgttctaatt</a:t>
            </a:r>
            <a:r>
              <a:rPr lang="en-US" u="sng" dirty="0">
                <a:latin typeface="Courier" pitchFamily="2" charset="0"/>
              </a:rPr>
              <a:t>a</a:t>
            </a:r>
            <a:r>
              <a:rPr lang="en-US" u="sng" dirty="0">
                <a:highlight>
                  <a:srgbClr val="FFFF00"/>
                </a:highlight>
                <a:latin typeface="Courier" pitchFamily="2" charset="0"/>
              </a:rPr>
              <a:t>GGAG</a:t>
            </a:r>
            <a:r>
              <a:rPr lang="en-US" u="sng" dirty="0">
                <a:latin typeface="Courier" pitchFamily="2" charset="0"/>
              </a:rPr>
              <a:t>G</a:t>
            </a:r>
            <a:r>
              <a:rPr lang="en-US" dirty="0">
                <a:highlight>
                  <a:srgbClr val="FFFF00"/>
                </a:highlight>
                <a:latin typeface="Courier" pitchFamily="2" charset="0"/>
              </a:rPr>
              <a:t>T</a:t>
            </a:r>
            <a:r>
              <a:rPr lang="en-US" dirty="0">
                <a:latin typeface="Courier" pitchFamily="2" charset="0"/>
              </a:rPr>
              <a:t>ca ATG atagcagtaaaagat	not now</a:t>
            </a:r>
          </a:p>
          <a:p>
            <a:pPr>
              <a:lnSpc>
                <a:spcPct val="150000"/>
              </a:lnSpc>
            </a:pPr>
            <a:endParaRPr lang="en-US" dirty="0">
              <a:latin typeface="Courier" pitchFamily="2" charset="0"/>
            </a:endParaRPr>
          </a:p>
          <a:p>
            <a:pPr>
              <a:lnSpc>
                <a:spcPct val="150000"/>
              </a:lnSpc>
            </a:pPr>
            <a:endParaRPr lang="en-US" dirty="0">
              <a:latin typeface="Courier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Bad SD:		agttatgttct</a:t>
            </a:r>
            <a:r>
              <a:rPr lang="en-US" u="sng" dirty="0">
                <a:latin typeface="Courier" pitchFamily="2" charset="0"/>
              </a:rPr>
              <a:t>CCttCCAT</a:t>
            </a:r>
            <a:r>
              <a:rPr lang="en-US" dirty="0">
                <a:latin typeface="Courier" pitchFamily="2" charset="0"/>
              </a:rPr>
              <a:t>CAaca ATG atagcagtaaaagat	R	0/6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urier" pitchFamily="2" charset="0"/>
              </a:rPr>
              <a:t>Moved SD:</a:t>
            </a:r>
            <a:r>
              <a:rPr lang="en-US" b="1" dirty="0">
                <a:latin typeface="Courier" pitchFamily="2" charset="0"/>
              </a:rPr>
              <a:t>		</a:t>
            </a:r>
            <a:r>
              <a:rPr lang="en-US" dirty="0">
                <a:latin typeface="Courier" pitchFamily="2" charset="0"/>
              </a:rPr>
              <a:t>agttatg</a:t>
            </a:r>
            <a:r>
              <a:rPr lang="en-US" u="sng" dirty="0">
                <a:latin typeface="Courier" pitchFamily="2" charset="0"/>
              </a:rPr>
              <a:t>AAGGAGGT</a:t>
            </a:r>
            <a:r>
              <a:rPr lang="en-US" dirty="0">
                <a:latin typeface="Courier" pitchFamily="2" charset="0"/>
              </a:rPr>
              <a:t>CCATCAaca ATG atagcagtaaaagat	-	6/6 wrong spot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DA1C18-9A06-3D41-8DF8-481FCBB9D3DD}"/>
              </a:ext>
            </a:extLst>
          </p:cNvPr>
          <p:cNvSpPr txBox="1"/>
          <p:nvPr/>
        </p:nvSpPr>
        <p:spPr>
          <a:xfrm>
            <a:off x="579120" y="5869494"/>
            <a:ext cx="9904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Is the AGGAGG sequence sufficient to prevent regulation? Or are there additional nucleotides involved?</a:t>
            </a:r>
          </a:p>
          <a:p>
            <a:r>
              <a:rPr lang="en-US"/>
              <a:t>Does the position of the AGGAGG seqeuence matter?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6503E06-3732-7B4B-8AC1-70C4B21CA9C6}"/>
              </a:ext>
            </a:extLst>
          </p:cNvPr>
          <p:cNvSpPr/>
          <p:nvPr/>
        </p:nvSpPr>
        <p:spPr>
          <a:xfrm>
            <a:off x="0" y="2194559"/>
            <a:ext cx="9784080" cy="1617153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270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173</Words>
  <Application>Microsoft Office PowerPoint</Application>
  <PresentationFormat>Widescreen</PresentationFormat>
  <Paragraphs>18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Courier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Hannah</cp:lastModifiedBy>
  <cp:revision>3</cp:revision>
  <dcterms:created xsi:type="dcterms:W3CDTF">2022-02-02T16:46:55Z</dcterms:created>
  <dcterms:modified xsi:type="dcterms:W3CDTF">2022-03-09T19:42:53Z</dcterms:modified>
</cp:coreProperties>
</file>