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sldIdLst>
    <p:sldId id="265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6327"/>
  </p:normalViewPr>
  <p:slideViewPr>
    <p:cSldViewPr snapToGrid="0" snapToObjects="1">
      <p:cViewPr varScale="1">
        <p:scale>
          <a:sx n="65" d="100"/>
          <a:sy n="65" d="100"/>
        </p:scale>
        <p:origin x="180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A7BF816-45A0-C14A-B3D1-C3B830441D7F}" type="datetimeFigureOut">
              <a:t>3/24/2022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73ED904-84DF-A847-BEEE-E1EE28EE72F6}" type="slidenum"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22491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828942-ABF0-764B-A6C6-060F192C8079}" type="slidenum"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772755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8620F4-DE9A-FA4F-9985-C9EF6089E32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7C66D5B-3CBA-B043-BC1C-72833CD5B71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F865A80-0803-474A-A1D2-9A72CD1545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6D824B-6CA4-594C-9848-A5529DAC4B96}" type="datetimeFigureOut">
              <a:t>3/24/2022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7878116-8877-1A4F-84B7-340932D3CC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3E3C578-C6A4-284A-9C47-66C0415F98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A84E31-CFDF-A34B-98E0-68CEDEF73EC3}" type="slidenum"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699300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5E7005-E068-4D4B-8718-46D35EB506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0D3B2E3-7825-E644-83E7-FBD95C615D1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26E515F-2AE4-8C4C-B2C2-FC9CFC58BD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6D824B-6CA4-594C-9848-A5529DAC4B96}" type="datetimeFigureOut">
              <a:t>3/24/2022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5A650E1-7A65-1046-9295-1015A22CD8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CD7E87-0E8B-5E42-B69F-830117A611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A84E31-CFDF-A34B-98E0-68CEDEF73EC3}" type="slidenum"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57576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8B97F28-1D06-E64A-9DED-2013E2AA857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6092AC6-B1DD-5346-BBE6-F5CC295BF87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F3C2764-9C5B-BF4A-97CC-ED137E42AB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6D824B-6CA4-594C-9848-A5529DAC4B96}" type="datetimeFigureOut">
              <a:t>3/24/2022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69676E6-1545-144A-8093-54FD09E40F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FBE6BF-BEE7-8F4C-B234-249207777D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A84E31-CFDF-A34B-98E0-68CEDEF73EC3}" type="slidenum"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06455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9A8D00-29DA-D544-9A88-3E68E2BD98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A311EC-E28B-3F4C-AD94-B6E07EF7E56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7C0A296-6FCC-9E49-83B2-EE9E422DF4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6D824B-6CA4-594C-9848-A5529DAC4B96}" type="datetimeFigureOut">
              <a:t>3/24/2022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AE808D-6F2C-B948-B225-7DE335CA4A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FE5FC00-F459-424C-A890-7B9851EFDD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A84E31-CFDF-A34B-98E0-68CEDEF73EC3}" type="slidenum"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50884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8A8CD1-9D1D-F344-89F0-0A38FAAFF6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B8FD864-E4F8-8149-AF35-D9A043725E8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9B1D53B-224F-3D4D-AC30-E24BE82529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6D824B-6CA4-594C-9848-A5529DAC4B96}" type="datetimeFigureOut">
              <a:t>3/24/2022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424CE5F-998D-1B49-B81A-B765B497CD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4BC86A1-5E2A-DA41-A207-F72502A9CB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A84E31-CFDF-A34B-98E0-68CEDEF73EC3}" type="slidenum"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7591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FF04D5-EB2A-CF42-AC90-4CEFC21564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020EBBD-7A82-114A-A7C6-7B4BB376C85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E110583-4BF8-9B45-BEE7-7D904F240DE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FC9F385-1D13-374B-AA81-0A5CCB487C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6D824B-6CA4-594C-9848-A5529DAC4B96}" type="datetimeFigureOut">
              <a:t>3/24/2022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5ADB802-30C5-D44E-A6F8-4979FF1AC6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FFEACE2-9009-5644-B7C7-439DCAFBC2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A84E31-CFDF-A34B-98E0-68CEDEF73EC3}" type="slidenum"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14220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453B03-7BF2-4F4C-8940-E009388F99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7701459-973D-5F48-AFC3-CDA9AB7899D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859810E-A136-DF41-842D-19E3BB7F137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16492EC-FAF2-0545-BD24-3B3DBD8930B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5533E88-B8E9-BE41-961D-F58E7E0AA0C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46D45E4-BD86-B34C-8682-0E43FF43E4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6D824B-6CA4-594C-9848-A5529DAC4B96}" type="datetimeFigureOut">
              <a:t>3/24/2022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9AFEFC7-F182-7A4D-8C17-B9E64B2CBD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5855068-5936-504D-ACC1-EA579E6658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A84E31-CFDF-A34B-98E0-68CEDEF73EC3}" type="slidenum"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26256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45D2BF-9104-AC42-A2C3-3F5FA743ED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1D91151-E89B-DA44-906D-4627AC6F81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6D824B-6CA4-594C-9848-A5529DAC4B96}" type="datetimeFigureOut">
              <a:t>3/24/2022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95D942F-597E-A742-8932-51B4A34101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F4790C6-D7F6-024E-B76C-C57529DF42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A84E31-CFDF-A34B-98E0-68CEDEF73EC3}" type="slidenum"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51854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6E67C7D-AAFE-3845-9626-4020E0E39C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6D824B-6CA4-594C-9848-A5529DAC4B96}" type="datetimeFigureOut">
              <a:t>3/24/2022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661B4A8-F557-364A-AC14-EF005DD83A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7CB617F-27CE-DD40-8549-D3720AF3FD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A84E31-CFDF-A34B-98E0-68CEDEF73EC3}" type="slidenum"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16589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C8053B-3BB5-904D-A823-D25ACCB5EE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B7E6A3A-7A98-BC44-B5E9-8F9B40E05E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37A4313-6E0A-B84A-B586-E36ABABF3D1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89814C4-AAF3-324D-A1E7-A4640697E7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6D824B-6CA4-594C-9848-A5529DAC4B96}" type="datetimeFigureOut">
              <a:t>3/24/2022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B03E9A2-B969-B04A-AFA6-495119B4BE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B83A985-227F-7F46-A6AE-362C643B76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A84E31-CFDF-A34B-98E0-68CEDEF73EC3}" type="slidenum"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10844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1B71B8-141D-8E41-B6E8-BB5A151954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DAB6974-A56F-A941-B358-D532005526F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DA3AD79-B863-FD43-8872-FE6D9C14648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D8AE9F9-6776-9E40-82F6-C265574542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6D824B-6CA4-594C-9848-A5529DAC4B96}" type="datetimeFigureOut">
              <a:t>3/24/2022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13F3C2C-BAEF-9549-A7FA-6BB3DAA5B1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D776B4E-26FA-1D4C-A51D-83BF8019B4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A84E31-CFDF-A34B-98E0-68CEDEF73EC3}" type="slidenum"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09139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5A77FB9-1C13-5A42-BDFF-B52FFA642E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1244F2D-336D-3B4D-823C-B804D395205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5EA145F-A863-E942-97B6-E793DAB2AAD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6D824B-6CA4-594C-9848-A5529DAC4B96}" type="datetimeFigureOut">
              <a:t>3/24/2022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56C6984-E8AA-8B4A-907D-C3E39728E09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CEDAA7-057D-2741-BCC0-B7119A1A8C9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A84E31-CFDF-A34B-98E0-68CEDEF73EC3}" type="slidenum"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97724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C06345BD-1413-8A44-8F5A-2F59C4BE6181}"/>
              </a:ext>
            </a:extLst>
          </p:cNvPr>
          <p:cNvSpPr txBox="1"/>
          <p:nvPr/>
        </p:nvSpPr>
        <p:spPr>
          <a:xfrm>
            <a:off x="0" y="0"/>
            <a:ext cx="14757535" cy="33816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endParaRPr lang="en-US" dirty="0">
              <a:latin typeface="Courier" pitchFamily="2" charset="0"/>
            </a:endParaRPr>
          </a:p>
          <a:p>
            <a:pPr>
              <a:lnSpc>
                <a:spcPct val="150000"/>
              </a:lnSpc>
            </a:pPr>
            <a:r>
              <a:rPr lang="en-US" dirty="0">
                <a:latin typeface="Courier" pitchFamily="2" charset="0"/>
              </a:rPr>
              <a:t>Ideal SD		nnnnnnnnnnn</a:t>
            </a:r>
            <a:r>
              <a:rPr lang="en-US" u="sng" dirty="0">
                <a:latin typeface="Courier" pitchFamily="2" charset="0"/>
              </a:rPr>
              <a:t>AAGGAGG</a:t>
            </a:r>
            <a:r>
              <a:rPr lang="en-US" dirty="0">
                <a:latin typeface="Courier" pitchFamily="2" charset="0"/>
              </a:rPr>
              <a:t>nnnnnn ATG nnnnnnnnnnnnnnn</a:t>
            </a:r>
          </a:p>
          <a:p>
            <a:pPr>
              <a:lnSpc>
                <a:spcPct val="150000"/>
              </a:lnSpc>
            </a:pPr>
            <a:r>
              <a:rPr lang="en-US" dirty="0">
                <a:latin typeface="Courier" pitchFamily="2" charset="0"/>
              </a:rPr>
              <a:t>WT pdpA:		agttatgttctaatt</a:t>
            </a:r>
            <a:r>
              <a:rPr lang="en-US" u="sng" dirty="0">
                <a:latin typeface="Courier" pitchFamily="2" charset="0"/>
              </a:rPr>
              <a:t>aagtag</a:t>
            </a:r>
            <a:r>
              <a:rPr lang="en-US" dirty="0">
                <a:latin typeface="Courier" pitchFamily="2" charset="0"/>
              </a:rPr>
              <a:t>aca ATG atagcagtaaaagat	R	3/6 wrong spot</a:t>
            </a:r>
          </a:p>
          <a:p>
            <a:pPr>
              <a:lnSpc>
                <a:spcPct val="150000"/>
              </a:lnSpc>
            </a:pPr>
            <a:r>
              <a:rPr lang="en-US" dirty="0">
                <a:latin typeface="Courier" pitchFamily="2" charset="0"/>
              </a:rPr>
              <a:t>PdpB:	 tttttctaagatataaatcaaa</a:t>
            </a:r>
            <a:r>
              <a:rPr lang="en-US" u="sng" dirty="0">
                <a:latin typeface="Courier" pitchFamily="2" charset="0"/>
              </a:rPr>
              <a:t>aggaaa</a:t>
            </a:r>
            <a:r>
              <a:rPr lang="en-US" dirty="0">
                <a:latin typeface="Courier" pitchFamily="2" charset="0"/>
              </a:rPr>
              <a:t>ttaaaagt ATG aattttattaaaaat   R      4/6 </a:t>
            </a:r>
          </a:p>
          <a:p>
            <a:pPr>
              <a:lnSpc>
                <a:spcPct val="150000"/>
              </a:lnSpc>
            </a:pPr>
            <a:r>
              <a:rPr lang="en-US" dirty="0">
                <a:latin typeface="Courier" pitchFamily="2" charset="0"/>
              </a:rPr>
              <a:t>IglA:   ttgcttataaggtgttgtgaaa</a:t>
            </a:r>
            <a:r>
              <a:rPr lang="en-US" u="sng" dirty="0">
                <a:latin typeface="Courier" pitchFamily="2" charset="0"/>
              </a:rPr>
              <a:t>aaa</a:t>
            </a:r>
            <a:r>
              <a:rPr lang="en-US" u="sng" dirty="0">
                <a:highlight>
                  <a:srgbClr val="FFFF00"/>
                </a:highlight>
                <a:latin typeface="Courier" pitchFamily="2" charset="0"/>
              </a:rPr>
              <a:t>agg</a:t>
            </a:r>
            <a:r>
              <a:rPr lang="en-US" dirty="0">
                <a:highlight>
                  <a:srgbClr val="FFFF00"/>
                </a:highlight>
                <a:latin typeface="Courier" pitchFamily="2" charset="0"/>
              </a:rPr>
              <a:t>aca</a:t>
            </a:r>
            <a:r>
              <a:rPr lang="en-US" dirty="0">
                <a:latin typeface="Courier" pitchFamily="2" charset="0"/>
              </a:rPr>
              <a:t>ataag ATG gcaaaaaataaaatc  R    4/6</a:t>
            </a:r>
          </a:p>
          <a:p>
            <a:pPr>
              <a:lnSpc>
                <a:spcPct val="150000"/>
              </a:lnSpc>
            </a:pPr>
            <a:r>
              <a:rPr lang="en-US" dirty="0">
                <a:latin typeface="Courier" pitchFamily="2" charset="0"/>
              </a:rPr>
              <a:t>IglB:   atcaacaagtagatggta</a:t>
            </a:r>
            <a:r>
              <a:rPr lang="en-US" dirty="0">
                <a:highlight>
                  <a:srgbClr val="FFFF00"/>
                </a:highlight>
                <a:latin typeface="Courier" pitchFamily="2" charset="0"/>
              </a:rPr>
              <a:t>agtagg</a:t>
            </a:r>
            <a:r>
              <a:rPr lang="en-US" dirty="0">
                <a:latin typeface="Courier" pitchFamily="2" charset="0"/>
              </a:rPr>
              <a:t>g</a:t>
            </a:r>
            <a:r>
              <a:rPr lang="en-US" u="sng" dirty="0">
                <a:latin typeface="Courier" pitchFamily="2" charset="0"/>
              </a:rPr>
              <a:t>aggatt</a:t>
            </a:r>
            <a:r>
              <a:rPr lang="en-US" dirty="0">
                <a:latin typeface="Courier" pitchFamily="2" charset="0"/>
              </a:rPr>
              <a:t>ttatt ATG acaataaataaatta  -  4/6 (or 5/6 in wrong spot)</a:t>
            </a:r>
          </a:p>
          <a:p>
            <a:pPr>
              <a:lnSpc>
                <a:spcPct val="150000"/>
              </a:lnSpc>
            </a:pPr>
            <a:r>
              <a:rPr lang="en-US" dirty="0">
                <a:latin typeface="Courier" pitchFamily="2" charset="0"/>
              </a:rPr>
              <a:t>IglC:   tcggtacaaataataactaaaaaa</a:t>
            </a:r>
            <a:r>
              <a:rPr lang="en-US" u="sng" dirty="0">
                <a:latin typeface="Courier" pitchFamily="2" charset="0"/>
              </a:rPr>
              <a:t>aggaga</a:t>
            </a:r>
            <a:r>
              <a:rPr lang="en-US" dirty="0">
                <a:latin typeface="Courier" pitchFamily="2" charset="0"/>
              </a:rPr>
              <a:t>atgatt ATG agtgagatgataaca  ?  5/6</a:t>
            </a:r>
          </a:p>
          <a:p>
            <a:pPr>
              <a:lnSpc>
                <a:spcPct val="150000"/>
              </a:lnSpc>
            </a:pPr>
            <a:r>
              <a:rPr lang="en-US" dirty="0">
                <a:latin typeface="Courier" pitchFamily="2" charset="0"/>
              </a:rPr>
              <a:t>IglD:   tattgcagctgcatagtaagat</a:t>
            </a:r>
            <a:r>
              <a:rPr lang="en-US" u="sng" dirty="0">
                <a:latin typeface="Courier" pitchFamily="2" charset="0"/>
              </a:rPr>
              <a:t>cggagt</a:t>
            </a:r>
            <a:r>
              <a:rPr lang="en-US" dirty="0">
                <a:latin typeface="Courier" pitchFamily="2" charset="0"/>
              </a:rPr>
              <a:t>tgattcta ATG tttctagaaaggatt  UR 4/6</a:t>
            </a:r>
          </a:p>
        </p:txBody>
      </p:sp>
    </p:spTree>
    <p:extLst>
      <p:ext uri="{BB962C8B-B14F-4D97-AF65-F5344CB8AC3E}">
        <p14:creationId xmlns:p14="http://schemas.microsoft.com/office/powerpoint/2010/main" val="320327066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66</Words>
  <Application>Microsoft Office PowerPoint</Application>
  <PresentationFormat>Widescreen</PresentationFormat>
  <Paragraphs>9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Courier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Kathryn Ramsey</dc:creator>
  <cp:lastModifiedBy>Hannah</cp:lastModifiedBy>
  <cp:revision>10</cp:revision>
  <dcterms:created xsi:type="dcterms:W3CDTF">2022-02-02T16:46:55Z</dcterms:created>
  <dcterms:modified xsi:type="dcterms:W3CDTF">2022-03-24T16:21:49Z</dcterms:modified>
</cp:coreProperties>
</file>