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9F47-CAEC-47F9-AA12-ADFC32523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17EB4-5745-4C54-9BF7-8E4FD7E5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8854-B405-4A76-9A85-5463ED45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B8BA4-CFE2-4281-8F85-53CCFA55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2AF9-1218-4E9F-9638-66556CB3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2DF4-EA0A-43F9-9C61-792C9A3C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8AA51-A0E8-48C7-B19A-92D5641DB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0E249-7AFC-4154-8B35-E2E3A76F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C91A-E2D2-4D6B-89E6-1D96C02C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41C0-A45D-4E25-87DB-3DAA1F9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459A6-6266-4CE5-B206-C3D4A3645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D3769-1DBB-4C77-A193-5505F06F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8D00-12FB-446F-83BF-DB8EBA1E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ADD4-9BF8-445C-B8DC-D6416E9D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271E-9E30-4B02-B050-23CD92BC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A22D-7D08-4A8B-B1AF-487CA44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CE63-2010-44E1-838B-B69502B8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E42CC-F35E-497E-BF5F-8E1E9C63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1BF3-A4D8-4DD4-B98F-F1672519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BE533-ED6C-48AB-BEA6-67B58C4B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2ECE-551A-4A56-8839-0806084E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79DEA-806D-4BC6-B1EB-FA781C62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84209-F88E-4A81-A417-5AEE74A2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489D-D21B-40EB-8A07-E0E6FEFA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F381B-CF0E-48BB-A068-57DC8489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01A-ED3B-4B19-9040-9AD2792C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ED42-5EA8-474D-B867-5AEEAB619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E4592-96D8-4105-9795-B3C4F18B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9FB0F-B370-41EA-81B8-EEB2FF76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3A153-5BB7-4501-B2C9-E0A4D57B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8A189-E63E-4773-9DBA-FD0E0528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B3FB-A3E0-4E34-BD51-7475866A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C33C-4D5A-4D91-96D9-44F1FE4E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B9C5D-8EFA-4043-A5A6-DB04D075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72C5A-DB5E-482A-8403-6401B0E5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7606A-05D7-4CAE-9B69-C5405B4CE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58CE8-B535-45A1-9E54-A44DA451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CCD44-5BBC-4CAB-A210-55805050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2676C-8223-4CF0-A694-C792A42A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D8DD-46C8-4315-A8F9-9C97254B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45253-3644-45F2-8620-6DD48CB3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C47C3-AE33-457A-882C-68E1BC1F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D004A-44CC-4A98-B3BF-81761848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D7428-02C1-46BC-9BB7-451AC9DB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47E6C-A22F-4DC3-8C1E-5B44BE56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8D81-DC3E-498C-BABE-605DAAFB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6051-A67C-4A9D-BCE3-B84613CD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E4CB-C098-45A2-A5A0-159AC000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0566D-8899-4C5E-998C-0B1473187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25AAD-7131-40EE-9EC0-871571D0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8C93F-51C1-42A0-9BE7-E65FE151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51486-6484-4506-9A60-A7D60C6B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E19A-A420-4AE4-9EF8-2DF9EB2E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D45A7-D005-4B74-947D-F0F9F0E56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A320C-5E6F-423E-A058-407789619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2777F-51FD-497A-8A8E-0EB78632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08CFF-FC7A-42BF-A0C1-12B9C4C7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81712-9C3F-4A03-ADE0-417424E0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C385B-8CAF-44E4-936D-1F5E3B45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158E-54ED-4742-81F0-3444872B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AC38-E941-4E76-8C16-CD0831CBB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284D-CA1C-4231-87CE-96E48D701E8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1EF7-C401-47DB-8CCA-9B80A0FAB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6C306-9555-4081-90BB-88C20ED8A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255C-F144-44CF-A576-7D8FA789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71EFE-1ADE-431F-A09B-1B42F7B4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02"/>
            <a:ext cx="12192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62539-61A6-47F9-9765-628197453FC1}"/>
              </a:ext>
            </a:extLst>
          </p:cNvPr>
          <p:cNvSpPr txBox="1"/>
          <p:nvPr/>
        </p:nvSpPr>
        <p:spPr>
          <a:xfrm>
            <a:off x="538480" y="1148080"/>
            <a:ext cx="4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N’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2BF1F7C-EEB7-4F98-B36C-91C1C1C6759C}"/>
              </a:ext>
            </a:extLst>
          </p:cNvPr>
          <p:cNvSpPr/>
          <p:nvPr/>
        </p:nvSpPr>
        <p:spPr>
          <a:xfrm rot="13502809">
            <a:off x="4685212" y="4946468"/>
            <a:ext cx="409303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85B2083-672A-464F-ABC3-D505811AA77B}"/>
              </a:ext>
            </a:extLst>
          </p:cNvPr>
          <p:cNvSpPr/>
          <p:nvPr/>
        </p:nvSpPr>
        <p:spPr>
          <a:xfrm rot="18476456">
            <a:off x="6187439" y="2120537"/>
            <a:ext cx="409303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6E6A6-55A3-4F2A-A94A-A9797E72B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32942" b="39122"/>
          <a:stretch/>
        </p:blipFill>
        <p:spPr>
          <a:xfrm rot="17750085">
            <a:off x="2072782" y="659716"/>
            <a:ext cx="6423727" cy="5538567"/>
          </a:xfrm>
        </p:spPr>
      </p:pic>
    </p:spTree>
    <p:extLst>
      <p:ext uri="{BB962C8B-B14F-4D97-AF65-F5344CB8AC3E}">
        <p14:creationId xmlns:p14="http://schemas.microsoft.com/office/powerpoint/2010/main" val="28633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5</cp:revision>
  <dcterms:created xsi:type="dcterms:W3CDTF">2021-08-09T21:35:52Z</dcterms:created>
  <dcterms:modified xsi:type="dcterms:W3CDTF">2021-08-21T17:27:35Z</dcterms:modified>
</cp:coreProperties>
</file>