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36576000" cy="29260800"/>
  <p:notesSz cx="6858000" cy="9144000"/>
  <p:defaultTextStyle>
    <a:defPPr>
      <a:defRPr lang="en-US"/>
    </a:defPPr>
    <a:lvl1pPr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1pPr>
    <a:lvl2pPr marL="1879600" indent="-1536700"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2pPr>
    <a:lvl3pPr marL="3760788" indent="-3074988"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3pPr>
    <a:lvl4pPr marL="5641975" indent="-4613275"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4pPr>
    <a:lvl5pPr marL="7523163" indent="-6151563"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5pPr>
    <a:lvl6pPr marL="2286000" algn="l" defTabSz="914400" rtl="0" eaLnBrk="1" latinLnBrk="0" hangingPunct="1">
      <a:defRPr sz="7400" kern="1200">
        <a:solidFill>
          <a:schemeClr val="tx1"/>
        </a:solidFill>
        <a:latin typeface="Arial" panose="020B0604020202020204" pitchFamily="34" charset="0"/>
        <a:ea typeface="+mn-ea"/>
        <a:cs typeface="+mn-cs"/>
      </a:defRPr>
    </a:lvl6pPr>
    <a:lvl7pPr marL="2743200" algn="l" defTabSz="914400" rtl="0" eaLnBrk="1" latinLnBrk="0" hangingPunct="1">
      <a:defRPr sz="7400" kern="1200">
        <a:solidFill>
          <a:schemeClr val="tx1"/>
        </a:solidFill>
        <a:latin typeface="Arial" panose="020B0604020202020204" pitchFamily="34" charset="0"/>
        <a:ea typeface="+mn-ea"/>
        <a:cs typeface="+mn-cs"/>
      </a:defRPr>
    </a:lvl7pPr>
    <a:lvl8pPr marL="3200400" algn="l" defTabSz="914400" rtl="0" eaLnBrk="1" latinLnBrk="0" hangingPunct="1">
      <a:defRPr sz="7400" kern="1200">
        <a:solidFill>
          <a:schemeClr val="tx1"/>
        </a:solidFill>
        <a:latin typeface="Arial" panose="020B0604020202020204" pitchFamily="34" charset="0"/>
        <a:ea typeface="+mn-ea"/>
        <a:cs typeface="+mn-cs"/>
      </a:defRPr>
    </a:lvl8pPr>
    <a:lvl9pPr marL="3657600" algn="l" defTabSz="914400" rtl="0" eaLnBrk="1" latinLnBrk="0" hangingPunct="1">
      <a:defRPr sz="7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9216">
          <p15:clr>
            <a:srgbClr val="A4A3A4"/>
          </p15:clr>
        </p15:guide>
        <p15:guide id="2" pos="115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66"/>
  </p:normalViewPr>
  <p:slideViewPr>
    <p:cSldViewPr>
      <p:cViewPr>
        <p:scale>
          <a:sx n="99" d="100"/>
          <a:sy n="99" d="100"/>
        </p:scale>
        <p:origin x="-8608" y="-5368"/>
      </p:cViewPr>
      <p:guideLst>
        <p:guide orient="horz" pos="9216"/>
        <p:guide pos="115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9089817"/>
            <a:ext cx="31089600" cy="6272106"/>
          </a:xfrm>
        </p:spPr>
        <p:txBody>
          <a:bodyPr/>
          <a:lstStyle/>
          <a:p>
            <a:r>
              <a:rPr lang="en-US"/>
              <a:t>Click to edit Master title style</a:t>
            </a:r>
          </a:p>
        </p:txBody>
      </p:sp>
      <p:sp>
        <p:nvSpPr>
          <p:cNvPr id="3" name="Subtitle 2"/>
          <p:cNvSpPr>
            <a:spLocks noGrp="1"/>
          </p:cNvSpPr>
          <p:nvPr>
            <p:ph type="subTitle" idx="1"/>
          </p:nvPr>
        </p:nvSpPr>
        <p:spPr>
          <a:xfrm>
            <a:off x="5486400" y="16581120"/>
            <a:ext cx="25603200" cy="7477760"/>
          </a:xfrm>
        </p:spPr>
        <p:txBody>
          <a:bodyPr/>
          <a:lstStyle>
            <a:lvl1pPr marL="0" indent="0" algn="ctr">
              <a:buNone/>
              <a:defRPr>
                <a:solidFill>
                  <a:schemeClr val="tx1">
                    <a:tint val="75000"/>
                  </a:schemeClr>
                </a:solidFill>
              </a:defRPr>
            </a:lvl1pPr>
            <a:lvl2pPr marL="1791509" indent="0" algn="ctr">
              <a:buNone/>
              <a:defRPr>
                <a:solidFill>
                  <a:schemeClr val="tx1">
                    <a:tint val="75000"/>
                  </a:schemeClr>
                </a:solidFill>
              </a:defRPr>
            </a:lvl2pPr>
            <a:lvl3pPr marL="3583017" indent="0" algn="ctr">
              <a:buNone/>
              <a:defRPr>
                <a:solidFill>
                  <a:schemeClr val="tx1">
                    <a:tint val="75000"/>
                  </a:schemeClr>
                </a:solidFill>
              </a:defRPr>
            </a:lvl3pPr>
            <a:lvl4pPr marL="5374526" indent="0" algn="ctr">
              <a:buNone/>
              <a:defRPr>
                <a:solidFill>
                  <a:schemeClr val="tx1">
                    <a:tint val="75000"/>
                  </a:schemeClr>
                </a:solidFill>
              </a:defRPr>
            </a:lvl4pPr>
            <a:lvl5pPr marL="7166035" indent="0" algn="ctr">
              <a:buNone/>
              <a:defRPr>
                <a:solidFill>
                  <a:schemeClr val="tx1">
                    <a:tint val="75000"/>
                  </a:schemeClr>
                </a:solidFill>
              </a:defRPr>
            </a:lvl5pPr>
            <a:lvl6pPr marL="8957543" indent="0" algn="ctr">
              <a:buNone/>
              <a:defRPr>
                <a:solidFill>
                  <a:schemeClr val="tx1">
                    <a:tint val="75000"/>
                  </a:schemeClr>
                </a:solidFill>
              </a:defRPr>
            </a:lvl6pPr>
            <a:lvl7pPr marL="10749052" indent="0" algn="ctr">
              <a:buNone/>
              <a:defRPr>
                <a:solidFill>
                  <a:schemeClr val="tx1">
                    <a:tint val="75000"/>
                  </a:schemeClr>
                </a:solidFill>
              </a:defRPr>
            </a:lvl7pPr>
            <a:lvl8pPr marL="12540561" indent="0" algn="ctr">
              <a:buNone/>
              <a:defRPr>
                <a:solidFill>
                  <a:schemeClr val="tx1">
                    <a:tint val="75000"/>
                  </a:schemeClr>
                </a:solidFill>
              </a:defRPr>
            </a:lvl8pPr>
            <a:lvl9pPr marL="14332069"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2A46A5D-2E84-A14B-9E59-A252CD3AC472}"/>
              </a:ext>
            </a:extLst>
          </p:cNvPr>
          <p:cNvSpPr>
            <a:spLocks noGrp="1"/>
          </p:cNvSpPr>
          <p:nvPr>
            <p:ph type="dt" sz="half" idx="10"/>
          </p:nvPr>
        </p:nvSpPr>
        <p:spPr/>
        <p:txBody>
          <a:bodyPr/>
          <a:lstStyle>
            <a:lvl1pPr>
              <a:defRPr/>
            </a:lvl1pPr>
          </a:lstStyle>
          <a:p>
            <a:pPr>
              <a:defRPr/>
            </a:pPr>
            <a:fld id="{81DA1288-FEBC-0D4E-BACF-403517B876C9}" type="datetimeFigureOut">
              <a:rPr lang="en-US"/>
              <a:pPr>
                <a:defRPr/>
              </a:pPr>
              <a:t>4/8/22</a:t>
            </a:fld>
            <a:endParaRPr lang="en-US"/>
          </a:p>
        </p:txBody>
      </p:sp>
      <p:sp>
        <p:nvSpPr>
          <p:cNvPr id="5" name="Footer Placeholder 4">
            <a:extLst>
              <a:ext uri="{FF2B5EF4-FFF2-40B4-BE49-F238E27FC236}">
                <a16:creationId xmlns:a16="http://schemas.microsoft.com/office/drawing/2014/main" id="{47942953-4113-4B49-84DE-1EC0262C5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F0CEA00-E80D-F24E-9C87-C39B085633B1}"/>
              </a:ext>
            </a:extLst>
          </p:cNvPr>
          <p:cNvSpPr>
            <a:spLocks noGrp="1"/>
          </p:cNvSpPr>
          <p:nvPr>
            <p:ph type="sldNum" sz="quarter" idx="12"/>
          </p:nvPr>
        </p:nvSpPr>
        <p:spPr/>
        <p:txBody>
          <a:bodyPr/>
          <a:lstStyle>
            <a:lvl1pPr>
              <a:defRPr/>
            </a:lvl1pPr>
          </a:lstStyle>
          <a:p>
            <a:pPr>
              <a:defRPr/>
            </a:pPr>
            <a:fld id="{9138E330-C577-3C4F-9150-9CFC35550580}" type="slidenum">
              <a:rPr lang="en-US" altLang="en-US"/>
              <a:pPr>
                <a:defRPr/>
              </a:pPr>
              <a:t>‹#›</a:t>
            </a:fld>
            <a:endParaRPr lang="en-US" altLang="en-US"/>
          </a:p>
        </p:txBody>
      </p:sp>
    </p:spTree>
    <p:extLst>
      <p:ext uri="{BB962C8B-B14F-4D97-AF65-F5344CB8AC3E}">
        <p14:creationId xmlns:p14="http://schemas.microsoft.com/office/powerpoint/2010/main" val="2785552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CBFA3C-85DA-8A4D-B0C4-BDC5C485BA5F}"/>
              </a:ext>
            </a:extLst>
          </p:cNvPr>
          <p:cNvSpPr>
            <a:spLocks noGrp="1"/>
          </p:cNvSpPr>
          <p:nvPr>
            <p:ph type="dt" sz="half" idx="10"/>
          </p:nvPr>
        </p:nvSpPr>
        <p:spPr/>
        <p:txBody>
          <a:bodyPr/>
          <a:lstStyle>
            <a:lvl1pPr>
              <a:defRPr/>
            </a:lvl1pPr>
          </a:lstStyle>
          <a:p>
            <a:pPr>
              <a:defRPr/>
            </a:pPr>
            <a:fld id="{0646D55E-36B4-DB41-B805-F3B68AF2157A}" type="datetimeFigureOut">
              <a:rPr lang="en-US"/>
              <a:pPr>
                <a:defRPr/>
              </a:pPr>
              <a:t>4/8/22</a:t>
            </a:fld>
            <a:endParaRPr lang="en-US"/>
          </a:p>
        </p:txBody>
      </p:sp>
      <p:sp>
        <p:nvSpPr>
          <p:cNvPr id="5" name="Footer Placeholder 4">
            <a:extLst>
              <a:ext uri="{FF2B5EF4-FFF2-40B4-BE49-F238E27FC236}">
                <a16:creationId xmlns:a16="http://schemas.microsoft.com/office/drawing/2014/main" id="{2AD69FBD-91E4-C74C-BCD1-7CA4C261EC2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4E5715-9637-E544-BA67-39759B281751}"/>
              </a:ext>
            </a:extLst>
          </p:cNvPr>
          <p:cNvSpPr>
            <a:spLocks noGrp="1"/>
          </p:cNvSpPr>
          <p:nvPr>
            <p:ph type="sldNum" sz="quarter" idx="12"/>
          </p:nvPr>
        </p:nvSpPr>
        <p:spPr/>
        <p:txBody>
          <a:bodyPr/>
          <a:lstStyle>
            <a:lvl1pPr>
              <a:defRPr/>
            </a:lvl1pPr>
          </a:lstStyle>
          <a:p>
            <a:pPr>
              <a:defRPr/>
            </a:pPr>
            <a:fld id="{BA130575-7B97-B44F-9598-31899872D338}" type="slidenum">
              <a:rPr lang="en-US" altLang="en-US"/>
              <a:pPr>
                <a:defRPr/>
              </a:pPr>
              <a:t>‹#›</a:t>
            </a:fld>
            <a:endParaRPr lang="en-US" altLang="en-US"/>
          </a:p>
        </p:txBody>
      </p:sp>
    </p:spTree>
    <p:extLst>
      <p:ext uri="{BB962C8B-B14F-4D97-AF65-F5344CB8AC3E}">
        <p14:creationId xmlns:p14="http://schemas.microsoft.com/office/powerpoint/2010/main" val="1376356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48501100" y="6251792"/>
            <a:ext cx="46081952" cy="13315018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42555" y="6251792"/>
            <a:ext cx="137648948" cy="13315018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B96008-2F6C-8D4E-9B47-70F877FA051A}"/>
              </a:ext>
            </a:extLst>
          </p:cNvPr>
          <p:cNvSpPr>
            <a:spLocks noGrp="1"/>
          </p:cNvSpPr>
          <p:nvPr>
            <p:ph type="dt" sz="half" idx="10"/>
          </p:nvPr>
        </p:nvSpPr>
        <p:spPr/>
        <p:txBody>
          <a:bodyPr/>
          <a:lstStyle>
            <a:lvl1pPr>
              <a:defRPr/>
            </a:lvl1pPr>
          </a:lstStyle>
          <a:p>
            <a:pPr>
              <a:defRPr/>
            </a:pPr>
            <a:fld id="{F598C7AF-07D4-4E4C-B8CD-E4B401CCAE16}" type="datetimeFigureOut">
              <a:rPr lang="en-US"/>
              <a:pPr>
                <a:defRPr/>
              </a:pPr>
              <a:t>4/8/22</a:t>
            </a:fld>
            <a:endParaRPr lang="en-US"/>
          </a:p>
        </p:txBody>
      </p:sp>
      <p:sp>
        <p:nvSpPr>
          <p:cNvPr id="5" name="Footer Placeholder 4">
            <a:extLst>
              <a:ext uri="{FF2B5EF4-FFF2-40B4-BE49-F238E27FC236}">
                <a16:creationId xmlns:a16="http://schemas.microsoft.com/office/drawing/2014/main" id="{970B7148-7042-3546-8931-719D34BCC1A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4F3259-E04B-4B4A-8879-71E8B00ADFCF}"/>
              </a:ext>
            </a:extLst>
          </p:cNvPr>
          <p:cNvSpPr>
            <a:spLocks noGrp="1"/>
          </p:cNvSpPr>
          <p:nvPr>
            <p:ph type="sldNum" sz="quarter" idx="12"/>
          </p:nvPr>
        </p:nvSpPr>
        <p:spPr/>
        <p:txBody>
          <a:bodyPr/>
          <a:lstStyle>
            <a:lvl1pPr>
              <a:defRPr/>
            </a:lvl1pPr>
          </a:lstStyle>
          <a:p>
            <a:pPr>
              <a:defRPr/>
            </a:pPr>
            <a:fld id="{E0578750-3E44-BB46-ACA1-B74C57E6AF10}" type="slidenum">
              <a:rPr lang="en-US" altLang="en-US"/>
              <a:pPr>
                <a:defRPr/>
              </a:pPr>
              <a:t>‹#›</a:t>
            </a:fld>
            <a:endParaRPr lang="en-US" altLang="en-US"/>
          </a:p>
        </p:txBody>
      </p:sp>
    </p:spTree>
    <p:extLst>
      <p:ext uri="{BB962C8B-B14F-4D97-AF65-F5344CB8AC3E}">
        <p14:creationId xmlns:p14="http://schemas.microsoft.com/office/powerpoint/2010/main" val="2304019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F5451E-CD24-0049-A936-1A7413767AD3}"/>
              </a:ext>
            </a:extLst>
          </p:cNvPr>
          <p:cNvSpPr>
            <a:spLocks noGrp="1"/>
          </p:cNvSpPr>
          <p:nvPr>
            <p:ph type="dt" sz="half" idx="10"/>
          </p:nvPr>
        </p:nvSpPr>
        <p:spPr/>
        <p:txBody>
          <a:bodyPr/>
          <a:lstStyle>
            <a:lvl1pPr>
              <a:defRPr/>
            </a:lvl1pPr>
          </a:lstStyle>
          <a:p>
            <a:pPr>
              <a:defRPr/>
            </a:pPr>
            <a:fld id="{F35B6C7A-C572-D042-A9B4-B19C9568687F}" type="datetimeFigureOut">
              <a:rPr lang="en-US"/>
              <a:pPr>
                <a:defRPr/>
              </a:pPr>
              <a:t>4/8/22</a:t>
            </a:fld>
            <a:endParaRPr lang="en-US"/>
          </a:p>
        </p:txBody>
      </p:sp>
      <p:sp>
        <p:nvSpPr>
          <p:cNvPr id="5" name="Footer Placeholder 4">
            <a:extLst>
              <a:ext uri="{FF2B5EF4-FFF2-40B4-BE49-F238E27FC236}">
                <a16:creationId xmlns:a16="http://schemas.microsoft.com/office/drawing/2014/main" id="{C71890BE-4816-AA47-8F41-210CFD859C4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684557-586E-2B44-B980-0CE6AAA59601}"/>
              </a:ext>
            </a:extLst>
          </p:cNvPr>
          <p:cNvSpPr>
            <a:spLocks noGrp="1"/>
          </p:cNvSpPr>
          <p:nvPr>
            <p:ph type="sldNum" sz="quarter" idx="12"/>
          </p:nvPr>
        </p:nvSpPr>
        <p:spPr/>
        <p:txBody>
          <a:bodyPr/>
          <a:lstStyle>
            <a:lvl1pPr>
              <a:defRPr/>
            </a:lvl1pPr>
          </a:lstStyle>
          <a:p>
            <a:pPr>
              <a:defRPr/>
            </a:pPr>
            <a:fld id="{DEC0B0AB-9406-DF49-9D44-9473C6879974}" type="slidenum">
              <a:rPr lang="en-US" altLang="en-US"/>
              <a:pPr>
                <a:defRPr/>
              </a:pPr>
              <a:t>‹#›</a:t>
            </a:fld>
            <a:endParaRPr lang="en-US" altLang="en-US"/>
          </a:p>
        </p:txBody>
      </p:sp>
    </p:spTree>
    <p:extLst>
      <p:ext uri="{BB962C8B-B14F-4D97-AF65-F5344CB8AC3E}">
        <p14:creationId xmlns:p14="http://schemas.microsoft.com/office/powerpoint/2010/main" val="2022242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2775"/>
            <a:ext cx="31089600" cy="5811520"/>
          </a:xfrm>
        </p:spPr>
        <p:txBody>
          <a:bodyPr anchor="t"/>
          <a:lstStyle>
            <a:lvl1pPr algn="l">
              <a:defRPr sz="15643" b="1" cap="all"/>
            </a:lvl1pPr>
          </a:lstStyle>
          <a:p>
            <a:r>
              <a:rPr lang="en-US"/>
              <a:t>Click to edit Master title style</a:t>
            </a:r>
          </a:p>
        </p:txBody>
      </p:sp>
      <p:sp>
        <p:nvSpPr>
          <p:cNvPr id="3" name="Text Placeholder 2"/>
          <p:cNvSpPr>
            <a:spLocks noGrp="1"/>
          </p:cNvSpPr>
          <p:nvPr>
            <p:ph type="body" idx="1"/>
          </p:nvPr>
        </p:nvSpPr>
        <p:spPr>
          <a:xfrm>
            <a:off x="2889252" y="12401978"/>
            <a:ext cx="31089600" cy="6400798"/>
          </a:xfrm>
        </p:spPr>
        <p:txBody>
          <a:bodyPr anchor="b"/>
          <a:lstStyle>
            <a:lvl1pPr marL="0" indent="0">
              <a:buNone/>
              <a:defRPr sz="7857">
                <a:solidFill>
                  <a:schemeClr val="tx1">
                    <a:tint val="75000"/>
                  </a:schemeClr>
                </a:solidFill>
              </a:defRPr>
            </a:lvl1pPr>
            <a:lvl2pPr marL="1791509" indent="0">
              <a:buNone/>
              <a:defRPr sz="7072">
                <a:solidFill>
                  <a:schemeClr val="tx1">
                    <a:tint val="75000"/>
                  </a:schemeClr>
                </a:solidFill>
              </a:defRPr>
            </a:lvl2pPr>
            <a:lvl3pPr marL="3583017" indent="0">
              <a:buNone/>
              <a:defRPr sz="6286">
                <a:solidFill>
                  <a:schemeClr val="tx1">
                    <a:tint val="75000"/>
                  </a:schemeClr>
                </a:solidFill>
              </a:defRPr>
            </a:lvl3pPr>
            <a:lvl4pPr marL="5374526" indent="0">
              <a:buNone/>
              <a:defRPr sz="5500">
                <a:solidFill>
                  <a:schemeClr val="tx1">
                    <a:tint val="75000"/>
                  </a:schemeClr>
                </a:solidFill>
              </a:defRPr>
            </a:lvl4pPr>
            <a:lvl5pPr marL="7166035" indent="0">
              <a:buNone/>
              <a:defRPr sz="5500">
                <a:solidFill>
                  <a:schemeClr val="tx1">
                    <a:tint val="75000"/>
                  </a:schemeClr>
                </a:solidFill>
              </a:defRPr>
            </a:lvl5pPr>
            <a:lvl6pPr marL="8957543" indent="0">
              <a:buNone/>
              <a:defRPr sz="5500">
                <a:solidFill>
                  <a:schemeClr val="tx1">
                    <a:tint val="75000"/>
                  </a:schemeClr>
                </a:solidFill>
              </a:defRPr>
            </a:lvl6pPr>
            <a:lvl7pPr marL="10749052" indent="0">
              <a:buNone/>
              <a:defRPr sz="5500">
                <a:solidFill>
                  <a:schemeClr val="tx1">
                    <a:tint val="75000"/>
                  </a:schemeClr>
                </a:solidFill>
              </a:defRPr>
            </a:lvl7pPr>
            <a:lvl8pPr marL="12540561" indent="0">
              <a:buNone/>
              <a:defRPr sz="5500">
                <a:solidFill>
                  <a:schemeClr val="tx1">
                    <a:tint val="75000"/>
                  </a:schemeClr>
                </a:solidFill>
              </a:defRPr>
            </a:lvl8pPr>
            <a:lvl9pPr marL="14332069" indent="0">
              <a:buNone/>
              <a:defRPr sz="55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27BBA53-1220-6B4E-9E09-449D8934DE35}"/>
              </a:ext>
            </a:extLst>
          </p:cNvPr>
          <p:cNvSpPr>
            <a:spLocks noGrp="1"/>
          </p:cNvSpPr>
          <p:nvPr>
            <p:ph type="dt" sz="half" idx="10"/>
          </p:nvPr>
        </p:nvSpPr>
        <p:spPr/>
        <p:txBody>
          <a:bodyPr/>
          <a:lstStyle>
            <a:lvl1pPr>
              <a:defRPr/>
            </a:lvl1pPr>
          </a:lstStyle>
          <a:p>
            <a:pPr>
              <a:defRPr/>
            </a:pPr>
            <a:fld id="{87D66C5F-FC50-8945-B5A8-69D6577B1B0E}" type="datetimeFigureOut">
              <a:rPr lang="en-US"/>
              <a:pPr>
                <a:defRPr/>
              </a:pPr>
              <a:t>4/8/22</a:t>
            </a:fld>
            <a:endParaRPr lang="en-US"/>
          </a:p>
        </p:txBody>
      </p:sp>
      <p:sp>
        <p:nvSpPr>
          <p:cNvPr id="5" name="Footer Placeholder 4">
            <a:extLst>
              <a:ext uri="{FF2B5EF4-FFF2-40B4-BE49-F238E27FC236}">
                <a16:creationId xmlns:a16="http://schemas.microsoft.com/office/drawing/2014/main" id="{8023A2B6-BB9D-294E-9FED-ECE806B0EFF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731BDDD-71CE-2D46-9494-646AF67CF3AE}"/>
              </a:ext>
            </a:extLst>
          </p:cNvPr>
          <p:cNvSpPr>
            <a:spLocks noGrp="1"/>
          </p:cNvSpPr>
          <p:nvPr>
            <p:ph type="sldNum" sz="quarter" idx="12"/>
          </p:nvPr>
        </p:nvSpPr>
        <p:spPr/>
        <p:txBody>
          <a:bodyPr/>
          <a:lstStyle>
            <a:lvl1pPr>
              <a:defRPr/>
            </a:lvl1pPr>
          </a:lstStyle>
          <a:p>
            <a:pPr>
              <a:defRPr/>
            </a:pPr>
            <a:fld id="{FC3278D1-99B7-A643-A6CF-EAB069B10927}" type="slidenum">
              <a:rPr lang="en-US" altLang="en-US"/>
              <a:pPr>
                <a:defRPr/>
              </a:pPr>
              <a:t>‹#›</a:t>
            </a:fld>
            <a:endParaRPr lang="en-US" altLang="en-US"/>
          </a:p>
        </p:txBody>
      </p:sp>
    </p:spTree>
    <p:extLst>
      <p:ext uri="{BB962C8B-B14F-4D97-AF65-F5344CB8AC3E}">
        <p14:creationId xmlns:p14="http://schemas.microsoft.com/office/powerpoint/2010/main" val="2549944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242552" y="36413441"/>
            <a:ext cx="91865448" cy="102988535"/>
          </a:xfrm>
        </p:spPr>
        <p:txBody>
          <a:bodyPr/>
          <a:lstStyle>
            <a:lvl1pPr>
              <a:defRPr sz="11000"/>
            </a:lvl1pPr>
            <a:lvl2pPr>
              <a:defRPr sz="9429"/>
            </a:lvl2pPr>
            <a:lvl3pPr>
              <a:defRPr sz="7857"/>
            </a:lvl3pPr>
            <a:lvl4pPr>
              <a:defRPr sz="7072"/>
            </a:lvl4pPr>
            <a:lvl5pPr>
              <a:defRPr sz="7072"/>
            </a:lvl5pPr>
            <a:lvl6pPr>
              <a:defRPr sz="7072"/>
            </a:lvl6pPr>
            <a:lvl7pPr>
              <a:defRPr sz="7072"/>
            </a:lvl7pPr>
            <a:lvl8pPr>
              <a:defRPr sz="7072"/>
            </a:lvl8pPr>
            <a:lvl9pPr>
              <a:defRPr sz="70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2717603" y="36413441"/>
            <a:ext cx="91865452" cy="102988535"/>
          </a:xfrm>
        </p:spPr>
        <p:txBody>
          <a:bodyPr/>
          <a:lstStyle>
            <a:lvl1pPr>
              <a:defRPr sz="11000"/>
            </a:lvl1pPr>
            <a:lvl2pPr>
              <a:defRPr sz="9429"/>
            </a:lvl2pPr>
            <a:lvl3pPr>
              <a:defRPr sz="7857"/>
            </a:lvl3pPr>
            <a:lvl4pPr>
              <a:defRPr sz="7072"/>
            </a:lvl4pPr>
            <a:lvl5pPr>
              <a:defRPr sz="7072"/>
            </a:lvl5pPr>
            <a:lvl6pPr>
              <a:defRPr sz="7072"/>
            </a:lvl6pPr>
            <a:lvl7pPr>
              <a:defRPr sz="7072"/>
            </a:lvl7pPr>
            <a:lvl8pPr>
              <a:defRPr sz="7072"/>
            </a:lvl8pPr>
            <a:lvl9pPr>
              <a:defRPr sz="70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2FC7169-0170-8445-A725-228EEE7BF54E}"/>
              </a:ext>
            </a:extLst>
          </p:cNvPr>
          <p:cNvSpPr>
            <a:spLocks noGrp="1"/>
          </p:cNvSpPr>
          <p:nvPr>
            <p:ph type="dt" sz="half" idx="10"/>
          </p:nvPr>
        </p:nvSpPr>
        <p:spPr/>
        <p:txBody>
          <a:bodyPr/>
          <a:lstStyle>
            <a:lvl1pPr>
              <a:defRPr/>
            </a:lvl1pPr>
          </a:lstStyle>
          <a:p>
            <a:pPr>
              <a:defRPr/>
            </a:pPr>
            <a:fld id="{4E1ED7A1-218E-D743-9ADF-0672327540D8}" type="datetimeFigureOut">
              <a:rPr lang="en-US"/>
              <a:pPr>
                <a:defRPr/>
              </a:pPr>
              <a:t>4/8/22</a:t>
            </a:fld>
            <a:endParaRPr lang="en-US"/>
          </a:p>
        </p:txBody>
      </p:sp>
      <p:sp>
        <p:nvSpPr>
          <p:cNvPr id="6" name="Footer Placeholder 4">
            <a:extLst>
              <a:ext uri="{FF2B5EF4-FFF2-40B4-BE49-F238E27FC236}">
                <a16:creationId xmlns:a16="http://schemas.microsoft.com/office/drawing/2014/main" id="{07CB7EFA-23E4-894C-9778-9E01F0B47B4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51DCCFA-26FE-CD4C-8E66-60FECBA71623}"/>
              </a:ext>
            </a:extLst>
          </p:cNvPr>
          <p:cNvSpPr>
            <a:spLocks noGrp="1"/>
          </p:cNvSpPr>
          <p:nvPr>
            <p:ph type="sldNum" sz="quarter" idx="12"/>
          </p:nvPr>
        </p:nvSpPr>
        <p:spPr/>
        <p:txBody>
          <a:bodyPr/>
          <a:lstStyle>
            <a:lvl1pPr>
              <a:defRPr/>
            </a:lvl1pPr>
          </a:lstStyle>
          <a:p>
            <a:pPr>
              <a:defRPr/>
            </a:pPr>
            <a:fld id="{6E6E416D-FD65-854B-A397-6228AAFD48BF}" type="slidenum">
              <a:rPr lang="en-US" altLang="en-US"/>
              <a:pPr>
                <a:defRPr/>
              </a:pPr>
              <a:t>‹#›</a:t>
            </a:fld>
            <a:endParaRPr lang="en-US" altLang="en-US"/>
          </a:p>
        </p:txBody>
      </p:sp>
    </p:spTree>
    <p:extLst>
      <p:ext uri="{BB962C8B-B14F-4D97-AF65-F5344CB8AC3E}">
        <p14:creationId xmlns:p14="http://schemas.microsoft.com/office/powerpoint/2010/main" val="1567226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800" y="1171789"/>
            <a:ext cx="32918400" cy="48768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828800" y="6549815"/>
            <a:ext cx="16160752" cy="2729651"/>
          </a:xfrm>
        </p:spPr>
        <p:txBody>
          <a:bodyPr anchor="b"/>
          <a:lstStyle>
            <a:lvl1pPr marL="0" indent="0">
              <a:buNone/>
              <a:defRPr sz="9429" b="1"/>
            </a:lvl1pPr>
            <a:lvl2pPr marL="1791509" indent="0">
              <a:buNone/>
              <a:defRPr sz="7857" b="1"/>
            </a:lvl2pPr>
            <a:lvl3pPr marL="3583017" indent="0">
              <a:buNone/>
              <a:defRPr sz="7072" b="1"/>
            </a:lvl3pPr>
            <a:lvl4pPr marL="5374526" indent="0">
              <a:buNone/>
              <a:defRPr sz="6286" b="1"/>
            </a:lvl4pPr>
            <a:lvl5pPr marL="7166035" indent="0">
              <a:buNone/>
              <a:defRPr sz="6286" b="1"/>
            </a:lvl5pPr>
            <a:lvl6pPr marL="8957543" indent="0">
              <a:buNone/>
              <a:defRPr sz="6286" b="1"/>
            </a:lvl6pPr>
            <a:lvl7pPr marL="10749052" indent="0">
              <a:buNone/>
              <a:defRPr sz="6286" b="1"/>
            </a:lvl7pPr>
            <a:lvl8pPr marL="12540561" indent="0">
              <a:buNone/>
              <a:defRPr sz="6286" b="1"/>
            </a:lvl8pPr>
            <a:lvl9pPr marL="14332069" indent="0">
              <a:buNone/>
              <a:defRPr sz="6286" b="1"/>
            </a:lvl9pPr>
          </a:lstStyle>
          <a:p>
            <a:pPr lvl="0"/>
            <a:r>
              <a:rPr lang="en-US"/>
              <a:t>Click to edit Master text styles</a:t>
            </a:r>
          </a:p>
        </p:txBody>
      </p:sp>
      <p:sp>
        <p:nvSpPr>
          <p:cNvPr id="4" name="Content Placeholder 3"/>
          <p:cNvSpPr>
            <a:spLocks noGrp="1"/>
          </p:cNvSpPr>
          <p:nvPr>
            <p:ph sz="half" idx="2"/>
          </p:nvPr>
        </p:nvSpPr>
        <p:spPr>
          <a:xfrm>
            <a:off x="1828800" y="9279466"/>
            <a:ext cx="16160752" cy="16858829"/>
          </a:xfrm>
        </p:spPr>
        <p:txBody>
          <a:bodyPr/>
          <a:lstStyle>
            <a:lvl1pPr>
              <a:defRPr sz="9429"/>
            </a:lvl1pPr>
            <a:lvl2pPr>
              <a:defRPr sz="7857"/>
            </a:lvl2pPr>
            <a:lvl3pPr>
              <a:defRPr sz="7072"/>
            </a:lvl3pPr>
            <a:lvl4pPr>
              <a:defRPr sz="6286"/>
            </a:lvl4pPr>
            <a:lvl5pPr>
              <a:defRPr sz="6286"/>
            </a:lvl5pPr>
            <a:lvl6pPr>
              <a:defRPr sz="6286"/>
            </a:lvl6pPr>
            <a:lvl7pPr>
              <a:defRPr sz="6286"/>
            </a:lvl7pPr>
            <a:lvl8pPr>
              <a:defRPr sz="6286"/>
            </a:lvl8pPr>
            <a:lvl9pPr>
              <a:defRPr sz="628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8580102" y="6549815"/>
            <a:ext cx="16167100" cy="2729651"/>
          </a:xfrm>
        </p:spPr>
        <p:txBody>
          <a:bodyPr anchor="b"/>
          <a:lstStyle>
            <a:lvl1pPr marL="0" indent="0">
              <a:buNone/>
              <a:defRPr sz="9429" b="1"/>
            </a:lvl1pPr>
            <a:lvl2pPr marL="1791509" indent="0">
              <a:buNone/>
              <a:defRPr sz="7857" b="1"/>
            </a:lvl2pPr>
            <a:lvl3pPr marL="3583017" indent="0">
              <a:buNone/>
              <a:defRPr sz="7072" b="1"/>
            </a:lvl3pPr>
            <a:lvl4pPr marL="5374526" indent="0">
              <a:buNone/>
              <a:defRPr sz="6286" b="1"/>
            </a:lvl4pPr>
            <a:lvl5pPr marL="7166035" indent="0">
              <a:buNone/>
              <a:defRPr sz="6286" b="1"/>
            </a:lvl5pPr>
            <a:lvl6pPr marL="8957543" indent="0">
              <a:buNone/>
              <a:defRPr sz="6286" b="1"/>
            </a:lvl6pPr>
            <a:lvl7pPr marL="10749052" indent="0">
              <a:buNone/>
              <a:defRPr sz="6286" b="1"/>
            </a:lvl7pPr>
            <a:lvl8pPr marL="12540561" indent="0">
              <a:buNone/>
              <a:defRPr sz="6286" b="1"/>
            </a:lvl8pPr>
            <a:lvl9pPr marL="14332069" indent="0">
              <a:buNone/>
              <a:defRPr sz="6286" b="1"/>
            </a:lvl9pPr>
          </a:lstStyle>
          <a:p>
            <a:pPr lvl="0"/>
            <a:r>
              <a:rPr lang="en-US"/>
              <a:t>Click to edit Master text styles</a:t>
            </a:r>
          </a:p>
        </p:txBody>
      </p:sp>
      <p:sp>
        <p:nvSpPr>
          <p:cNvPr id="6" name="Content Placeholder 5"/>
          <p:cNvSpPr>
            <a:spLocks noGrp="1"/>
          </p:cNvSpPr>
          <p:nvPr>
            <p:ph sz="quarter" idx="4"/>
          </p:nvPr>
        </p:nvSpPr>
        <p:spPr>
          <a:xfrm>
            <a:off x="18580102" y="9279466"/>
            <a:ext cx="16167100" cy="16858829"/>
          </a:xfrm>
        </p:spPr>
        <p:txBody>
          <a:bodyPr/>
          <a:lstStyle>
            <a:lvl1pPr>
              <a:defRPr sz="9429"/>
            </a:lvl1pPr>
            <a:lvl2pPr>
              <a:defRPr sz="7857"/>
            </a:lvl2pPr>
            <a:lvl3pPr>
              <a:defRPr sz="7072"/>
            </a:lvl3pPr>
            <a:lvl4pPr>
              <a:defRPr sz="6286"/>
            </a:lvl4pPr>
            <a:lvl5pPr>
              <a:defRPr sz="6286"/>
            </a:lvl5pPr>
            <a:lvl6pPr>
              <a:defRPr sz="6286"/>
            </a:lvl6pPr>
            <a:lvl7pPr>
              <a:defRPr sz="6286"/>
            </a:lvl7pPr>
            <a:lvl8pPr>
              <a:defRPr sz="6286"/>
            </a:lvl8pPr>
            <a:lvl9pPr>
              <a:defRPr sz="628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ADB9C10-CEE5-B541-B3C8-07472288C8FA}"/>
              </a:ext>
            </a:extLst>
          </p:cNvPr>
          <p:cNvSpPr>
            <a:spLocks noGrp="1"/>
          </p:cNvSpPr>
          <p:nvPr>
            <p:ph type="dt" sz="half" idx="10"/>
          </p:nvPr>
        </p:nvSpPr>
        <p:spPr/>
        <p:txBody>
          <a:bodyPr/>
          <a:lstStyle>
            <a:lvl1pPr>
              <a:defRPr/>
            </a:lvl1pPr>
          </a:lstStyle>
          <a:p>
            <a:pPr>
              <a:defRPr/>
            </a:pPr>
            <a:fld id="{B27BEB33-803C-D549-8C08-BAFC31AE4C53}" type="datetimeFigureOut">
              <a:rPr lang="en-US"/>
              <a:pPr>
                <a:defRPr/>
              </a:pPr>
              <a:t>4/8/22</a:t>
            </a:fld>
            <a:endParaRPr lang="en-US"/>
          </a:p>
        </p:txBody>
      </p:sp>
      <p:sp>
        <p:nvSpPr>
          <p:cNvPr id="8" name="Footer Placeholder 4">
            <a:extLst>
              <a:ext uri="{FF2B5EF4-FFF2-40B4-BE49-F238E27FC236}">
                <a16:creationId xmlns:a16="http://schemas.microsoft.com/office/drawing/2014/main" id="{02E13AD1-EC9C-F14A-BD9F-489CB576320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2670C45-C861-EB46-9F54-FB61EC6A474C}"/>
              </a:ext>
            </a:extLst>
          </p:cNvPr>
          <p:cNvSpPr>
            <a:spLocks noGrp="1"/>
          </p:cNvSpPr>
          <p:nvPr>
            <p:ph type="sldNum" sz="quarter" idx="12"/>
          </p:nvPr>
        </p:nvSpPr>
        <p:spPr/>
        <p:txBody>
          <a:bodyPr/>
          <a:lstStyle>
            <a:lvl1pPr>
              <a:defRPr/>
            </a:lvl1pPr>
          </a:lstStyle>
          <a:p>
            <a:pPr>
              <a:defRPr/>
            </a:pPr>
            <a:fld id="{3C584BA8-2E40-9A44-8F00-A49BBD106F3D}" type="slidenum">
              <a:rPr lang="en-US" altLang="en-US"/>
              <a:pPr>
                <a:defRPr/>
              </a:pPr>
              <a:t>‹#›</a:t>
            </a:fld>
            <a:endParaRPr lang="en-US" altLang="en-US"/>
          </a:p>
        </p:txBody>
      </p:sp>
    </p:spTree>
    <p:extLst>
      <p:ext uri="{BB962C8B-B14F-4D97-AF65-F5344CB8AC3E}">
        <p14:creationId xmlns:p14="http://schemas.microsoft.com/office/powerpoint/2010/main" val="1554661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A7C1C0E7-647D-984F-AE5E-F31A42D6A265}"/>
              </a:ext>
            </a:extLst>
          </p:cNvPr>
          <p:cNvSpPr>
            <a:spLocks noGrp="1"/>
          </p:cNvSpPr>
          <p:nvPr>
            <p:ph type="dt" sz="half" idx="10"/>
          </p:nvPr>
        </p:nvSpPr>
        <p:spPr/>
        <p:txBody>
          <a:bodyPr/>
          <a:lstStyle>
            <a:lvl1pPr>
              <a:defRPr/>
            </a:lvl1pPr>
          </a:lstStyle>
          <a:p>
            <a:pPr>
              <a:defRPr/>
            </a:pPr>
            <a:fld id="{A405F486-9F3B-D948-B7B5-EF4EEFA5AF5B}" type="datetimeFigureOut">
              <a:rPr lang="en-US"/>
              <a:pPr>
                <a:defRPr/>
              </a:pPr>
              <a:t>4/8/22</a:t>
            </a:fld>
            <a:endParaRPr lang="en-US"/>
          </a:p>
        </p:txBody>
      </p:sp>
      <p:sp>
        <p:nvSpPr>
          <p:cNvPr id="4" name="Footer Placeholder 4">
            <a:extLst>
              <a:ext uri="{FF2B5EF4-FFF2-40B4-BE49-F238E27FC236}">
                <a16:creationId xmlns:a16="http://schemas.microsoft.com/office/drawing/2014/main" id="{DCBFEBF8-D2E5-4B44-9AA2-F8FA8E7A176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5F8F2914-0982-F54D-8E86-D9FA3363A790}"/>
              </a:ext>
            </a:extLst>
          </p:cNvPr>
          <p:cNvSpPr>
            <a:spLocks noGrp="1"/>
          </p:cNvSpPr>
          <p:nvPr>
            <p:ph type="sldNum" sz="quarter" idx="12"/>
          </p:nvPr>
        </p:nvSpPr>
        <p:spPr/>
        <p:txBody>
          <a:bodyPr/>
          <a:lstStyle>
            <a:lvl1pPr>
              <a:defRPr/>
            </a:lvl1pPr>
          </a:lstStyle>
          <a:p>
            <a:pPr>
              <a:defRPr/>
            </a:pPr>
            <a:fld id="{DED4E0E3-1B89-434C-83F7-434FCB8A2F81}" type="slidenum">
              <a:rPr lang="en-US" altLang="en-US"/>
              <a:pPr>
                <a:defRPr/>
              </a:pPr>
              <a:t>‹#›</a:t>
            </a:fld>
            <a:endParaRPr lang="en-US" altLang="en-US"/>
          </a:p>
        </p:txBody>
      </p:sp>
    </p:spTree>
    <p:extLst>
      <p:ext uri="{BB962C8B-B14F-4D97-AF65-F5344CB8AC3E}">
        <p14:creationId xmlns:p14="http://schemas.microsoft.com/office/powerpoint/2010/main" val="3349899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4E8AAB-BFC0-B142-83EA-38215896D186}"/>
              </a:ext>
            </a:extLst>
          </p:cNvPr>
          <p:cNvSpPr>
            <a:spLocks noGrp="1"/>
          </p:cNvSpPr>
          <p:nvPr>
            <p:ph type="dt" sz="half" idx="10"/>
          </p:nvPr>
        </p:nvSpPr>
        <p:spPr/>
        <p:txBody>
          <a:bodyPr/>
          <a:lstStyle>
            <a:lvl1pPr>
              <a:defRPr/>
            </a:lvl1pPr>
          </a:lstStyle>
          <a:p>
            <a:pPr>
              <a:defRPr/>
            </a:pPr>
            <a:fld id="{6B00B52F-D4DE-7849-8683-EBFC227ECE31}" type="datetimeFigureOut">
              <a:rPr lang="en-US"/>
              <a:pPr>
                <a:defRPr/>
              </a:pPr>
              <a:t>4/8/22</a:t>
            </a:fld>
            <a:endParaRPr lang="en-US"/>
          </a:p>
        </p:txBody>
      </p:sp>
      <p:sp>
        <p:nvSpPr>
          <p:cNvPr id="3" name="Footer Placeholder 4">
            <a:extLst>
              <a:ext uri="{FF2B5EF4-FFF2-40B4-BE49-F238E27FC236}">
                <a16:creationId xmlns:a16="http://schemas.microsoft.com/office/drawing/2014/main" id="{546748AA-B35B-9142-A008-23E60EA3431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2E4489BB-91ED-4D4B-A516-7313AB04B9A5}"/>
              </a:ext>
            </a:extLst>
          </p:cNvPr>
          <p:cNvSpPr>
            <a:spLocks noGrp="1"/>
          </p:cNvSpPr>
          <p:nvPr>
            <p:ph type="sldNum" sz="quarter" idx="12"/>
          </p:nvPr>
        </p:nvSpPr>
        <p:spPr/>
        <p:txBody>
          <a:bodyPr/>
          <a:lstStyle>
            <a:lvl1pPr>
              <a:defRPr/>
            </a:lvl1pPr>
          </a:lstStyle>
          <a:p>
            <a:pPr>
              <a:defRPr/>
            </a:pPr>
            <a:fld id="{E96B0017-5C95-AE4D-B0B6-2C268BB6DAEE}" type="slidenum">
              <a:rPr lang="en-US" altLang="en-US"/>
              <a:pPr>
                <a:defRPr/>
              </a:pPr>
              <a:t>‹#›</a:t>
            </a:fld>
            <a:endParaRPr lang="en-US" altLang="en-US"/>
          </a:p>
        </p:txBody>
      </p:sp>
    </p:spTree>
    <p:extLst>
      <p:ext uri="{BB962C8B-B14F-4D97-AF65-F5344CB8AC3E}">
        <p14:creationId xmlns:p14="http://schemas.microsoft.com/office/powerpoint/2010/main" val="983398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3" y="1165014"/>
            <a:ext cx="12033252" cy="4958080"/>
          </a:xfrm>
        </p:spPr>
        <p:txBody>
          <a:bodyPr anchor="b"/>
          <a:lstStyle>
            <a:lvl1pPr algn="l">
              <a:defRPr sz="7857" b="1"/>
            </a:lvl1pPr>
          </a:lstStyle>
          <a:p>
            <a:r>
              <a:rPr lang="en-US"/>
              <a:t>Click to edit Master title style</a:t>
            </a:r>
          </a:p>
        </p:txBody>
      </p:sp>
      <p:sp>
        <p:nvSpPr>
          <p:cNvPr id="3" name="Content Placeholder 2"/>
          <p:cNvSpPr>
            <a:spLocks noGrp="1"/>
          </p:cNvSpPr>
          <p:nvPr>
            <p:ph idx="1"/>
          </p:nvPr>
        </p:nvSpPr>
        <p:spPr>
          <a:xfrm>
            <a:off x="14300200" y="1165016"/>
            <a:ext cx="20447000" cy="24973282"/>
          </a:xfrm>
        </p:spPr>
        <p:txBody>
          <a:bodyPr/>
          <a:lstStyle>
            <a:lvl1pPr>
              <a:defRPr sz="12572"/>
            </a:lvl1pPr>
            <a:lvl2pPr>
              <a:defRPr sz="11000"/>
            </a:lvl2pPr>
            <a:lvl3pPr>
              <a:defRPr sz="9429"/>
            </a:lvl3pPr>
            <a:lvl4pPr>
              <a:defRPr sz="7857"/>
            </a:lvl4pPr>
            <a:lvl5pPr>
              <a:defRPr sz="7857"/>
            </a:lvl5pPr>
            <a:lvl6pPr>
              <a:defRPr sz="7857"/>
            </a:lvl6pPr>
            <a:lvl7pPr>
              <a:defRPr sz="7857"/>
            </a:lvl7pPr>
            <a:lvl8pPr>
              <a:defRPr sz="7857"/>
            </a:lvl8pPr>
            <a:lvl9pPr>
              <a:defRPr sz="785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828803" y="6123096"/>
            <a:ext cx="12033252" cy="20015202"/>
          </a:xfrm>
        </p:spPr>
        <p:txBody>
          <a:bodyPr/>
          <a:lstStyle>
            <a:lvl1pPr marL="0" indent="0">
              <a:buNone/>
              <a:defRPr sz="5500"/>
            </a:lvl1pPr>
            <a:lvl2pPr marL="1791509" indent="0">
              <a:buNone/>
              <a:defRPr sz="4714"/>
            </a:lvl2pPr>
            <a:lvl3pPr marL="3583017" indent="0">
              <a:buNone/>
              <a:defRPr sz="3929"/>
            </a:lvl3pPr>
            <a:lvl4pPr marL="5374526" indent="0">
              <a:buNone/>
              <a:defRPr sz="3500"/>
            </a:lvl4pPr>
            <a:lvl5pPr marL="7166035" indent="0">
              <a:buNone/>
              <a:defRPr sz="3500"/>
            </a:lvl5pPr>
            <a:lvl6pPr marL="8957543" indent="0">
              <a:buNone/>
              <a:defRPr sz="3500"/>
            </a:lvl6pPr>
            <a:lvl7pPr marL="10749052" indent="0">
              <a:buNone/>
              <a:defRPr sz="3500"/>
            </a:lvl7pPr>
            <a:lvl8pPr marL="12540561" indent="0">
              <a:buNone/>
              <a:defRPr sz="3500"/>
            </a:lvl8pPr>
            <a:lvl9pPr marL="14332069" indent="0">
              <a:buNone/>
              <a:defRPr sz="3500"/>
            </a:lvl9pPr>
          </a:lstStyle>
          <a:p>
            <a:pPr lvl="0"/>
            <a:r>
              <a:rPr lang="en-US"/>
              <a:t>Click to edit Master text styles</a:t>
            </a:r>
          </a:p>
        </p:txBody>
      </p:sp>
      <p:sp>
        <p:nvSpPr>
          <p:cNvPr id="5" name="Date Placeholder 3">
            <a:extLst>
              <a:ext uri="{FF2B5EF4-FFF2-40B4-BE49-F238E27FC236}">
                <a16:creationId xmlns:a16="http://schemas.microsoft.com/office/drawing/2014/main" id="{147DF31F-3AE5-624C-BCCC-A1D35B14D1CD}"/>
              </a:ext>
            </a:extLst>
          </p:cNvPr>
          <p:cNvSpPr>
            <a:spLocks noGrp="1"/>
          </p:cNvSpPr>
          <p:nvPr>
            <p:ph type="dt" sz="half" idx="10"/>
          </p:nvPr>
        </p:nvSpPr>
        <p:spPr/>
        <p:txBody>
          <a:bodyPr/>
          <a:lstStyle>
            <a:lvl1pPr>
              <a:defRPr/>
            </a:lvl1pPr>
          </a:lstStyle>
          <a:p>
            <a:pPr>
              <a:defRPr/>
            </a:pPr>
            <a:fld id="{9BA95E10-60D6-0D49-ACD7-EFFAD842D8FC}" type="datetimeFigureOut">
              <a:rPr lang="en-US"/>
              <a:pPr>
                <a:defRPr/>
              </a:pPr>
              <a:t>4/8/22</a:t>
            </a:fld>
            <a:endParaRPr lang="en-US"/>
          </a:p>
        </p:txBody>
      </p:sp>
      <p:sp>
        <p:nvSpPr>
          <p:cNvPr id="6" name="Footer Placeholder 4">
            <a:extLst>
              <a:ext uri="{FF2B5EF4-FFF2-40B4-BE49-F238E27FC236}">
                <a16:creationId xmlns:a16="http://schemas.microsoft.com/office/drawing/2014/main" id="{B5463680-CF13-E64E-A3E2-500212457D4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75691AD-BE25-F340-B1FE-9ED1BFE2C0EC}"/>
              </a:ext>
            </a:extLst>
          </p:cNvPr>
          <p:cNvSpPr>
            <a:spLocks noGrp="1"/>
          </p:cNvSpPr>
          <p:nvPr>
            <p:ph type="sldNum" sz="quarter" idx="12"/>
          </p:nvPr>
        </p:nvSpPr>
        <p:spPr/>
        <p:txBody>
          <a:bodyPr/>
          <a:lstStyle>
            <a:lvl1pPr>
              <a:defRPr/>
            </a:lvl1pPr>
          </a:lstStyle>
          <a:p>
            <a:pPr>
              <a:defRPr/>
            </a:pPr>
            <a:fld id="{6CB62BCB-7D10-834F-BF71-232E8734A271}" type="slidenum">
              <a:rPr lang="en-US" altLang="en-US"/>
              <a:pPr>
                <a:defRPr/>
              </a:pPr>
              <a:t>‹#›</a:t>
            </a:fld>
            <a:endParaRPr lang="en-US" altLang="en-US"/>
          </a:p>
        </p:txBody>
      </p:sp>
    </p:spTree>
    <p:extLst>
      <p:ext uri="{BB962C8B-B14F-4D97-AF65-F5344CB8AC3E}">
        <p14:creationId xmlns:p14="http://schemas.microsoft.com/office/powerpoint/2010/main" val="359193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9152" y="20482561"/>
            <a:ext cx="21945600" cy="2418082"/>
          </a:xfrm>
        </p:spPr>
        <p:txBody>
          <a:bodyPr anchor="b"/>
          <a:lstStyle>
            <a:lvl1pPr algn="l">
              <a:defRPr sz="7857" b="1"/>
            </a:lvl1pPr>
          </a:lstStyle>
          <a:p>
            <a:r>
              <a:rPr lang="en-US"/>
              <a:t>Click to edit Master title style</a:t>
            </a:r>
          </a:p>
        </p:txBody>
      </p:sp>
      <p:sp>
        <p:nvSpPr>
          <p:cNvPr id="3" name="Picture Placeholder 2"/>
          <p:cNvSpPr>
            <a:spLocks noGrp="1"/>
          </p:cNvSpPr>
          <p:nvPr>
            <p:ph type="pic" idx="1"/>
          </p:nvPr>
        </p:nvSpPr>
        <p:spPr>
          <a:xfrm>
            <a:off x="7169152" y="2614506"/>
            <a:ext cx="21945600" cy="17556480"/>
          </a:xfrm>
        </p:spPr>
        <p:txBody>
          <a:bodyPr rtlCol="0">
            <a:normAutofit/>
          </a:bodyPr>
          <a:lstStyle>
            <a:lvl1pPr marL="0" indent="0">
              <a:buNone/>
              <a:defRPr sz="12572"/>
            </a:lvl1pPr>
            <a:lvl2pPr marL="1791509" indent="0">
              <a:buNone/>
              <a:defRPr sz="11000"/>
            </a:lvl2pPr>
            <a:lvl3pPr marL="3583017" indent="0">
              <a:buNone/>
              <a:defRPr sz="9429"/>
            </a:lvl3pPr>
            <a:lvl4pPr marL="5374526" indent="0">
              <a:buNone/>
              <a:defRPr sz="7857"/>
            </a:lvl4pPr>
            <a:lvl5pPr marL="7166035" indent="0">
              <a:buNone/>
              <a:defRPr sz="7857"/>
            </a:lvl5pPr>
            <a:lvl6pPr marL="8957543" indent="0">
              <a:buNone/>
              <a:defRPr sz="7857"/>
            </a:lvl6pPr>
            <a:lvl7pPr marL="10749052" indent="0">
              <a:buNone/>
              <a:defRPr sz="7857"/>
            </a:lvl7pPr>
            <a:lvl8pPr marL="12540561" indent="0">
              <a:buNone/>
              <a:defRPr sz="7857"/>
            </a:lvl8pPr>
            <a:lvl9pPr marL="14332069" indent="0">
              <a:buNone/>
              <a:defRPr sz="7857"/>
            </a:lvl9pPr>
          </a:lstStyle>
          <a:p>
            <a:pPr lvl="0"/>
            <a:endParaRPr lang="en-US" noProof="0"/>
          </a:p>
        </p:txBody>
      </p:sp>
      <p:sp>
        <p:nvSpPr>
          <p:cNvPr id="4" name="Text Placeholder 3"/>
          <p:cNvSpPr>
            <a:spLocks noGrp="1"/>
          </p:cNvSpPr>
          <p:nvPr>
            <p:ph type="body" sz="half" idx="2"/>
          </p:nvPr>
        </p:nvSpPr>
        <p:spPr>
          <a:xfrm>
            <a:off x="7169152" y="22900643"/>
            <a:ext cx="21945600" cy="3434078"/>
          </a:xfrm>
        </p:spPr>
        <p:txBody>
          <a:bodyPr/>
          <a:lstStyle>
            <a:lvl1pPr marL="0" indent="0">
              <a:buNone/>
              <a:defRPr sz="5500"/>
            </a:lvl1pPr>
            <a:lvl2pPr marL="1791509" indent="0">
              <a:buNone/>
              <a:defRPr sz="4714"/>
            </a:lvl2pPr>
            <a:lvl3pPr marL="3583017" indent="0">
              <a:buNone/>
              <a:defRPr sz="3929"/>
            </a:lvl3pPr>
            <a:lvl4pPr marL="5374526" indent="0">
              <a:buNone/>
              <a:defRPr sz="3500"/>
            </a:lvl4pPr>
            <a:lvl5pPr marL="7166035" indent="0">
              <a:buNone/>
              <a:defRPr sz="3500"/>
            </a:lvl5pPr>
            <a:lvl6pPr marL="8957543" indent="0">
              <a:buNone/>
              <a:defRPr sz="3500"/>
            </a:lvl6pPr>
            <a:lvl7pPr marL="10749052" indent="0">
              <a:buNone/>
              <a:defRPr sz="3500"/>
            </a:lvl7pPr>
            <a:lvl8pPr marL="12540561" indent="0">
              <a:buNone/>
              <a:defRPr sz="3500"/>
            </a:lvl8pPr>
            <a:lvl9pPr marL="14332069" indent="0">
              <a:buNone/>
              <a:defRPr sz="3500"/>
            </a:lvl9pPr>
          </a:lstStyle>
          <a:p>
            <a:pPr lvl="0"/>
            <a:r>
              <a:rPr lang="en-US"/>
              <a:t>Click to edit Master text styles</a:t>
            </a:r>
          </a:p>
        </p:txBody>
      </p:sp>
      <p:sp>
        <p:nvSpPr>
          <p:cNvPr id="5" name="Date Placeholder 3">
            <a:extLst>
              <a:ext uri="{FF2B5EF4-FFF2-40B4-BE49-F238E27FC236}">
                <a16:creationId xmlns:a16="http://schemas.microsoft.com/office/drawing/2014/main" id="{655DADB7-586E-7747-9F93-79497F939D10}"/>
              </a:ext>
            </a:extLst>
          </p:cNvPr>
          <p:cNvSpPr>
            <a:spLocks noGrp="1"/>
          </p:cNvSpPr>
          <p:nvPr>
            <p:ph type="dt" sz="half" idx="10"/>
          </p:nvPr>
        </p:nvSpPr>
        <p:spPr/>
        <p:txBody>
          <a:bodyPr/>
          <a:lstStyle>
            <a:lvl1pPr>
              <a:defRPr/>
            </a:lvl1pPr>
          </a:lstStyle>
          <a:p>
            <a:pPr>
              <a:defRPr/>
            </a:pPr>
            <a:fld id="{902274CA-A3E9-3444-92DA-CD69547585E9}" type="datetimeFigureOut">
              <a:rPr lang="en-US"/>
              <a:pPr>
                <a:defRPr/>
              </a:pPr>
              <a:t>4/8/22</a:t>
            </a:fld>
            <a:endParaRPr lang="en-US"/>
          </a:p>
        </p:txBody>
      </p:sp>
      <p:sp>
        <p:nvSpPr>
          <p:cNvPr id="6" name="Footer Placeholder 4">
            <a:extLst>
              <a:ext uri="{FF2B5EF4-FFF2-40B4-BE49-F238E27FC236}">
                <a16:creationId xmlns:a16="http://schemas.microsoft.com/office/drawing/2014/main" id="{4F1E1A81-3E35-1A41-B349-CC9670D0706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0BD8D96-CB68-984C-815D-D9E6138C2AE0}"/>
              </a:ext>
            </a:extLst>
          </p:cNvPr>
          <p:cNvSpPr>
            <a:spLocks noGrp="1"/>
          </p:cNvSpPr>
          <p:nvPr>
            <p:ph type="sldNum" sz="quarter" idx="12"/>
          </p:nvPr>
        </p:nvSpPr>
        <p:spPr/>
        <p:txBody>
          <a:bodyPr/>
          <a:lstStyle>
            <a:lvl1pPr>
              <a:defRPr/>
            </a:lvl1pPr>
          </a:lstStyle>
          <a:p>
            <a:pPr>
              <a:defRPr/>
            </a:pPr>
            <a:fld id="{65800C51-0E57-B447-8C27-E4EA54603137}" type="slidenum">
              <a:rPr lang="en-US" altLang="en-US"/>
              <a:pPr>
                <a:defRPr/>
              </a:pPr>
              <a:t>‹#›</a:t>
            </a:fld>
            <a:endParaRPr lang="en-US" altLang="en-US"/>
          </a:p>
        </p:txBody>
      </p:sp>
    </p:spTree>
    <p:extLst>
      <p:ext uri="{BB962C8B-B14F-4D97-AF65-F5344CB8AC3E}">
        <p14:creationId xmlns:p14="http://schemas.microsoft.com/office/powerpoint/2010/main" val="1353204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F9CE720-F8BA-FB4A-90B9-89BA56F39764}"/>
              </a:ext>
            </a:extLst>
          </p:cNvPr>
          <p:cNvSpPr>
            <a:spLocks noGrp="1"/>
          </p:cNvSpPr>
          <p:nvPr>
            <p:ph type="title"/>
          </p:nvPr>
        </p:nvSpPr>
        <p:spPr bwMode="auto">
          <a:xfrm>
            <a:off x="1828800" y="1171575"/>
            <a:ext cx="32918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1612" tIns="250806" rIns="501612" bIns="250806"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8F9235-6886-F946-8FFC-A5831679611E}"/>
              </a:ext>
            </a:extLst>
          </p:cNvPr>
          <p:cNvSpPr>
            <a:spLocks noGrp="1"/>
          </p:cNvSpPr>
          <p:nvPr>
            <p:ph type="body" idx="1"/>
          </p:nvPr>
        </p:nvSpPr>
        <p:spPr bwMode="auto">
          <a:xfrm>
            <a:off x="1828800" y="6827838"/>
            <a:ext cx="32918400" cy="1931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1612" tIns="250806" rIns="501612" bIns="250806"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E99C750-186A-3E43-80E5-7F3B899C90CE}"/>
              </a:ext>
            </a:extLst>
          </p:cNvPr>
          <p:cNvSpPr>
            <a:spLocks noGrp="1"/>
          </p:cNvSpPr>
          <p:nvPr>
            <p:ph type="dt" sz="half" idx="2"/>
          </p:nvPr>
        </p:nvSpPr>
        <p:spPr>
          <a:xfrm>
            <a:off x="1828800" y="27120850"/>
            <a:ext cx="8534400" cy="1557338"/>
          </a:xfrm>
          <a:prstGeom prst="rect">
            <a:avLst/>
          </a:prstGeom>
        </p:spPr>
        <p:txBody>
          <a:bodyPr vert="horz" lIns="501612" tIns="250806" rIns="501612" bIns="250806" rtlCol="0" anchor="ctr"/>
          <a:lstStyle>
            <a:lvl1pPr algn="l" defTabSz="3583017" eaLnBrk="1" fontAlgn="auto" hangingPunct="1">
              <a:spcBef>
                <a:spcPts val="0"/>
              </a:spcBef>
              <a:spcAft>
                <a:spcPts val="0"/>
              </a:spcAft>
              <a:defRPr sz="4714">
                <a:solidFill>
                  <a:schemeClr val="tx1">
                    <a:tint val="75000"/>
                  </a:schemeClr>
                </a:solidFill>
                <a:latin typeface="+mn-lt"/>
              </a:defRPr>
            </a:lvl1pPr>
          </a:lstStyle>
          <a:p>
            <a:pPr>
              <a:defRPr/>
            </a:pPr>
            <a:fld id="{70013F79-9367-3949-8988-8696AB05C836}" type="datetimeFigureOut">
              <a:rPr lang="en-US"/>
              <a:pPr>
                <a:defRPr/>
              </a:pPr>
              <a:t>4/8/22</a:t>
            </a:fld>
            <a:endParaRPr lang="en-US"/>
          </a:p>
        </p:txBody>
      </p:sp>
      <p:sp>
        <p:nvSpPr>
          <p:cNvPr id="5" name="Footer Placeholder 4">
            <a:extLst>
              <a:ext uri="{FF2B5EF4-FFF2-40B4-BE49-F238E27FC236}">
                <a16:creationId xmlns:a16="http://schemas.microsoft.com/office/drawing/2014/main" id="{6464D5E7-B9DB-9342-9CE7-1D17BB703B0A}"/>
              </a:ext>
            </a:extLst>
          </p:cNvPr>
          <p:cNvSpPr>
            <a:spLocks noGrp="1"/>
          </p:cNvSpPr>
          <p:nvPr>
            <p:ph type="ftr" sz="quarter" idx="3"/>
          </p:nvPr>
        </p:nvSpPr>
        <p:spPr>
          <a:xfrm>
            <a:off x="12496800" y="27120850"/>
            <a:ext cx="11582400" cy="1557338"/>
          </a:xfrm>
          <a:prstGeom prst="rect">
            <a:avLst/>
          </a:prstGeom>
        </p:spPr>
        <p:txBody>
          <a:bodyPr vert="horz" lIns="501612" tIns="250806" rIns="501612" bIns="250806" rtlCol="0" anchor="ctr"/>
          <a:lstStyle>
            <a:lvl1pPr algn="ctr" defTabSz="3583017" eaLnBrk="1" fontAlgn="auto" hangingPunct="1">
              <a:spcBef>
                <a:spcPts val="0"/>
              </a:spcBef>
              <a:spcAft>
                <a:spcPts val="0"/>
              </a:spcAft>
              <a:defRPr sz="4714">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D7570D83-E0C2-FD4E-91DF-E088D2F5A492}"/>
              </a:ext>
            </a:extLst>
          </p:cNvPr>
          <p:cNvSpPr>
            <a:spLocks noGrp="1"/>
          </p:cNvSpPr>
          <p:nvPr>
            <p:ph type="sldNum" sz="quarter" idx="4"/>
          </p:nvPr>
        </p:nvSpPr>
        <p:spPr>
          <a:xfrm>
            <a:off x="26212800" y="27120850"/>
            <a:ext cx="8534400" cy="1557338"/>
          </a:xfrm>
          <a:prstGeom prst="rect">
            <a:avLst/>
          </a:prstGeom>
        </p:spPr>
        <p:txBody>
          <a:bodyPr vert="horz" wrap="square" lIns="501612" tIns="250806" rIns="501612" bIns="250806" numCol="1" anchor="ctr" anchorCtr="0" compatLnSpc="1">
            <a:prstTxWarp prst="textNoShape">
              <a:avLst/>
            </a:prstTxWarp>
          </a:bodyPr>
          <a:lstStyle>
            <a:lvl1pPr algn="r" eaLnBrk="1" hangingPunct="1">
              <a:defRPr sz="4700" smtClean="0">
                <a:solidFill>
                  <a:srgbClr val="898989"/>
                </a:solidFill>
                <a:latin typeface="Calibri" panose="020F0502020204030204" pitchFamily="34" charset="0"/>
              </a:defRPr>
            </a:lvl1pPr>
          </a:lstStyle>
          <a:p>
            <a:pPr>
              <a:defRPr/>
            </a:pPr>
            <a:fld id="{9946DF32-4A33-F54A-BB49-410D5CBE481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1400" rtl="0" eaLnBrk="0" fontAlgn="base" hangingPunct="0">
        <a:spcBef>
          <a:spcPct val="0"/>
        </a:spcBef>
        <a:spcAft>
          <a:spcPct val="0"/>
        </a:spcAft>
        <a:defRPr sz="17200" kern="1200">
          <a:solidFill>
            <a:schemeClr val="tx1"/>
          </a:solidFill>
          <a:latin typeface="+mj-lt"/>
          <a:ea typeface="+mj-ea"/>
          <a:cs typeface="+mj-cs"/>
        </a:defRPr>
      </a:lvl1pPr>
      <a:lvl2pPr algn="ctr" defTabSz="3581400" rtl="0" eaLnBrk="0" fontAlgn="base" hangingPunct="0">
        <a:spcBef>
          <a:spcPct val="0"/>
        </a:spcBef>
        <a:spcAft>
          <a:spcPct val="0"/>
        </a:spcAft>
        <a:defRPr sz="17200">
          <a:solidFill>
            <a:schemeClr val="tx1"/>
          </a:solidFill>
          <a:latin typeface="Calibri" panose="020F0502020204030204" pitchFamily="34" charset="0"/>
        </a:defRPr>
      </a:lvl2pPr>
      <a:lvl3pPr algn="ctr" defTabSz="3581400" rtl="0" eaLnBrk="0" fontAlgn="base" hangingPunct="0">
        <a:spcBef>
          <a:spcPct val="0"/>
        </a:spcBef>
        <a:spcAft>
          <a:spcPct val="0"/>
        </a:spcAft>
        <a:defRPr sz="17200">
          <a:solidFill>
            <a:schemeClr val="tx1"/>
          </a:solidFill>
          <a:latin typeface="Calibri" panose="020F0502020204030204" pitchFamily="34" charset="0"/>
        </a:defRPr>
      </a:lvl3pPr>
      <a:lvl4pPr algn="ctr" defTabSz="3581400" rtl="0" eaLnBrk="0" fontAlgn="base" hangingPunct="0">
        <a:spcBef>
          <a:spcPct val="0"/>
        </a:spcBef>
        <a:spcAft>
          <a:spcPct val="0"/>
        </a:spcAft>
        <a:defRPr sz="17200">
          <a:solidFill>
            <a:schemeClr val="tx1"/>
          </a:solidFill>
          <a:latin typeface="Calibri" panose="020F0502020204030204" pitchFamily="34" charset="0"/>
        </a:defRPr>
      </a:lvl4pPr>
      <a:lvl5pPr algn="ctr" defTabSz="3581400" rtl="0" eaLnBrk="0" fontAlgn="base" hangingPunct="0">
        <a:spcBef>
          <a:spcPct val="0"/>
        </a:spcBef>
        <a:spcAft>
          <a:spcPct val="0"/>
        </a:spcAft>
        <a:defRPr sz="17200">
          <a:solidFill>
            <a:schemeClr val="tx1"/>
          </a:solidFill>
          <a:latin typeface="Calibri" panose="020F0502020204030204" pitchFamily="34" charset="0"/>
        </a:defRPr>
      </a:lvl5pPr>
      <a:lvl6pPr marL="326578" algn="ctr" defTabSz="3582152" rtl="0" fontAlgn="base">
        <a:spcBef>
          <a:spcPct val="0"/>
        </a:spcBef>
        <a:spcAft>
          <a:spcPct val="0"/>
        </a:spcAft>
        <a:defRPr sz="17215">
          <a:solidFill>
            <a:schemeClr val="tx1"/>
          </a:solidFill>
          <a:latin typeface="Calibri" panose="020F0502020204030204" pitchFamily="34" charset="0"/>
        </a:defRPr>
      </a:lvl6pPr>
      <a:lvl7pPr marL="653156" algn="ctr" defTabSz="3582152" rtl="0" fontAlgn="base">
        <a:spcBef>
          <a:spcPct val="0"/>
        </a:spcBef>
        <a:spcAft>
          <a:spcPct val="0"/>
        </a:spcAft>
        <a:defRPr sz="17215">
          <a:solidFill>
            <a:schemeClr val="tx1"/>
          </a:solidFill>
          <a:latin typeface="Calibri" panose="020F0502020204030204" pitchFamily="34" charset="0"/>
        </a:defRPr>
      </a:lvl7pPr>
      <a:lvl8pPr marL="979734" algn="ctr" defTabSz="3582152" rtl="0" fontAlgn="base">
        <a:spcBef>
          <a:spcPct val="0"/>
        </a:spcBef>
        <a:spcAft>
          <a:spcPct val="0"/>
        </a:spcAft>
        <a:defRPr sz="17215">
          <a:solidFill>
            <a:schemeClr val="tx1"/>
          </a:solidFill>
          <a:latin typeface="Calibri" panose="020F0502020204030204" pitchFamily="34" charset="0"/>
        </a:defRPr>
      </a:lvl8pPr>
      <a:lvl9pPr marL="1306312" algn="ctr" defTabSz="3582152" rtl="0" fontAlgn="base">
        <a:spcBef>
          <a:spcPct val="0"/>
        </a:spcBef>
        <a:spcAft>
          <a:spcPct val="0"/>
        </a:spcAft>
        <a:defRPr sz="17215">
          <a:solidFill>
            <a:schemeClr val="tx1"/>
          </a:solidFill>
          <a:latin typeface="Calibri" panose="020F0502020204030204" pitchFamily="34" charset="0"/>
        </a:defRPr>
      </a:lvl9pPr>
    </p:titleStyle>
    <p:bodyStyle>
      <a:lvl1pPr marL="1341438" indent="-1341438" algn="l" defTabSz="3581400" rtl="0" eaLnBrk="0" fontAlgn="base" hangingPunct="0">
        <a:spcBef>
          <a:spcPct val="20000"/>
        </a:spcBef>
        <a:spcAft>
          <a:spcPct val="0"/>
        </a:spcAft>
        <a:buFont typeface="Arial" panose="020B0604020202020204" pitchFamily="34" charset="0"/>
        <a:buChar char="•"/>
        <a:defRPr sz="12500" kern="1200">
          <a:solidFill>
            <a:schemeClr val="tx1"/>
          </a:solidFill>
          <a:latin typeface="+mn-lt"/>
          <a:ea typeface="+mn-ea"/>
          <a:cs typeface="+mn-cs"/>
        </a:defRPr>
      </a:lvl1pPr>
      <a:lvl2pPr marL="2909888" indent="-1119188" algn="l" defTabSz="3581400" rtl="0" eaLnBrk="0" fontAlgn="base" hangingPunct="0">
        <a:spcBef>
          <a:spcPct val="20000"/>
        </a:spcBef>
        <a:spcAft>
          <a:spcPct val="0"/>
        </a:spcAft>
        <a:buFont typeface="Arial" panose="020B0604020202020204" pitchFamily="34" charset="0"/>
        <a:buChar char="–"/>
        <a:defRPr sz="11000" kern="1200">
          <a:solidFill>
            <a:schemeClr val="tx1"/>
          </a:solidFill>
          <a:latin typeface="+mn-lt"/>
          <a:ea typeface="+mn-ea"/>
          <a:cs typeface="+mn-cs"/>
        </a:defRPr>
      </a:lvl2pPr>
      <a:lvl3pPr marL="4476750" indent="-893763" algn="l" defTabSz="3581400" rtl="0" eaLnBrk="0" fontAlgn="base" hangingPunct="0">
        <a:spcBef>
          <a:spcPct val="20000"/>
        </a:spcBef>
        <a:spcAft>
          <a:spcPct val="0"/>
        </a:spcAft>
        <a:buFont typeface="Arial" panose="020B0604020202020204" pitchFamily="34" charset="0"/>
        <a:buChar char="•"/>
        <a:defRPr sz="9400" kern="1200">
          <a:solidFill>
            <a:schemeClr val="tx1"/>
          </a:solidFill>
          <a:latin typeface="+mn-lt"/>
          <a:ea typeface="+mn-ea"/>
          <a:cs typeface="+mn-cs"/>
        </a:defRPr>
      </a:lvl3pPr>
      <a:lvl4pPr marL="6269038" indent="-893763" algn="l" defTabSz="3581400" rtl="0" eaLnBrk="0" fontAlgn="base" hangingPunct="0">
        <a:spcBef>
          <a:spcPct val="20000"/>
        </a:spcBef>
        <a:spcAft>
          <a:spcPct val="0"/>
        </a:spcAft>
        <a:buFont typeface="Arial" panose="020B0604020202020204" pitchFamily="34" charset="0"/>
        <a:buChar char="–"/>
        <a:defRPr sz="7800" kern="1200">
          <a:solidFill>
            <a:schemeClr val="tx1"/>
          </a:solidFill>
          <a:latin typeface="+mn-lt"/>
          <a:ea typeface="+mn-ea"/>
          <a:cs typeface="+mn-cs"/>
        </a:defRPr>
      </a:lvl4pPr>
      <a:lvl5pPr marL="8059738" indent="-893763" algn="l" defTabSz="3581400" rtl="0" eaLnBrk="0" fontAlgn="base" hangingPunct="0">
        <a:spcBef>
          <a:spcPct val="20000"/>
        </a:spcBef>
        <a:spcAft>
          <a:spcPct val="0"/>
        </a:spcAft>
        <a:buFont typeface="Arial" panose="020B0604020202020204" pitchFamily="34" charset="0"/>
        <a:buChar char="»"/>
        <a:defRPr sz="7800" kern="1200">
          <a:solidFill>
            <a:schemeClr val="tx1"/>
          </a:solidFill>
          <a:latin typeface="+mn-lt"/>
          <a:ea typeface="+mn-ea"/>
          <a:cs typeface="+mn-cs"/>
        </a:defRPr>
      </a:lvl5pPr>
      <a:lvl6pPr marL="9853298"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6pPr>
      <a:lvl7pPr marL="11644806"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7pPr>
      <a:lvl8pPr marL="13436315"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8pPr>
      <a:lvl9pPr marL="15227824"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9pPr>
    </p:bodyStyle>
    <p:otherStyle>
      <a:defPPr>
        <a:defRPr lang="en-US"/>
      </a:defPPr>
      <a:lvl1pPr marL="0" algn="l" defTabSz="3583017" rtl="0" eaLnBrk="1" latinLnBrk="0" hangingPunct="1">
        <a:defRPr sz="7072" kern="1200">
          <a:solidFill>
            <a:schemeClr val="tx1"/>
          </a:solidFill>
          <a:latin typeface="+mn-lt"/>
          <a:ea typeface="+mn-ea"/>
          <a:cs typeface="+mn-cs"/>
        </a:defRPr>
      </a:lvl1pPr>
      <a:lvl2pPr marL="1791509" algn="l" defTabSz="3583017" rtl="0" eaLnBrk="1" latinLnBrk="0" hangingPunct="1">
        <a:defRPr sz="7072" kern="1200">
          <a:solidFill>
            <a:schemeClr val="tx1"/>
          </a:solidFill>
          <a:latin typeface="+mn-lt"/>
          <a:ea typeface="+mn-ea"/>
          <a:cs typeface="+mn-cs"/>
        </a:defRPr>
      </a:lvl2pPr>
      <a:lvl3pPr marL="3583017" algn="l" defTabSz="3583017" rtl="0" eaLnBrk="1" latinLnBrk="0" hangingPunct="1">
        <a:defRPr sz="7072" kern="1200">
          <a:solidFill>
            <a:schemeClr val="tx1"/>
          </a:solidFill>
          <a:latin typeface="+mn-lt"/>
          <a:ea typeface="+mn-ea"/>
          <a:cs typeface="+mn-cs"/>
        </a:defRPr>
      </a:lvl3pPr>
      <a:lvl4pPr marL="5374526" algn="l" defTabSz="3583017" rtl="0" eaLnBrk="1" latinLnBrk="0" hangingPunct="1">
        <a:defRPr sz="7072" kern="1200">
          <a:solidFill>
            <a:schemeClr val="tx1"/>
          </a:solidFill>
          <a:latin typeface="+mn-lt"/>
          <a:ea typeface="+mn-ea"/>
          <a:cs typeface="+mn-cs"/>
        </a:defRPr>
      </a:lvl4pPr>
      <a:lvl5pPr marL="7166035" algn="l" defTabSz="3583017" rtl="0" eaLnBrk="1" latinLnBrk="0" hangingPunct="1">
        <a:defRPr sz="7072" kern="1200">
          <a:solidFill>
            <a:schemeClr val="tx1"/>
          </a:solidFill>
          <a:latin typeface="+mn-lt"/>
          <a:ea typeface="+mn-ea"/>
          <a:cs typeface="+mn-cs"/>
        </a:defRPr>
      </a:lvl5pPr>
      <a:lvl6pPr marL="8957543" algn="l" defTabSz="3583017" rtl="0" eaLnBrk="1" latinLnBrk="0" hangingPunct="1">
        <a:defRPr sz="7072" kern="1200">
          <a:solidFill>
            <a:schemeClr val="tx1"/>
          </a:solidFill>
          <a:latin typeface="+mn-lt"/>
          <a:ea typeface="+mn-ea"/>
          <a:cs typeface="+mn-cs"/>
        </a:defRPr>
      </a:lvl6pPr>
      <a:lvl7pPr marL="10749052" algn="l" defTabSz="3583017" rtl="0" eaLnBrk="1" latinLnBrk="0" hangingPunct="1">
        <a:defRPr sz="7072" kern="1200">
          <a:solidFill>
            <a:schemeClr val="tx1"/>
          </a:solidFill>
          <a:latin typeface="+mn-lt"/>
          <a:ea typeface="+mn-ea"/>
          <a:cs typeface="+mn-cs"/>
        </a:defRPr>
      </a:lvl7pPr>
      <a:lvl8pPr marL="12540561" algn="l" defTabSz="3583017" rtl="0" eaLnBrk="1" latinLnBrk="0" hangingPunct="1">
        <a:defRPr sz="7072" kern="1200">
          <a:solidFill>
            <a:schemeClr val="tx1"/>
          </a:solidFill>
          <a:latin typeface="+mn-lt"/>
          <a:ea typeface="+mn-ea"/>
          <a:cs typeface="+mn-cs"/>
        </a:defRPr>
      </a:lvl8pPr>
      <a:lvl9pPr marL="14332069" algn="l" defTabSz="3583017" rtl="0" eaLnBrk="1" latinLnBrk="0" hangingPunct="1">
        <a:defRPr sz="707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doi.org/10.1099/jmm.0.000988" TargetMode="External"/><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hyperlink" Target="https://doi.org/10.1128/AAC.50.2.428-438.2006" TargetMode="External"/><Relationship Id="rId4" Type="http://schemas.openxmlformats.org/officeDocument/2006/relationships/image" Target="../media/image3.jpeg"/><Relationship Id="rId9" Type="http://schemas.openxmlformats.org/officeDocument/2006/relationships/hyperlink" Target="https://doi.org/10.1093/jac/dks373"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doi.org/10.1093/jac/dks373" TargetMode="External"/><Relationship Id="rId2" Type="http://schemas.openxmlformats.org/officeDocument/2006/relationships/hyperlink" Target="https://doi.org/10.1099/jmm.0.000988" TargetMode="External"/><Relationship Id="rId1" Type="http://schemas.openxmlformats.org/officeDocument/2006/relationships/slideLayout" Target="../slideLayouts/slideLayout7.xml"/><Relationship Id="rId4" Type="http://schemas.openxmlformats.org/officeDocument/2006/relationships/hyperlink" Target="https://doi.org/10.1128/AAC.50.2.428-438.200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D81A04E1-5A5B-FE4B-87BB-595BF5310A0E}"/>
              </a:ext>
            </a:extLst>
          </p:cNvPr>
          <p:cNvSpPr/>
          <p:nvPr/>
        </p:nvSpPr>
        <p:spPr>
          <a:xfrm>
            <a:off x="10774363" y="9796258"/>
            <a:ext cx="14828838" cy="175394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Rectangle 178">
            <a:extLst>
              <a:ext uri="{FF2B5EF4-FFF2-40B4-BE49-F238E27FC236}">
                <a16:creationId xmlns:a16="http://schemas.microsoft.com/office/drawing/2014/main" id="{7EC6B35B-6B1C-BD48-A806-F03E7FEB915D}"/>
              </a:ext>
            </a:extLst>
          </p:cNvPr>
          <p:cNvSpPr/>
          <p:nvPr/>
        </p:nvSpPr>
        <p:spPr>
          <a:xfrm>
            <a:off x="10774363" y="9796258"/>
            <a:ext cx="5704907" cy="1753940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2B642E6-70DF-AC4A-BA67-2E921BC3C046}"/>
              </a:ext>
            </a:extLst>
          </p:cNvPr>
          <p:cNvSpPr txBox="1"/>
          <p:nvPr/>
        </p:nvSpPr>
        <p:spPr>
          <a:xfrm>
            <a:off x="16479270" y="9804919"/>
            <a:ext cx="9123931" cy="1785104"/>
          </a:xfrm>
          <a:prstGeom prst="rect">
            <a:avLst/>
          </a:prstGeom>
          <a:noFill/>
        </p:spPr>
        <p:txBody>
          <a:bodyPr wrap="square" rtlCol="0">
            <a:spAutoFit/>
          </a:bodyPr>
          <a:lstStyle/>
          <a:p>
            <a:pPr algn="ctr"/>
            <a:r>
              <a:rPr lang="en-US" sz="5000" b="1" dirty="0"/>
              <a:t>Methods</a:t>
            </a:r>
          </a:p>
          <a:p>
            <a:pPr algn="ctr"/>
            <a:r>
              <a:rPr lang="en-US" sz="1800" dirty="0"/>
              <a:t>Plan adapted from “</a:t>
            </a:r>
            <a:r>
              <a:rPr lang="en-US" sz="1800" i="1" dirty="0"/>
              <a:t>From cloning to mutant in 5 days: rapid allelic exchange in </a:t>
            </a:r>
            <a:r>
              <a:rPr lang="en-US" sz="1800" dirty="0"/>
              <a:t>Staphylococcus aureus" by Ian R. Monk and Timothy P. </a:t>
            </a:r>
            <a:r>
              <a:rPr lang="en-US" sz="1800" dirty="0" err="1"/>
              <a:t>Stinear</a:t>
            </a:r>
            <a:endParaRPr lang="en-US" sz="1800" dirty="0">
              <a:solidFill>
                <a:srgbClr val="FFFFFF"/>
              </a:solidFill>
            </a:endParaRPr>
          </a:p>
          <a:p>
            <a:pPr algn="ctr"/>
            <a:endParaRPr lang="en-US" sz="2400" dirty="0"/>
          </a:p>
        </p:txBody>
      </p:sp>
      <p:grpSp>
        <p:nvGrpSpPr>
          <p:cNvPr id="62" name="Group 61">
            <a:extLst>
              <a:ext uri="{FF2B5EF4-FFF2-40B4-BE49-F238E27FC236}">
                <a16:creationId xmlns:a16="http://schemas.microsoft.com/office/drawing/2014/main" id="{D3E576C4-76E2-BA4A-BF81-234D0F5778EC}"/>
              </a:ext>
            </a:extLst>
          </p:cNvPr>
          <p:cNvGrpSpPr/>
          <p:nvPr/>
        </p:nvGrpSpPr>
        <p:grpSpPr>
          <a:xfrm>
            <a:off x="12102148" y="13725154"/>
            <a:ext cx="4267200" cy="4622136"/>
            <a:chOff x="11811000" y="11407003"/>
            <a:chExt cx="4267200" cy="4622136"/>
          </a:xfrm>
        </p:grpSpPr>
        <p:pic>
          <p:nvPicPr>
            <p:cNvPr id="61" name="image3.jpg">
              <a:extLst>
                <a:ext uri="{FF2B5EF4-FFF2-40B4-BE49-F238E27FC236}">
                  <a16:creationId xmlns:a16="http://schemas.microsoft.com/office/drawing/2014/main" id="{D08E73D4-F7F2-EF43-BEC3-D15ECBB5D39C}"/>
                </a:ext>
              </a:extLst>
            </p:cNvPr>
            <p:cNvPicPr/>
            <p:nvPr/>
          </p:nvPicPr>
          <p:blipFill>
            <a:blip r:embed="rId2"/>
            <a:srcRect/>
            <a:stretch>
              <a:fillRect/>
            </a:stretch>
          </p:blipFill>
          <p:spPr>
            <a:xfrm>
              <a:off x="11811000" y="11407003"/>
              <a:ext cx="4267200" cy="4622136"/>
            </a:xfrm>
            <a:prstGeom prst="rect">
              <a:avLst/>
            </a:prstGeom>
            <a:ln/>
          </p:spPr>
        </p:pic>
        <p:sp>
          <p:nvSpPr>
            <p:cNvPr id="17" name="Rectangle 16">
              <a:extLst>
                <a:ext uri="{FF2B5EF4-FFF2-40B4-BE49-F238E27FC236}">
                  <a16:creationId xmlns:a16="http://schemas.microsoft.com/office/drawing/2014/main" id="{2B13EAEF-EF0E-4341-97C8-88F61FCEAC7C}"/>
                </a:ext>
              </a:extLst>
            </p:cNvPr>
            <p:cNvSpPr/>
            <p:nvPr/>
          </p:nvSpPr>
          <p:spPr>
            <a:xfrm>
              <a:off x="12039600" y="11582400"/>
              <a:ext cx="3860132" cy="60893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C47EA8A-1EA3-8D4D-99FE-BFCE4BCEF613}"/>
                </a:ext>
              </a:extLst>
            </p:cNvPr>
            <p:cNvSpPr txBox="1"/>
            <p:nvPr/>
          </p:nvSpPr>
          <p:spPr>
            <a:xfrm>
              <a:off x="12039600" y="11625632"/>
              <a:ext cx="533400" cy="553998"/>
            </a:xfrm>
            <a:prstGeom prst="rect">
              <a:avLst/>
            </a:prstGeom>
            <a:noFill/>
          </p:spPr>
          <p:txBody>
            <a:bodyPr wrap="square" rtlCol="0">
              <a:spAutoFit/>
            </a:bodyPr>
            <a:lstStyle/>
            <a:p>
              <a:r>
                <a:rPr lang="en-US" sz="3000" b="1" dirty="0"/>
                <a:t>L</a:t>
              </a:r>
            </a:p>
          </p:txBody>
        </p:sp>
        <p:sp>
          <p:nvSpPr>
            <p:cNvPr id="19" name="TextBox 18">
              <a:extLst>
                <a:ext uri="{FF2B5EF4-FFF2-40B4-BE49-F238E27FC236}">
                  <a16:creationId xmlns:a16="http://schemas.microsoft.com/office/drawing/2014/main" id="{A8E0EC10-1088-1249-A3BD-656EFDB9C2A8}"/>
                </a:ext>
              </a:extLst>
            </p:cNvPr>
            <p:cNvSpPr txBox="1"/>
            <p:nvPr/>
          </p:nvSpPr>
          <p:spPr>
            <a:xfrm>
              <a:off x="12562341" y="11639688"/>
              <a:ext cx="920500" cy="523220"/>
            </a:xfrm>
            <a:prstGeom prst="rect">
              <a:avLst/>
            </a:prstGeom>
            <a:noFill/>
          </p:spPr>
          <p:txBody>
            <a:bodyPr wrap="square" rtlCol="0">
              <a:spAutoFit/>
            </a:bodyPr>
            <a:lstStyle/>
            <a:p>
              <a:r>
                <a:rPr lang="en-US" sz="2800" b="1" dirty="0"/>
                <a:t>FR1</a:t>
              </a:r>
            </a:p>
          </p:txBody>
        </p:sp>
        <p:sp>
          <p:nvSpPr>
            <p:cNvPr id="20" name="TextBox 19">
              <a:extLst>
                <a:ext uri="{FF2B5EF4-FFF2-40B4-BE49-F238E27FC236}">
                  <a16:creationId xmlns:a16="http://schemas.microsoft.com/office/drawing/2014/main" id="{E254604B-31E5-8742-B2DF-0043312F51BC}"/>
                </a:ext>
              </a:extLst>
            </p:cNvPr>
            <p:cNvSpPr txBox="1"/>
            <p:nvPr/>
          </p:nvSpPr>
          <p:spPr>
            <a:xfrm>
              <a:off x="13340804" y="11664138"/>
              <a:ext cx="1056095" cy="523220"/>
            </a:xfrm>
            <a:prstGeom prst="rect">
              <a:avLst/>
            </a:prstGeom>
            <a:noFill/>
          </p:spPr>
          <p:txBody>
            <a:bodyPr wrap="square" rtlCol="0">
              <a:spAutoFit/>
            </a:bodyPr>
            <a:lstStyle/>
            <a:p>
              <a:r>
                <a:rPr lang="en-US" sz="2800" b="1" dirty="0"/>
                <a:t>FR2</a:t>
              </a:r>
            </a:p>
          </p:txBody>
        </p:sp>
        <p:sp>
          <p:nvSpPr>
            <p:cNvPr id="21" name="Down Arrow 20">
              <a:extLst>
                <a:ext uri="{FF2B5EF4-FFF2-40B4-BE49-F238E27FC236}">
                  <a16:creationId xmlns:a16="http://schemas.microsoft.com/office/drawing/2014/main" id="{8158AFB0-EBAD-6E41-935C-8CC9411E4C40}"/>
                </a:ext>
              </a:extLst>
            </p:cNvPr>
            <p:cNvSpPr/>
            <p:nvPr/>
          </p:nvSpPr>
          <p:spPr>
            <a:xfrm>
              <a:off x="12039600"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Down Arrow 64">
              <a:extLst>
                <a:ext uri="{FF2B5EF4-FFF2-40B4-BE49-F238E27FC236}">
                  <a16:creationId xmlns:a16="http://schemas.microsoft.com/office/drawing/2014/main" id="{9CF849CD-1891-1641-8E09-931106A91ABD}"/>
                </a:ext>
              </a:extLst>
            </p:cNvPr>
            <p:cNvSpPr/>
            <p:nvPr/>
          </p:nvSpPr>
          <p:spPr>
            <a:xfrm>
              <a:off x="12845004"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Down Arrow 65">
              <a:extLst>
                <a:ext uri="{FF2B5EF4-FFF2-40B4-BE49-F238E27FC236}">
                  <a16:creationId xmlns:a16="http://schemas.microsoft.com/office/drawing/2014/main" id="{48BE7840-C194-BD4D-A1A0-97196A18120C}"/>
                </a:ext>
              </a:extLst>
            </p:cNvPr>
            <p:cNvSpPr/>
            <p:nvPr/>
          </p:nvSpPr>
          <p:spPr>
            <a:xfrm>
              <a:off x="13702966"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Down Arrow 66">
              <a:extLst>
                <a:ext uri="{FF2B5EF4-FFF2-40B4-BE49-F238E27FC236}">
                  <a16:creationId xmlns:a16="http://schemas.microsoft.com/office/drawing/2014/main" id="{7907B9F0-2047-A740-A29C-9BADDD6ED713}"/>
                </a:ext>
              </a:extLst>
            </p:cNvPr>
            <p:cNvSpPr/>
            <p:nvPr/>
          </p:nvSpPr>
          <p:spPr>
            <a:xfrm>
              <a:off x="14394927"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9BFCA96-9770-4042-8B25-BBDCBE635974}"/>
                </a:ext>
              </a:extLst>
            </p:cNvPr>
            <p:cNvSpPr txBox="1"/>
            <p:nvPr/>
          </p:nvSpPr>
          <p:spPr>
            <a:xfrm>
              <a:off x="14173200" y="11664138"/>
              <a:ext cx="762000" cy="523220"/>
            </a:xfrm>
            <a:prstGeom prst="rect">
              <a:avLst/>
            </a:prstGeom>
            <a:noFill/>
          </p:spPr>
          <p:txBody>
            <a:bodyPr wrap="square" rtlCol="0">
              <a:spAutoFit/>
            </a:bodyPr>
            <a:lstStyle/>
            <a:p>
              <a:r>
                <a:rPr lang="en-US" sz="2800" b="1" dirty="0"/>
                <a:t>BB</a:t>
              </a:r>
            </a:p>
          </p:txBody>
        </p:sp>
        <p:sp>
          <p:nvSpPr>
            <p:cNvPr id="23" name="TextBox 22">
              <a:extLst>
                <a:ext uri="{FF2B5EF4-FFF2-40B4-BE49-F238E27FC236}">
                  <a16:creationId xmlns:a16="http://schemas.microsoft.com/office/drawing/2014/main" id="{8D813657-2117-F940-B55F-359A83091294}"/>
                </a:ext>
              </a:extLst>
            </p:cNvPr>
            <p:cNvSpPr txBox="1"/>
            <p:nvPr/>
          </p:nvSpPr>
          <p:spPr>
            <a:xfrm>
              <a:off x="14935200" y="11664138"/>
              <a:ext cx="685800" cy="523220"/>
            </a:xfrm>
            <a:prstGeom prst="rect">
              <a:avLst/>
            </a:prstGeom>
            <a:noFill/>
          </p:spPr>
          <p:txBody>
            <a:bodyPr wrap="square" rtlCol="0">
              <a:spAutoFit/>
            </a:bodyPr>
            <a:lstStyle/>
            <a:p>
              <a:r>
                <a:rPr lang="en-US" sz="2800" b="1" dirty="0"/>
                <a:t>- C</a:t>
              </a:r>
            </a:p>
          </p:txBody>
        </p:sp>
        <p:sp>
          <p:nvSpPr>
            <p:cNvPr id="70" name="Down Arrow 69">
              <a:extLst>
                <a:ext uri="{FF2B5EF4-FFF2-40B4-BE49-F238E27FC236}">
                  <a16:creationId xmlns:a16="http://schemas.microsoft.com/office/drawing/2014/main" id="{54F49371-FB71-AE42-854E-1CB3889BDD30}"/>
                </a:ext>
              </a:extLst>
            </p:cNvPr>
            <p:cNvSpPr/>
            <p:nvPr/>
          </p:nvSpPr>
          <p:spPr>
            <a:xfrm>
              <a:off x="15071616" y="12187358"/>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AB236B41-EDAA-5347-9E7A-1E36D06D57C1}"/>
              </a:ext>
            </a:extLst>
          </p:cNvPr>
          <p:cNvSpPr txBox="1"/>
          <p:nvPr/>
        </p:nvSpPr>
        <p:spPr>
          <a:xfrm>
            <a:off x="16611600" y="11207620"/>
            <a:ext cx="8686800" cy="2554545"/>
          </a:xfrm>
          <a:prstGeom prst="rect">
            <a:avLst/>
          </a:prstGeom>
          <a:noFill/>
        </p:spPr>
        <p:txBody>
          <a:bodyPr wrap="square" rtlCol="0">
            <a:spAutoFit/>
          </a:bodyPr>
          <a:lstStyle/>
          <a:p>
            <a:r>
              <a:rPr lang="en-US" sz="4000" b="1" dirty="0"/>
              <a:t>PCR of Flanking Regions 1 &amp; 2</a:t>
            </a:r>
          </a:p>
          <a:p>
            <a:pPr marL="571500" indent="-571500">
              <a:buFont typeface="Arial" panose="020B0604020202020204" pitchFamily="34" charset="0"/>
              <a:buChar char="•"/>
            </a:pPr>
            <a:r>
              <a:rPr lang="en-US" sz="3000" dirty="0"/>
              <a:t>I performed a PCR to amplify the flanking regions outside of </a:t>
            </a:r>
            <a:r>
              <a:rPr lang="en-US" sz="3000" i="1" dirty="0"/>
              <a:t>rpsU </a:t>
            </a:r>
            <a:r>
              <a:rPr lang="en-US" sz="3000" dirty="0"/>
              <a:t>to allow for allelic replacement of </a:t>
            </a:r>
            <a:r>
              <a:rPr lang="en-US" sz="3000" i="1" dirty="0"/>
              <a:t>S. aureus </a:t>
            </a:r>
            <a:r>
              <a:rPr lang="en-US" sz="3000" dirty="0"/>
              <a:t>genomic DNA</a:t>
            </a:r>
          </a:p>
          <a:p>
            <a:endParaRPr lang="en-US" sz="3000" dirty="0"/>
          </a:p>
        </p:txBody>
      </p:sp>
      <p:sp>
        <p:nvSpPr>
          <p:cNvPr id="99" name="Rounded Rectangle 98">
            <a:extLst>
              <a:ext uri="{FF2B5EF4-FFF2-40B4-BE49-F238E27FC236}">
                <a16:creationId xmlns:a16="http://schemas.microsoft.com/office/drawing/2014/main" id="{EC1ABA90-95AF-064E-8E90-04FA2078D7D4}"/>
              </a:ext>
            </a:extLst>
          </p:cNvPr>
          <p:cNvSpPr/>
          <p:nvPr/>
        </p:nvSpPr>
        <p:spPr>
          <a:xfrm>
            <a:off x="18050872" y="15937344"/>
            <a:ext cx="6612331" cy="28999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D6E5E65C-907D-7F41-AC2A-C96D1141F392}"/>
              </a:ext>
            </a:extLst>
          </p:cNvPr>
          <p:cNvSpPr txBox="1"/>
          <p:nvPr/>
        </p:nvSpPr>
        <p:spPr>
          <a:xfrm>
            <a:off x="16611600" y="13297010"/>
            <a:ext cx="8686800" cy="5478423"/>
          </a:xfrm>
          <a:prstGeom prst="rect">
            <a:avLst/>
          </a:prstGeom>
          <a:noFill/>
        </p:spPr>
        <p:txBody>
          <a:bodyPr wrap="square" rtlCol="0">
            <a:spAutoFit/>
          </a:bodyPr>
          <a:lstStyle/>
          <a:p>
            <a:r>
              <a:rPr lang="en-US" sz="4000" b="1" dirty="0"/>
              <a:t>Digest of Flanking Regions and the </a:t>
            </a:r>
            <a:r>
              <a:rPr lang="en-US" sz="4000" b="1" dirty="0" err="1"/>
              <a:t>pIMAY</a:t>
            </a:r>
            <a:r>
              <a:rPr lang="en-US" sz="4000" b="1" dirty="0"/>
              <a:t>-Z backbone</a:t>
            </a:r>
          </a:p>
          <a:p>
            <a:pPr marL="457200" indent="-457200">
              <a:buFont typeface="Arial" panose="020B0604020202020204" pitchFamily="34" charset="0"/>
              <a:buChar char="•"/>
            </a:pPr>
            <a:r>
              <a:rPr lang="en-US" sz="3000" dirty="0"/>
              <a:t>After the PCR, I performed a DNA digest to prepare the flanking regions and the </a:t>
            </a:r>
            <a:r>
              <a:rPr lang="en-US" sz="3000" dirty="0" err="1"/>
              <a:t>pIMAY</a:t>
            </a:r>
            <a:r>
              <a:rPr lang="en-US" sz="3000" dirty="0"/>
              <a:t>-Z backbone for ligation</a:t>
            </a:r>
          </a:p>
          <a:p>
            <a:pPr lvl="1" indent="0"/>
            <a:r>
              <a:rPr lang="en-US" sz="3000" b="1" dirty="0"/>
              <a:t>DNA Digest Gel Image Contents</a:t>
            </a:r>
          </a:p>
          <a:p>
            <a:pPr lvl="1" indent="0"/>
            <a:r>
              <a:rPr lang="en-US" sz="3000" dirty="0"/>
              <a:t>L = DNA Ladder</a:t>
            </a:r>
          </a:p>
          <a:p>
            <a:pPr lvl="1" indent="0"/>
            <a:r>
              <a:rPr lang="en-US" sz="3000" dirty="0"/>
              <a:t>FR1 = flanking region 1 – 1015 bp</a:t>
            </a:r>
          </a:p>
          <a:p>
            <a:pPr lvl="1" indent="0"/>
            <a:r>
              <a:rPr lang="en-US" sz="3000" dirty="0"/>
              <a:t>FR2 = flanking region 2 – 969 bp</a:t>
            </a:r>
          </a:p>
          <a:p>
            <a:pPr lvl="1" indent="0"/>
            <a:r>
              <a:rPr lang="en-US" sz="3000" dirty="0"/>
              <a:t>BB = </a:t>
            </a:r>
            <a:r>
              <a:rPr lang="en-US" sz="3000" dirty="0" err="1"/>
              <a:t>pIMAY</a:t>
            </a:r>
            <a:r>
              <a:rPr lang="en-US" sz="3000" dirty="0"/>
              <a:t>-Z backbone – 8,700 bp</a:t>
            </a:r>
          </a:p>
          <a:p>
            <a:pPr lvl="1" indent="0"/>
            <a:r>
              <a:rPr lang="en-US" sz="3000" dirty="0"/>
              <a:t>- C = Negative control – 0 bp</a:t>
            </a:r>
          </a:p>
        </p:txBody>
      </p:sp>
      <p:sp>
        <p:nvSpPr>
          <p:cNvPr id="73" name="TextBox 72">
            <a:extLst>
              <a:ext uri="{FF2B5EF4-FFF2-40B4-BE49-F238E27FC236}">
                <a16:creationId xmlns:a16="http://schemas.microsoft.com/office/drawing/2014/main" id="{6AA27422-8FB7-324A-B721-02F50D45BEBC}"/>
              </a:ext>
            </a:extLst>
          </p:cNvPr>
          <p:cNvSpPr txBox="1"/>
          <p:nvPr/>
        </p:nvSpPr>
        <p:spPr>
          <a:xfrm>
            <a:off x="16916400" y="19050000"/>
            <a:ext cx="8382000" cy="2092881"/>
          </a:xfrm>
          <a:prstGeom prst="rect">
            <a:avLst/>
          </a:prstGeom>
          <a:noFill/>
        </p:spPr>
        <p:txBody>
          <a:bodyPr wrap="square" rtlCol="0">
            <a:spAutoFit/>
          </a:bodyPr>
          <a:lstStyle/>
          <a:p>
            <a:r>
              <a:rPr lang="en-US" sz="4000" b="1" dirty="0"/>
              <a:t>Plasmid Ligation</a:t>
            </a:r>
          </a:p>
          <a:p>
            <a:pPr marL="457200" indent="-457200">
              <a:buFont typeface="Arial" panose="020B0604020202020204" pitchFamily="34" charset="0"/>
              <a:buChar char="•"/>
            </a:pPr>
            <a:r>
              <a:rPr lang="en-US" sz="3000" dirty="0"/>
              <a:t>With all components digested, I performed a ligation to effectively “glue” the flanking regions into the </a:t>
            </a:r>
            <a:r>
              <a:rPr lang="en-US" sz="3000" dirty="0" err="1"/>
              <a:t>pIMAY</a:t>
            </a:r>
            <a:r>
              <a:rPr lang="en-US" sz="3000" dirty="0"/>
              <a:t>-Z backbone</a:t>
            </a:r>
          </a:p>
        </p:txBody>
      </p:sp>
      <p:sp>
        <p:nvSpPr>
          <p:cNvPr id="74" name="TextBox 73">
            <a:extLst>
              <a:ext uri="{FF2B5EF4-FFF2-40B4-BE49-F238E27FC236}">
                <a16:creationId xmlns:a16="http://schemas.microsoft.com/office/drawing/2014/main" id="{BF3984F7-A126-D345-A306-51A1E9B8F109}"/>
              </a:ext>
            </a:extLst>
          </p:cNvPr>
          <p:cNvSpPr txBox="1"/>
          <p:nvPr/>
        </p:nvSpPr>
        <p:spPr>
          <a:xfrm>
            <a:off x="16916400" y="21564600"/>
            <a:ext cx="8382000" cy="2554545"/>
          </a:xfrm>
          <a:prstGeom prst="rect">
            <a:avLst/>
          </a:prstGeom>
          <a:noFill/>
        </p:spPr>
        <p:txBody>
          <a:bodyPr wrap="square" rtlCol="0">
            <a:spAutoFit/>
          </a:bodyPr>
          <a:lstStyle/>
          <a:p>
            <a:r>
              <a:rPr lang="en-US" sz="4000" b="1" dirty="0"/>
              <a:t>IMO8B </a:t>
            </a:r>
            <a:r>
              <a:rPr lang="en-US" sz="4000" b="1" i="1" dirty="0"/>
              <a:t>E. coli </a:t>
            </a:r>
            <a:r>
              <a:rPr lang="en-US" sz="4000" b="1" dirty="0"/>
              <a:t>Transformation</a:t>
            </a:r>
          </a:p>
          <a:p>
            <a:pPr marL="571500" indent="-571500">
              <a:buFont typeface="Arial" panose="020B0604020202020204" pitchFamily="34" charset="0"/>
              <a:buChar char="•"/>
            </a:pPr>
            <a:r>
              <a:rPr lang="en-US" sz="3000" dirty="0"/>
              <a:t>The ligated plasmid was then transformed into IMO8B </a:t>
            </a:r>
            <a:r>
              <a:rPr lang="en-US" sz="3000" i="1" dirty="0"/>
              <a:t>E. coli </a:t>
            </a:r>
            <a:r>
              <a:rPr lang="en-US" sz="3000" dirty="0"/>
              <a:t>to get amplified and methylated in the same manner that </a:t>
            </a:r>
            <a:r>
              <a:rPr lang="en-US" sz="3000" i="1" dirty="0"/>
              <a:t>S. aureus </a:t>
            </a:r>
            <a:r>
              <a:rPr lang="en-US" sz="3000" dirty="0"/>
              <a:t>DNA is</a:t>
            </a:r>
          </a:p>
        </p:txBody>
      </p:sp>
      <p:sp>
        <p:nvSpPr>
          <p:cNvPr id="75" name="TextBox 74">
            <a:extLst>
              <a:ext uri="{FF2B5EF4-FFF2-40B4-BE49-F238E27FC236}">
                <a16:creationId xmlns:a16="http://schemas.microsoft.com/office/drawing/2014/main" id="{0E8A8F7C-9741-8844-BCF4-2C4D81C6B7EE}"/>
              </a:ext>
            </a:extLst>
          </p:cNvPr>
          <p:cNvSpPr txBox="1"/>
          <p:nvPr/>
        </p:nvSpPr>
        <p:spPr>
          <a:xfrm>
            <a:off x="16916400" y="24119145"/>
            <a:ext cx="8153400" cy="2554545"/>
          </a:xfrm>
          <a:prstGeom prst="rect">
            <a:avLst/>
          </a:prstGeom>
          <a:noFill/>
        </p:spPr>
        <p:txBody>
          <a:bodyPr wrap="square" rtlCol="0">
            <a:spAutoFit/>
          </a:bodyPr>
          <a:lstStyle/>
          <a:p>
            <a:r>
              <a:rPr lang="en-US" sz="4000" b="1" dirty="0"/>
              <a:t>Plasmid Sequencing</a:t>
            </a:r>
          </a:p>
          <a:p>
            <a:pPr marL="571500" indent="-571500">
              <a:buFont typeface="Arial" panose="020B0604020202020204" pitchFamily="34" charset="0"/>
              <a:buChar char="•"/>
            </a:pPr>
            <a:r>
              <a:rPr lang="en-US" sz="3000" dirty="0"/>
              <a:t>After the transformation, the plasmid was sequenced to confirm that its sequence contained the flanking regions and there were no mutations introduced</a:t>
            </a:r>
          </a:p>
        </p:txBody>
      </p:sp>
      <p:grpSp>
        <p:nvGrpSpPr>
          <p:cNvPr id="80" name="Group 79">
            <a:extLst>
              <a:ext uri="{FF2B5EF4-FFF2-40B4-BE49-F238E27FC236}">
                <a16:creationId xmlns:a16="http://schemas.microsoft.com/office/drawing/2014/main" id="{C41A3270-95E2-044D-BA6D-38638E863CFB}"/>
              </a:ext>
            </a:extLst>
          </p:cNvPr>
          <p:cNvGrpSpPr/>
          <p:nvPr/>
        </p:nvGrpSpPr>
        <p:grpSpPr>
          <a:xfrm>
            <a:off x="12060982" y="10602123"/>
            <a:ext cx="3165366" cy="2871103"/>
            <a:chOff x="21945600" y="3581400"/>
            <a:chExt cx="8153400" cy="8153400"/>
          </a:xfrm>
        </p:grpSpPr>
        <p:sp>
          <p:nvSpPr>
            <p:cNvPr id="81" name="Donut 80">
              <a:extLst>
                <a:ext uri="{FF2B5EF4-FFF2-40B4-BE49-F238E27FC236}">
                  <a16:creationId xmlns:a16="http://schemas.microsoft.com/office/drawing/2014/main" id="{F5CB98A6-18C5-C743-99E9-09667FEF6C95}"/>
                </a:ext>
              </a:extLst>
            </p:cNvPr>
            <p:cNvSpPr/>
            <p:nvPr/>
          </p:nvSpPr>
          <p:spPr>
            <a:xfrm>
              <a:off x="21945600" y="3581400"/>
              <a:ext cx="8153400" cy="8153400"/>
            </a:xfrm>
            <a:prstGeom prst="donut">
              <a:avLst>
                <a:gd name="adj" fmla="val 585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2" name="Rounded Rectangle 81">
              <a:extLst>
                <a:ext uri="{FF2B5EF4-FFF2-40B4-BE49-F238E27FC236}">
                  <a16:creationId xmlns:a16="http://schemas.microsoft.com/office/drawing/2014/main" id="{89062D64-FB0D-594D-919D-E8200B61A616}"/>
                </a:ext>
              </a:extLst>
            </p:cNvPr>
            <p:cNvSpPr/>
            <p:nvPr/>
          </p:nvSpPr>
          <p:spPr>
            <a:xfrm rot="3015265">
              <a:off x="23355236" y="3466054"/>
              <a:ext cx="762000" cy="24384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a:extLst>
                <a:ext uri="{FF2B5EF4-FFF2-40B4-BE49-F238E27FC236}">
                  <a16:creationId xmlns:a16="http://schemas.microsoft.com/office/drawing/2014/main" id="{88E7DAD9-7032-E649-AC3F-976FD7B26F50}"/>
                </a:ext>
              </a:extLst>
            </p:cNvPr>
            <p:cNvSpPr/>
            <p:nvPr/>
          </p:nvSpPr>
          <p:spPr>
            <a:xfrm>
              <a:off x="21945600" y="5987377"/>
              <a:ext cx="762000" cy="3341445"/>
            </a:xfrm>
            <a:prstGeom prst="roundRect">
              <a:avLst>
                <a:gd name="adj" fmla="val 18293"/>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a:extLst>
                <a:ext uri="{FF2B5EF4-FFF2-40B4-BE49-F238E27FC236}">
                  <a16:creationId xmlns:a16="http://schemas.microsoft.com/office/drawing/2014/main" id="{E07F695C-1509-6043-B617-FD8024968654}"/>
                </a:ext>
              </a:extLst>
            </p:cNvPr>
            <p:cNvSpPr txBox="1"/>
            <p:nvPr/>
          </p:nvSpPr>
          <p:spPr>
            <a:xfrm rot="19212249">
              <a:off x="22296934" y="4113436"/>
              <a:ext cx="3352800" cy="874030"/>
            </a:xfrm>
            <a:prstGeom prst="rect">
              <a:avLst/>
            </a:prstGeom>
            <a:noFill/>
          </p:spPr>
          <p:txBody>
            <a:bodyPr wrap="square" rtlCol="0">
              <a:spAutoFit/>
            </a:bodyPr>
            <a:lstStyle/>
            <a:p>
              <a:r>
                <a:rPr lang="en-US" sz="1400" b="1" dirty="0"/>
                <a:t>Chlor-Res</a:t>
              </a:r>
            </a:p>
          </p:txBody>
        </p:sp>
        <p:sp>
          <p:nvSpPr>
            <p:cNvPr id="85" name="TextBox 84">
              <a:extLst>
                <a:ext uri="{FF2B5EF4-FFF2-40B4-BE49-F238E27FC236}">
                  <a16:creationId xmlns:a16="http://schemas.microsoft.com/office/drawing/2014/main" id="{A404E8BD-F25C-7F41-9155-4ABA787DE8F8}"/>
                </a:ext>
              </a:extLst>
            </p:cNvPr>
            <p:cNvSpPr txBox="1"/>
            <p:nvPr/>
          </p:nvSpPr>
          <p:spPr>
            <a:xfrm>
              <a:off x="21945600" y="5987376"/>
              <a:ext cx="609600" cy="3408712"/>
            </a:xfrm>
            <a:prstGeom prst="rect">
              <a:avLst/>
            </a:prstGeom>
            <a:noFill/>
          </p:spPr>
          <p:txBody>
            <a:bodyPr wrap="square" rtlCol="0">
              <a:spAutoFit/>
            </a:bodyPr>
            <a:lstStyle/>
            <a:p>
              <a:r>
                <a:rPr lang="en-US" sz="1800" b="1" i="1" dirty="0"/>
                <a:t>lacZ</a:t>
              </a:r>
            </a:p>
          </p:txBody>
        </p:sp>
        <p:sp>
          <p:nvSpPr>
            <p:cNvPr id="86" name="TextBox 85">
              <a:extLst>
                <a:ext uri="{FF2B5EF4-FFF2-40B4-BE49-F238E27FC236}">
                  <a16:creationId xmlns:a16="http://schemas.microsoft.com/office/drawing/2014/main" id="{29212944-4827-2546-8108-941B3CD05F9E}"/>
                </a:ext>
              </a:extLst>
            </p:cNvPr>
            <p:cNvSpPr txBox="1"/>
            <p:nvPr/>
          </p:nvSpPr>
          <p:spPr>
            <a:xfrm>
              <a:off x="24078509" y="6459367"/>
              <a:ext cx="4628847" cy="2534682"/>
            </a:xfrm>
            <a:prstGeom prst="rect">
              <a:avLst/>
            </a:prstGeom>
            <a:noFill/>
          </p:spPr>
          <p:txBody>
            <a:bodyPr wrap="square" rtlCol="0">
              <a:spAutoFit/>
            </a:bodyPr>
            <a:lstStyle/>
            <a:p>
              <a:r>
                <a:rPr lang="en-US" sz="2600" b="1" dirty="0" err="1"/>
                <a:t>pIMAY</a:t>
              </a:r>
              <a:r>
                <a:rPr lang="en-US" sz="2600" b="1" dirty="0"/>
                <a:t>-Z backbone</a:t>
              </a:r>
            </a:p>
          </p:txBody>
        </p:sp>
      </p:grpSp>
      <p:grpSp>
        <p:nvGrpSpPr>
          <p:cNvPr id="87" name="Group 86">
            <a:extLst>
              <a:ext uri="{FF2B5EF4-FFF2-40B4-BE49-F238E27FC236}">
                <a16:creationId xmlns:a16="http://schemas.microsoft.com/office/drawing/2014/main" id="{71C4FE64-3BFC-FB4B-BF51-54F3CC482783}"/>
              </a:ext>
            </a:extLst>
          </p:cNvPr>
          <p:cNvGrpSpPr/>
          <p:nvPr/>
        </p:nvGrpSpPr>
        <p:grpSpPr>
          <a:xfrm>
            <a:off x="12049269" y="19707329"/>
            <a:ext cx="3165366" cy="2871103"/>
            <a:chOff x="21945600" y="3581400"/>
            <a:chExt cx="8153400" cy="8153400"/>
          </a:xfrm>
        </p:grpSpPr>
        <p:sp>
          <p:nvSpPr>
            <p:cNvPr id="88" name="Donut 87">
              <a:extLst>
                <a:ext uri="{FF2B5EF4-FFF2-40B4-BE49-F238E27FC236}">
                  <a16:creationId xmlns:a16="http://schemas.microsoft.com/office/drawing/2014/main" id="{3C981A26-E278-3147-A2B7-402817F27692}"/>
                </a:ext>
              </a:extLst>
            </p:cNvPr>
            <p:cNvSpPr/>
            <p:nvPr/>
          </p:nvSpPr>
          <p:spPr>
            <a:xfrm>
              <a:off x="21945600" y="3581400"/>
              <a:ext cx="8153400" cy="8153400"/>
            </a:xfrm>
            <a:prstGeom prst="donut">
              <a:avLst>
                <a:gd name="adj" fmla="val 585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9" name="Rounded Rectangle 88">
              <a:extLst>
                <a:ext uri="{FF2B5EF4-FFF2-40B4-BE49-F238E27FC236}">
                  <a16:creationId xmlns:a16="http://schemas.microsoft.com/office/drawing/2014/main" id="{D79883AE-9F5E-524A-99DB-2C4CB002C2FE}"/>
                </a:ext>
              </a:extLst>
            </p:cNvPr>
            <p:cNvSpPr/>
            <p:nvPr/>
          </p:nvSpPr>
          <p:spPr>
            <a:xfrm rot="3015265">
              <a:off x="23355236" y="3466054"/>
              <a:ext cx="762000" cy="24384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ounded Rectangle 89">
              <a:extLst>
                <a:ext uri="{FF2B5EF4-FFF2-40B4-BE49-F238E27FC236}">
                  <a16:creationId xmlns:a16="http://schemas.microsoft.com/office/drawing/2014/main" id="{4F4453C9-0CF2-B641-B9C0-506CC0D7EC89}"/>
                </a:ext>
              </a:extLst>
            </p:cNvPr>
            <p:cNvSpPr/>
            <p:nvPr/>
          </p:nvSpPr>
          <p:spPr>
            <a:xfrm>
              <a:off x="21945600" y="5987377"/>
              <a:ext cx="762000" cy="3341445"/>
            </a:xfrm>
            <a:prstGeom prst="roundRect">
              <a:avLst>
                <a:gd name="adj" fmla="val 18293"/>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a:extLst>
                <a:ext uri="{FF2B5EF4-FFF2-40B4-BE49-F238E27FC236}">
                  <a16:creationId xmlns:a16="http://schemas.microsoft.com/office/drawing/2014/main" id="{F8E5533B-4891-3D49-A40D-CE78B520D155}"/>
                </a:ext>
              </a:extLst>
            </p:cNvPr>
            <p:cNvSpPr txBox="1"/>
            <p:nvPr/>
          </p:nvSpPr>
          <p:spPr>
            <a:xfrm rot="19212249">
              <a:off x="22296934" y="4113436"/>
              <a:ext cx="3352800" cy="874030"/>
            </a:xfrm>
            <a:prstGeom prst="rect">
              <a:avLst/>
            </a:prstGeom>
            <a:noFill/>
          </p:spPr>
          <p:txBody>
            <a:bodyPr wrap="square" rtlCol="0">
              <a:spAutoFit/>
            </a:bodyPr>
            <a:lstStyle/>
            <a:p>
              <a:r>
                <a:rPr lang="en-US" sz="1400" b="1" dirty="0"/>
                <a:t>Chlor-Res</a:t>
              </a:r>
            </a:p>
          </p:txBody>
        </p:sp>
        <p:sp>
          <p:nvSpPr>
            <p:cNvPr id="92" name="TextBox 91">
              <a:extLst>
                <a:ext uri="{FF2B5EF4-FFF2-40B4-BE49-F238E27FC236}">
                  <a16:creationId xmlns:a16="http://schemas.microsoft.com/office/drawing/2014/main" id="{3AAAD2D2-267B-8E4E-8353-C8F5CF7C3B80}"/>
                </a:ext>
              </a:extLst>
            </p:cNvPr>
            <p:cNvSpPr txBox="1"/>
            <p:nvPr/>
          </p:nvSpPr>
          <p:spPr>
            <a:xfrm>
              <a:off x="21945600" y="5987376"/>
              <a:ext cx="609600" cy="3408712"/>
            </a:xfrm>
            <a:prstGeom prst="rect">
              <a:avLst/>
            </a:prstGeom>
            <a:noFill/>
          </p:spPr>
          <p:txBody>
            <a:bodyPr wrap="square" rtlCol="0">
              <a:spAutoFit/>
            </a:bodyPr>
            <a:lstStyle/>
            <a:p>
              <a:r>
                <a:rPr lang="en-US" sz="1800" b="1" i="1" dirty="0"/>
                <a:t>lacZ</a:t>
              </a:r>
            </a:p>
          </p:txBody>
        </p:sp>
        <p:sp>
          <p:nvSpPr>
            <p:cNvPr id="93" name="TextBox 92">
              <a:extLst>
                <a:ext uri="{FF2B5EF4-FFF2-40B4-BE49-F238E27FC236}">
                  <a16:creationId xmlns:a16="http://schemas.microsoft.com/office/drawing/2014/main" id="{BC909903-7698-344E-838F-26F3C54DCE54}"/>
                </a:ext>
              </a:extLst>
            </p:cNvPr>
            <p:cNvSpPr txBox="1"/>
            <p:nvPr/>
          </p:nvSpPr>
          <p:spPr>
            <a:xfrm>
              <a:off x="24078509" y="6459367"/>
              <a:ext cx="4628847" cy="2534682"/>
            </a:xfrm>
            <a:prstGeom prst="rect">
              <a:avLst/>
            </a:prstGeom>
            <a:noFill/>
          </p:spPr>
          <p:txBody>
            <a:bodyPr wrap="square" rtlCol="0">
              <a:spAutoFit/>
            </a:bodyPr>
            <a:lstStyle/>
            <a:p>
              <a:r>
                <a:rPr lang="en-US" sz="2600" b="1" dirty="0" err="1"/>
                <a:t>pIMAY</a:t>
              </a:r>
              <a:r>
                <a:rPr lang="en-US" sz="2600" b="1" dirty="0"/>
                <a:t>-Z backbone</a:t>
              </a:r>
            </a:p>
          </p:txBody>
        </p:sp>
      </p:grpSp>
      <p:grpSp>
        <p:nvGrpSpPr>
          <p:cNvPr id="246" name="Group 245">
            <a:extLst>
              <a:ext uri="{FF2B5EF4-FFF2-40B4-BE49-F238E27FC236}">
                <a16:creationId xmlns:a16="http://schemas.microsoft.com/office/drawing/2014/main" id="{8B807CC0-6067-714B-99E6-F7851B917597}"/>
              </a:ext>
            </a:extLst>
          </p:cNvPr>
          <p:cNvGrpSpPr/>
          <p:nvPr/>
        </p:nvGrpSpPr>
        <p:grpSpPr>
          <a:xfrm>
            <a:off x="10797590" y="13604622"/>
            <a:ext cx="5571758" cy="4899400"/>
            <a:chOff x="19246487" y="7145466"/>
            <a:chExt cx="6019256" cy="5594015"/>
          </a:xfrm>
        </p:grpSpPr>
        <p:pic>
          <p:nvPicPr>
            <p:cNvPr id="247" name="image1.jpg" descr="A picture containing text, white&#10;&#10;Description automatically generated">
              <a:extLst>
                <a:ext uri="{FF2B5EF4-FFF2-40B4-BE49-F238E27FC236}">
                  <a16:creationId xmlns:a16="http://schemas.microsoft.com/office/drawing/2014/main" id="{41038C55-FB9A-4542-8E93-C3FC7B34B1E9}"/>
                </a:ext>
              </a:extLst>
            </p:cNvPr>
            <p:cNvPicPr/>
            <p:nvPr/>
          </p:nvPicPr>
          <p:blipFill>
            <a:blip r:embed="rId3"/>
            <a:srcRect/>
            <a:stretch>
              <a:fillRect/>
            </a:stretch>
          </p:blipFill>
          <p:spPr>
            <a:xfrm>
              <a:off x="20080649" y="8711941"/>
              <a:ext cx="3305175" cy="3867150"/>
            </a:xfrm>
            <a:prstGeom prst="rect">
              <a:avLst/>
            </a:prstGeom>
            <a:ln/>
          </p:spPr>
        </p:pic>
        <p:pic>
          <p:nvPicPr>
            <p:cNvPr id="248" name="image1.jpg" descr="A picture containing text, white&#10;&#10;Description automatically generated">
              <a:extLst>
                <a:ext uri="{FF2B5EF4-FFF2-40B4-BE49-F238E27FC236}">
                  <a16:creationId xmlns:a16="http://schemas.microsoft.com/office/drawing/2014/main" id="{8935B2AA-DC98-6D48-8171-C7DED8518416}"/>
                </a:ext>
              </a:extLst>
            </p:cNvPr>
            <p:cNvPicPr/>
            <p:nvPr/>
          </p:nvPicPr>
          <p:blipFill>
            <a:blip r:embed="rId3"/>
            <a:srcRect/>
            <a:stretch>
              <a:fillRect/>
            </a:stretch>
          </p:blipFill>
          <p:spPr>
            <a:xfrm>
              <a:off x="20080756" y="7145466"/>
              <a:ext cx="5184987" cy="5594015"/>
            </a:xfrm>
            <a:prstGeom prst="rect">
              <a:avLst/>
            </a:prstGeom>
            <a:ln/>
          </p:spPr>
        </p:pic>
        <p:grpSp>
          <p:nvGrpSpPr>
            <p:cNvPr id="249" name="Group 248">
              <a:extLst>
                <a:ext uri="{FF2B5EF4-FFF2-40B4-BE49-F238E27FC236}">
                  <a16:creationId xmlns:a16="http://schemas.microsoft.com/office/drawing/2014/main" id="{6D18F7FA-C66A-394F-8D2B-399CD07CE21B}"/>
                </a:ext>
              </a:extLst>
            </p:cNvPr>
            <p:cNvGrpSpPr/>
            <p:nvPr/>
          </p:nvGrpSpPr>
          <p:grpSpPr>
            <a:xfrm>
              <a:off x="20459311" y="7492416"/>
              <a:ext cx="4305689" cy="890986"/>
              <a:chOff x="12188706" y="13943783"/>
              <a:chExt cx="3860132" cy="947368"/>
            </a:xfrm>
          </p:grpSpPr>
          <p:sp>
            <p:nvSpPr>
              <p:cNvPr id="255" name="Rectangle 254">
                <a:extLst>
                  <a:ext uri="{FF2B5EF4-FFF2-40B4-BE49-F238E27FC236}">
                    <a16:creationId xmlns:a16="http://schemas.microsoft.com/office/drawing/2014/main" id="{6915C988-0993-3843-A4EA-4EC9C2462465}"/>
                  </a:ext>
                </a:extLst>
              </p:cNvPr>
              <p:cNvSpPr/>
              <p:nvPr/>
            </p:nvSpPr>
            <p:spPr>
              <a:xfrm>
                <a:off x="12188706" y="13954784"/>
                <a:ext cx="3860132" cy="60893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TextBox 255">
                <a:extLst>
                  <a:ext uri="{FF2B5EF4-FFF2-40B4-BE49-F238E27FC236}">
                    <a16:creationId xmlns:a16="http://schemas.microsoft.com/office/drawing/2014/main" id="{D95536CE-2683-6649-86FB-88FF13BD43B1}"/>
                  </a:ext>
                </a:extLst>
              </p:cNvPr>
              <p:cNvSpPr txBox="1"/>
              <p:nvPr/>
            </p:nvSpPr>
            <p:spPr>
              <a:xfrm>
                <a:off x="12330748" y="13943783"/>
                <a:ext cx="533400" cy="553998"/>
              </a:xfrm>
              <a:prstGeom prst="rect">
                <a:avLst/>
              </a:prstGeom>
              <a:noFill/>
            </p:spPr>
            <p:txBody>
              <a:bodyPr wrap="square" rtlCol="0">
                <a:spAutoFit/>
              </a:bodyPr>
              <a:lstStyle/>
              <a:p>
                <a:r>
                  <a:rPr lang="en-US" sz="3000" b="1" dirty="0"/>
                  <a:t>L</a:t>
                </a:r>
              </a:p>
            </p:txBody>
          </p:sp>
          <p:sp>
            <p:nvSpPr>
              <p:cNvPr id="257" name="TextBox 256">
                <a:extLst>
                  <a:ext uri="{FF2B5EF4-FFF2-40B4-BE49-F238E27FC236}">
                    <a16:creationId xmlns:a16="http://schemas.microsoft.com/office/drawing/2014/main" id="{4A4C5CB1-72D2-6041-A7EA-BB6871789821}"/>
                  </a:ext>
                </a:extLst>
              </p:cNvPr>
              <p:cNvSpPr txBox="1"/>
              <p:nvPr/>
            </p:nvSpPr>
            <p:spPr>
              <a:xfrm>
                <a:off x="12853489" y="13957839"/>
                <a:ext cx="920500" cy="523220"/>
              </a:xfrm>
              <a:prstGeom prst="rect">
                <a:avLst/>
              </a:prstGeom>
              <a:noFill/>
            </p:spPr>
            <p:txBody>
              <a:bodyPr wrap="square" rtlCol="0">
                <a:spAutoFit/>
              </a:bodyPr>
              <a:lstStyle/>
              <a:p>
                <a:r>
                  <a:rPr lang="en-US" sz="2800" b="1" dirty="0"/>
                  <a:t>FR1</a:t>
                </a:r>
              </a:p>
            </p:txBody>
          </p:sp>
          <p:sp>
            <p:nvSpPr>
              <p:cNvPr id="258" name="TextBox 257">
                <a:extLst>
                  <a:ext uri="{FF2B5EF4-FFF2-40B4-BE49-F238E27FC236}">
                    <a16:creationId xmlns:a16="http://schemas.microsoft.com/office/drawing/2014/main" id="{ACDAE42C-0ACD-7D42-A9E1-2300598A215C}"/>
                  </a:ext>
                </a:extLst>
              </p:cNvPr>
              <p:cNvSpPr txBox="1"/>
              <p:nvPr/>
            </p:nvSpPr>
            <p:spPr>
              <a:xfrm>
                <a:off x="13631952" y="13982289"/>
                <a:ext cx="1056095" cy="523220"/>
              </a:xfrm>
              <a:prstGeom prst="rect">
                <a:avLst/>
              </a:prstGeom>
              <a:noFill/>
            </p:spPr>
            <p:txBody>
              <a:bodyPr wrap="square" rtlCol="0">
                <a:spAutoFit/>
              </a:bodyPr>
              <a:lstStyle/>
              <a:p>
                <a:r>
                  <a:rPr lang="en-US" sz="2800" b="1" dirty="0"/>
                  <a:t>FR2</a:t>
                </a:r>
              </a:p>
            </p:txBody>
          </p:sp>
          <p:sp>
            <p:nvSpPr>
              <p:cNvPr id="259" name="Down Arrow 258">
                <a:extLst>
                  <a:ext uri="{FF2B5EF4-FFF2-40B4-BE49-F238E27FC236}">
                    <a16:creationId xmlns:a16="http://schemas.microsoft.com/office/drawing/2014/main" id="{F601F5F9-4B13-3B48-BFD1-573D50B56B19}"/>
                  </a:ext>
                </a:extLst>
              </p:cNvPr>
              <p:cNvSpPr/>
              <p:nvPr/>
            </p:nvSpPr>
            <p:spPr>
              <a:xfrm>
                <a:off x="12330748"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Down Arrow 259">
                <a:extLst>
                  <a:ext uri="{FF2B5EF4-FFF2-40B4-BE49-F238E27FC236}">
                    <a16:creationId xmlns:a16="http://schemas.microsoft.com/office/drawing/2014/main" id="{18A73DB7-DA52-4B4A-9EB1-8048C0F6A182}"/>
                  </a:ext>
                </a:extLst>
              </p:cNvPr>
              <p:cNvSpPr/>
              <p:nvPr/>
            </p:nvSpPr>
            <p:spPr>
              <a:xfrm>
                <a:off x="13136152"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Down Arrow 260">
                <a:extLst>
                  <a:ext uri="{FF2B5EF4-FFF2-40B4-BE49-F238E27FC236}">
                    <a16:creationId xmlns:a16="http://schemas.microsoft.com/office/drawing/2014/main" id="{A45CC924-56FA-F746-A4AC-548E79B30E1C}"/>
                  </a:ext>
                </a:extLst>
              </p:cNvPr>
              <p:cNvSpPr/>
              <p:nvPr/>
            </p:nvSpPr>
            <p:spPr>
              <a:xfrm>
                <a:off x="13994114"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Down Arrow 261">
                <a:extLst>
                  <a:ext uri="{FF2B5EF4-FFF2-40B4-BE49-F238E27FC236}">
                    <a16:creationId xmlns:a16="http://schemas.microsoft.com/office/drawing/2014/main" id="{7DB7C671-63F1-484A-A360-DE21F1EDDCB4}"/>
                  </a:ext>
                </a:extLst>
              </p:cNvPr>
              <p:cNvSpPr/>
              <p:nvPr/>
            </p:nvSpPr>
            <p:spPr>
              <a:xfrm>
                <a:off x="14686075"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 name="TextBox 262">
                <a:extLst>
                  <a:ext uri="{FF2B5EF4-FFF2-40B4-BE49-F238E27FC236}">
                    <a16:creationId xmlns:a16="http://schemas.microsoft.com/office/drawing/2014/main" id="{7D9206DC-3345-254D-8F60-3E0BF7BEE29F}"/>
                  </a:ext>
                </a:extLst>
              </p:cNvPr>
              <p:cNvSpPr txBox="1"/>
              <p:nvPr/>
            </p:nvSpPr>
            <p:spPr>
              <a:xfrm>
                <a:off x="14464348" y="13982289"/>
                <a:ext cx="762000" cy="523220"/>
              </a:xfrm>
              <a:prstGeom prst="rect">
                <a:avLst/>
              </a:prstGeom>
              <a:noFill/>
            </p:spPr>
            <p:txBody>
              <a:bodyPr wrap="square" rtlCol="0">
                <a:spAutoFit/>
              </a:bodyPr>
              <a:lstStyle/>
              <a:p>
                <a:r>
                  <a:rPr lang="en-US" sz="2800" b="1" dirty="0"/>
                  <a:t>BB</a:t>
                </a:r>
              </a:p>
            </p:txBody>
          </p:sp>
          <p:sp>
            <p:nvSpPr>
              <p:cNvPr id="264" name="TextBox 263">
                <a:extLst>
                  <a:ext uri="{FF2B5EF4-FFF2-40B4-BE49-F238E27FC236}">
                    <a16:creationId xmlns:a16="http://schemas.microsoft.com/office/drawing/2014/main" id="{0F5D156D-EE37-F44C-ADA6-D1003DF0782D}"/>
                  </a:ext>
                </a:extLst>
              </p:cNvPr>
              <p:cNvSpPr txBox="1"/>
              <p:nvPr/>
            </p:nvSpPr>
            <p:spPr>
              <a:xfrm>
                <a:off x="15226348" y="13982289"/>
                <a:ext cx="685800" cy="556330"/>
              </a:xfrm>
              <a:prstGeom prst="rect">
                <a:avLst/>
              </a:prstGeom>
              <a:noFill/>
            </p:spPr>
            <p:txBody>
              <a:bodyPr wrap="square" rtlCol="0">
                <a:spAutoFit/>
              </a:bodyPr>
              <a:lstStyle/>
              <a:p>
                <a:endParaRPr lang="en-US" sz="2800" b="1" dirty="0"/>
              </a:p>
            </p:txBody>
          </p:sp>
        </p:grpSp>
        <p:sp>
          <p:nvSpPr>
            <p:cNvPr id="250" name="Rectangle 249">
              <a:extLst>
                <a:ext uri="{FF2B5EF4-FFF2-40B4-BE49-F238E27FC236}">
                  <a16:creationId xmlns:a16="http://schemas.microsoft.com/office/drawing/2014/main" id="{91A60335-5412-7D4B-AA94-4F02629D587B}"/>
                </a:ext>
              </a:extLst>
            </p:cNvPr>
            <p:cNvSpPr/>
            <p:nvPr/>
          </p:nvSpPr>
          <p:spPr>
            <a:xfrm>
              <a:off x="19278600" y="7184454"/>
              <a:ext cx="914400" cy="539463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TextBox 250">
              <a:extLst>
                <a:ext uri="{FF2B5EF4-FFF2-40B4-BE49-F238E27FC236}">
                  <a16:creationId xmlns:a16="http://schemas.microsoft.com/office/drawing/2014/main" id="{21FE4585-0DDE-664F-99DC-1703B6483B06}"/>
                </a:ext>
              </a:extLst>
            </p:cNvPr>
            <p:cNvSpPr txBox="1"/>
            <p:nvPr/>
          </p:nvSpPr>
          <p:spPr>
            <a:xfrm>
              <a:off x="19278599" y="9883258"/>
              <a:ext cx="1092961" cy="338554"/>
            </a:xfrm>
            <a:prstGeom prst="rect">
              <a:avLst/>
            </a:prstGeom>
            <a:noFill/>
          </p:spPr>
          <p:txBody>
            <a:bodyPr wrap="square" rtlCol="0">
              <a:spAutoFit/>
            </a:bodyPr>
            <a:lstStyle/>
            <a:p>
              <a:r>
                <a:rPr lang="en-US" sz="1600" dirty="0"/>
                <a:t>1000 bp</a:t>
              </a:r>
            </a:p>
          </p:txBody>
        </p:sp>
        <p:sp>
          <p:nvSpPr>
            <p:cNvPr id="252" name="TextBox 251">
              <a:extLst>
                <a:ext uri="{FF2B5EF4-FFF2-40B4-BE49-F238E27FC236}">
                  <a16:creationId xmlns:a16="http://schemas.microsoft.com/office/drawing/2014/main" id="{F7168EF7-FA74-B945-B60A-B15A60BFD8B0}"/>
                </a:ext>
              </a:extLst>
            </p:cNvPr>
            <p:cNvSpPr txBox="1"/>
            <p:nvPr/>
          </p:nvSpPr>
          <p:spPr>
            <a:xfrm>
              <a:off x="19246487" y="8643806"/>
              <a:ext cx="1092961" cy="338554"/>
            </a:xfrm>
            <a:prstGeom prst="rect">
              <a:avLst/>
            </a:prstGeom>
            <a:noFill/>
          </p:spPr>
          <p:txBody>
            <a:bodyPr wrap="square" rtlCol="0">
              <a:spAutoFit/>
            </a:bodyPr>
            <a:lstStyle/>
            <a:p>
              <a:r>
                <a:rPr lang="en-US" sz="1600" dirty="0"/>
                <a:t>8000 bp</a:t>
              </a:r>
            </a:p>
          </p:txBody>
        </p:sp>
        <p:sp>
          <p:nvSpPr>
            <p:cNvPr id="253" name="TextBox 252">
              <a:extLst>
                <a:ext uri="{FF2B5EF4-FFF2-40B4-BE49-F238E27FC236}">
                  <a16:creationId xmlns:a16="http://schemas.microsoft.com/office/drawing/2014/main" id="{D80C0D19-976C-4844-9554-43C4B43F284C}"/>
                </a:ext>
              </a:extLst>
            </p:cNvPr>
            <p:cNvSpPr txBox="1"/>
            <p:nvPr/>
          </p:nvSpPr>
          <p:spPr>
            <a:xfrm>
              <a:off x="19278599" y="9541445"/>
              <a:ext cx="1092961" cy="338554"/>
            </a:xfrm>
            <a:prstGeom prst="rect">
              <a:avLst/>
            </a:prstGeom>
            <a:noFill/>
          </p:spPr>
          <p:txBody>
            <a:bodyPr wrap="square" rtlCol="0">
              <a:spAutoFit/>
            </a:bodyPr>
            <a:lstStyle/>
            <a:p>
              <a:r>
                <a:rPr lang="en-US" sz="1600" dirty="0"/>
                <a:t>1500 bp</a:t>
              </a:r>
            </a:p>
          </p:txBody>
        </p:sp>
        <p:sp>
          <p:nvSpPr>
            <p:cNvPr id="254" name="TextBox 253">
              <a:extLst>
                <a:ext uri="{FF2B5EF4-FFF2-40B4-BE49-F238E27FC236}">
                  <a16:creationId xmlns:a16="http://schemas.microsoft.com/office/drawing/2014/main" id="{B8DD8D11-E2B0-4D40-9F2E-DC11207B0FF0}"/>
                </a:ext>
              </a:extLst>
            </p:cNvPr>
            <p:cNvSpPr txBox="1"/>
            <p:nvPr/>
          </p:nvSpPr>
          <p:spPr>
            <a:xfrm>
              <a:off x="19366350" y="10386152"/>
              <a:ext cx="1092961" cy="338554"/>
            </a:xfrm>
            <a:prstGeom prst="rect">
              <a:avLst/>
            </a:prstGeom>
            <a:noFill/>
          </p:spPr>
          <p:txBody>
            <a:bodyPr wrap="square" rtlCol="0">
              <a:spAutoFit/>
            </a:bodyPr>
            <a:lstStyle/>
            <a:p>
              <a:r>
                <a:rPr lang="en-US" sz="1600" dirty="0"/>
                <a:t>400 bp</a:t>
              </a:r>
            </a:p>
          </p:txBody>
        </p:sp>
      </p:grpSp>
      <p:sp>
        <p:nvSpPr>
          <p:cNvPr id="76" name="Rounded Rectangle 75">
            <a:extLst>
              <a:ext uri="{FF2B5EF4-FFF2-40B4-BE49-F238E27FC236}">
                <a16:creationId xmlns:a16="http://schemas.microsoft.com/office/drawing/2014/main" id="{78073A0B-DDF1-B148-8515-30E7F9A70220}"/>
              </a:ext>
            </a:extLst>
          </p:cNvPr>
          <p:cNvSpPr/>
          <p:nvPr/>
        </p:nvSpPr>
        <p:spPr>
          <a:xfrm>
            <a:off x="12464098" y="18733859"/>
            <a:ext cx="982648" cy="316141"/>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ounded Rectangle 94">
            <a:extLst>
              <a:ext uri="{FF2B5EF4-FFF2-40B4-BE49-F238E27FC236}">
                <a16:creationId xmlns:a16="http://schemas.microsoft.com/office/drawing/2014/main" id="{7F6CF678-4921-E041-84B8-347950A29C33}"/>
              </a:ext>
            </a:extLst>
          </p:cNvPr>
          <p:cNvSpPr/>
          <p:nvPr/>
        </p:nvSpPr>
        <p:spPr>
          <a:xfrm>
            <a:off x="13888269" y="18738592"/>
            <a:ext cx="982648" cy="316141"/>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id="{0D7EC989-6653-C044-887F-6A07A5EC6023}"/>
              </a:ext>
            </a:extLst>
          </p:cNvPr>
          <p:cNvSpPr txBox="1"/>
          <p:nvPr/>
        </p:nvSpPr>
        <p:spPr>
          <a:xfrm>
            <a:off x="12464098" y="18725127"/>
            <a:ext cx="982648" cy="369332"/>
          </a:xfrm>
          <a:prstGeom prst="rect">
            <a:avLst/>
          </a:prstGeom>
          <a:noFill/>
        </p:spPr>
        <p:txBody>
          <a:bodyPr wrap="square" rtlCol="0">
            <a:spAutoFit/>
          </a:bodyPr>
          <a:lstStyle/>
          <a:p>
            <a:r>
              <a:rPr lang="en-US" sz="1800" b="1" dirty="0"/>
              <a:t>FR1</a:t>
            </a:r>
          </a:p>
        </p:txBody>
      </p:sp>
      <p:sp>
        <p:nvSpPr>
          <p:cNvPr id="97" name="TextBox 96">
            <a:extLst>
              <a:ext uri="{FF2B5EF4-FFF2-40B4-BE49-F238E27FC236}">
                <a16:creationId xmlns:a16="http://schemas.microsoft.com/office/drawing/2014/main" id="{646A195E-EA72-954C-A0C5-903EBF06E31C}"/>
              </a:ext>
            </a:extLst>
          </p:cNvPr>
          <p:cNvSpPr txBox="1"/>
          <p:nvPr/>
        </p:nvSpPr>
        <p:spPr>
          <a:xfrm>
            <a:off x="13859107" y="18733859"/>
            <a:ext cx="982648" cy="369332"/>
          </a:xfrm>
          <a:prstGeom prst="rect">
            <a:avLst/>
          </a:prstGeom>
          <a:noFill/>
        </p:spPr>
        <p:txBody>
          <a:bodyPr wrap="square" rtlCol="0">
            <a:spAutoFit/>
          </a:bodyPr>
          <a:lstStyle/>
          <a:p>
            <a:r>
              <a:rPr lang="en-US" sz="1800" b="1" dirty="0"/>
              <a:t>FR2</a:t>
            </a:r>
          </a:p>
        </p:txBody>
      </p:sp>
      <p:sp>
        <p:nvSpPr>
          <p:cNvPr id="94" name="Down Arrow 93">
            <a:extLst>
              <a:ext uri="{FF2B5EF4-FFF2-40B4-BE49-F238E27FC236}">
                <a16:creationId xmlns:a16="http://schemas.microsoft.com/office/drawing/2014/main" id="{E49216B7-1B90-EA47-B5A4-DF0041FF075B}"/>
              </a:ext>
            </a:extLst>
          </p:cNvPr>
          <p:cNvSpPr/>
          <p:nvPr/>
        </p:nvSpPr>
        <p:spPr>
          <a:xfrm>
            <a:off x="13004753" y="16518678"/>
            <a:ext cx="245356" cy="210515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1EE65E-2479-1C49-AC1E-E8A418F53273}"/>
              </a:ext>
            </a:extLst>
          </p:cNvPr>
          <p:cNvSpPr>
            <a:spLocks noGrp="1"/>
          </p:cNvSpPr>
          <p:nvPr>
            <p:ph type="ctrTitle"/>
          </p:nvPr>
        </p:nvSpPr>
        <p:spPr>
          <a:xfrm>
            <a:off x="3482975" y="1349375"/>
            <a:ext cx="31089600" cy="3611563"/>
          </a:xfrm>
          <a:ln w="3175">
            <a:solidFill>
              <a:schemeClr val="tx1"/>
            </a:solidFill>
          </a:ln>
        </p:spPr>
        <p:txBody>
          <a:bodyPr rtlCol="0">
            <a:normAutofit fontScale="90000"/>
          </a:bodyPr>
          <a:lstStyle/>
          <a:p>
            <a:pPr defTabSz="3583017" eaLnBrk="1" fontAlgn="auto" hangingPunct="1">
              <a:spcAft>
                <a:spcPts val="0"/>
              </a:spcAft>
              <a:defRPr/>
            </a:pPr>
            <a:r>
              <a:rPr lang="en-US" sz="8900" dirty="0">
                <a:latin typeface="Andale Mono" panose="020B0509000000000004" pitchFamily="49" charset="0"/>
                <a:cs typeface="Aharoni" panose="020F0502020204030204" pitchFamily="34" charset="0"/>
              </a:rPr>
              <a:t>Investigating the role of bS21 in vancomycin-resistant </a:t>
            </a:r>
            <a:r>
              <a:rPr lang="en-US" sz="8900" i="1" dirty="0">
                <a:latin typeface="Andale Mono" panose="020B0509000000000004" pitchFamily="49" charset="0"/>
                <a:cs typeface="Aharoni" panose="020F0502020204030204" pitchFamily="34" charset="0"/>
              </a:rPr>
              <a:t>Staphylococcus aureus</a:t>
            </a:r>
            <a:br>
              <a:rPr lang="en-US" sz="6286" dirty="0">
                <a:latin typeface="Andale Mono" panose="020B0509000000000004" pitchFamily="49" charset="0"/>
                <a:cs typeface="Aharoni" panose="020F0502020204030204" pitchFamily="34" charset="0"/>
              </a:rPr>
            </a:br>
            <a:r>
              <a:rPr lang="en-US" sz="6700" dirty="0">
                <a:latin typeface="Andale Mono" panose="020B0509000000000004" pitchFamily="49" charset="0"/>
                <a:cs typeface="Aharoni" panose="020F0502020204030204" pitchFamily="34" charset="0"/>
              </a:rPr>
              <a:t>Dan Floyd</a:t>
            </a:r>
            <a:r>
              <a:rPr lang="en-US" sz="6700" baseline="30000" dirty="0">
                <a:latin typeface="Andale Mono" panose="020B0509000000000004" pitchFamily="49" charset="0"/>
                <a:cs typeface="Aharoni" panose="020F0502020204030204" pitchFamily="34" charset="0"/>
              </a:rPr>
              <a:t>1</a:t>
            </a:r>
            <a:r>
              <a:rPr lang="en-US" sz="6700" dirty="0">
                <a:latin typeface="Andale Mono" panose="020B0509000000000004" pitchFamily="49" charset="0"/>
                <a:cs typeface="Aharoni" panose="020F0502020204030204" pitchFamily="34" charset="0"/>
              </a:rPr>
              <a:t>, Hannah Trautmann, Dr. Kathryn Ramsey</a:t>
            </a:r>
            <a:r>
              <a:rPr lang="en-US" sz="6700" baseline="30000" dirty="0">
                <a:latin typeface="Andale Mono" panose="020B0509000000000004" pitchFamily="49" charset="0"/>
                <a:cs typeface="Aharoni" panose="020F0502020204030204" pitchFamily="34" charset="0"/>
              </a:rPr>
              <a:t>1,2</a:t>
            </a:r>
            <a:br>
              <a:rPr lang="en-US" sz="4000" dirty="0">
                <a:latin typeface="Andale Mono" panose="020B0509000000000004" pitchFamily="49" charset="0"/>
                <a:cs typeface="Aharoni" panose="020F0502020204030204" pitchFamily="34" charset="0"/>
              </a:rPr>
            </a:br>
            <a:r>
              <a:rPr lang="en-US" sz="4000" baseline="30000" dirty="0">
                <a:latin typeface="Andale Mono" panose="020B0509000000000004" pitchFamily="49" charset="0"/>
                <a:cs typeface="Aharoni" panose="020F0502020204030204" pitchFamily="34" charset="0"/>
              </a:rPr>
              <a:t>1</a:t>
            </a:r>
            <a:r>
              <a:rPr lang="en-US" sz="4000" dirty="0">
                <a:latin typeface="Andale Mono" panose="020B0509000000000004" pitchFamily="49" charset="0"/>
                <a:cs typeface="Aharoni" panose="020F0502020204030204" pitchFamily="34" charset="0"/>
              </a:rPr>
              <a:t>Cell and Molecular Biology, University of Rhode Island, Kingston, RI 02881</a:t>
            </a:r>
            <a:br>
              <a:rPr lang="en-US" sz="4000" dirty="0">
                <a:latin typeface="Andale Mono" panose="020B0509000000000004" pitchFamily="49" charset="0"/>
                <a:cs typeface="Aharoni" panose="020F0502020204030204" pitchFamily="34" charset="0"/>
              </a:rPr>
            </a:br>
            <a:r>
              <a:rPr lang="en-US" sz="4000" dirty="0">
                <a:latin typeface="Andale Mono" panose="020B0509000000000004" pitchFamily="49" charset="0"/>
                <a:cs typeface="Aharoni" panose="020F0502020204030204" pitchFamily="34" charset="0"/>
              </a:rPr>
              <a:t> </a:t>
            </a:r>
            <a:r>
              <a:rPr lang="en-US" sz="4000" baseline="30000" dirty="0">
                <a:latin typeface="Andale Mono" panose="020B0509000000000004" pitchFamily="49" charset="0"/>
                <a:cs typeface="Aharoni" panose="020F0502020204030204" pitchFamily="34" charset="0"/>
              </a:rPr>
              <a:t>2</a:t>
            </a:r>
            <a:r>
              <a:rPr lang="en-US" sz="4000" dirty="0">
                <a:latin typeface="Andale Mono" panose="020B0509000000000004" pitchFamily="49" charset="0"/>
                <a:cs typeface="Aharoni" panose="020F0502020204030204" pitchFamily="34" charset="0"/>
              </a:rPr>
              <a:t>Biomedical and Pharmaceutical Sciences, University of Rhode Island, Kingston, RI 02881</a:t>
            </a:r>
            <a:endParaRPr lang="en-US" sz="4000" baseline="30000" dirty="0">
              <a:latin typeface="Andale Mono" panose="020B0509000000000004" pitchFamily="49" charset="0"/>
              <a:cs typeface="Aharoni" panose="020F0502020204030204" pitchFamily="34" charset="0"/>
            </a:endParaRPr>
          </a:p>
        </p:txBody>
      </p:sp>
      <p:sp>
        <p:nvSpPr>
          <p:cNvPr id="101" name="Down Arrow 100">
            <a:extLst>
              <a:ext uri="{FF2B5EF4-FFF2-40B4-BE49-F238E27FC236}">
                <a16:creationId xmlns:a16="http://schemas.microsoft.com/office/drawing/2014/main" id="{F653CACA-A566-164C-B7D1-FE0F2AC90903}"/>
              </a:ext>
            </a:extLst>
          </p:cNvPr>
          <p:cNvSpPr/>
          <p:nvPr/>
        </p:nvSpPr>
        <p:spPr>
          <a:xfrm rot="20968599">
            <a:off x="14077780" y="16555060"/>
            <a:ext cx="245356" cy="210515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Down Arrow 101">
            <a:extLst>
              <a:ext uri="{FF2B5EF4-FFF2-40B4-BE49-F238E27FC236}">
                <a16:creationId xmlns:a16="http://schemas.microsoft.com/office/drawing/2014/main" id="{FA013E41-EEA8-C34A-AFED-2A56F679A1C8}"/>
              </a:ext>
            </a:extLst>
          </p:cNvPr>
          <p:cNvSpPr/>
          <p:nvPr/>
        </p:nvSpPr>
        <p:spPr>
          <a:xfrm rot="20435000">
            <a:off x="13101299" y="19223879"/>
            <a:ext cx="315408" cy="50580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Down Arrow 102">
            <a:extLst>
              <a:ext uri="{FF2B5EF4-FFF2-40B4-BE49-F238E27FC236}">
                <a16:creationId xmlns:a16="http://schemas.microsoft.com/office/drawing/2014/main" id="{3DA42F27-4C58-5149-8603-3B8AAEBADF38}"/>
              </a:ext>
            </a:extLst>
          </p:cNvPr>
          <p:cNvSpPr/>
          <p:nvPr/>
        </p:nvSpPr>
        <p:spPr>
          <a:xfrm rot="1024559">
            <a:off x="14061423" y="19226761"/>
            <a:ext cx="315408" cy="50580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Down Arrow 103">
            <a:extLst>
              <a:ext uri="{FF2B5EF4-FFF2-40B4-BE49-F238E27FC236}">
                <a16:creationId xmlns:a16="http://schemas.microsoft.com/office/drawing/2014/main" id="{C8B0165F-AB9D-DF47-8EB1-4355A8F015FD}"/>
              </a:ext>
            </a:extLst>
          </p:cNvPr>
          <p:cNvSpPr/>
          <p:nvPr/>
        </p:nvSpPr>
        <p:spPr>
          <a:xfrm>
            <a:off x="13298576" y="22753423"/>
            <a:ext cx="620539" cy="95521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5" name="Group 104">
            <a:extLst>
              <a:ext uri="{FF2B5EF4-FFF2-40B4-BE49-F238E27FC236}">
                <a16:creationId xmlns:a16="http://schemas.microsoft.com/office/drawing/2014/main" id="{32E7E129-A582-9E41-A398-4D8896349D14}"/>
              </a:ext>
            </a:extLst>
          </p:cNvPr>
          <p:cNvGrpSpPr/>
          <p:nvPr/>
        </p:nvGrpSpPr>
        <p:grpSpPr>
          <a:xfrm>
            <a:off x="11932445" y="23883624"/>
            <a:ext cx="3352800" cy="3132965"/>
            <a:chOff x="21945600" y="3436120"/>
            <a:chExt cx="8153400" cy="8298680"/>
          </a:xfrm>
        </p:grpSpPr>
        <p:grpSp>
          <p:nvGrpSpPr>
            <p:cNvPr id="106" name="Group 105">
              <a:extLst>
                <a:ext uri="{FF2B5EF4-FFF2-40B4-BE49-F238E27FC236}">
                  <a16:creationId xmlns:a16="http://schemas.microsoft.com/office/drawing/2014/main" id="{AEE37DF3-57AB-CC4A-A07F-E2795DB09149}"/>
                </a:ext>
              </a:extLst>
            </p:cNvPr>
            <p:cNvGrpSpPr/>
            <p:nvPr/>
          </p:nvGrpSpPr>
          <p:grpSpPr>
            <a:xfrm>
              <a:off x="21945600" y="3581400"/>
              <a:ext cx="8153400" cy="8153400"/>
              <a:chOff x="21945600" y="3581400"/>
              <a:chExt cx="8153400" cy="8153400"/>
            </a:xfrm>
          </p:grpSpPr>
          <p:sp>
            <p:nvSpPr>
              <p:cNvPr id="111" name="Donut 110">
                <a:extLst>
                  <a:ext uri="{FF2B5EF4-FFF2-40B4-BE49-F238E27FC236}">
                    <a16:creationId xmlns:a16="http://schemas.microsoft.com/office/drawing/2014/main" id="{84C91A40-B291-EA4C-ABDC-3C292547487E}"/>
                  </a:ext>
                </a:extLst>
              </p:cNvPr>
              <p:cNvSpPr/>
              <p:nvPr/>
            </p:nvSpPr>
            <p:spPr>
              <a:xfrm>
                <a:off x="21945600" y="3581400"/>
                <a:ext cx="8153400" cy="8153400"/>
              </a:xfrm>
              <a:prstGeom prst="donut">
                <a:avLst>
                  <a:gd name="adj" fmla="val 585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2" name="Rounded Rectangle 111">
                <a:extLst>
                  <a:ext uri="{FF2B5EF4-FFF2-40B4-BE49-F238E27FC236}">
                    <a16:creationId xmlns:a16="http://schemas.microsoft.com/office/drawing/2014/main" id="{C73F3F7E-4DB3-FA43-AA15-92C32DF25642}"/>
                  </a:ext>
                </a:extLst>
              </p:cNvPr>
              <p:cNvSpPr/>
              <p:nvPr/>
            </p:nvSpPr>
            <p:spPr>
              <a:xfrm rot="3015265">
                <a:off x="23355236" y="3466054"/>
                <a:ext cx="762000" cy="24384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ounded Rectangle 112">
                <a:extLst>
                  <a:ext uri="{FF2B5EF4-FFF2-40B4-BE49-F238E27FC236}">
                    <a16:creationId xmlns:a16="http://schemas.microsoft.com/office/drawing/2014/main" id="{B23F5E7E-073D-2A48-BE32-4E3D5C91726C}"/>
                  </a:ext>
                </a:extLst>
              </p:cNvPr>
              <p:cNvSpPr/>
              <p:nvPr/>
            </p:nvSpPr>
            <p:spPr>
              <a:xfrm>
                <a:off x="21945600" y="5987377"/>
                <a:ext cx="762000" cy="3341445"/>
              </a:xfrm>
              <a:prstGeom prst="roundRect">
                <a:avLst>
                  <a:gd name="adj" fmla="val 18293"/>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a:extLst>
                  <a:ext uri="{FF2B5EF4-FFF2-40B4-BE49-F238E27FC236}">
                    <a16:creationId xmlns:a16="http://schemas.microsoft.com/office/drawing/2014/main" id="{00717682-1703-2041-869B-6326B9FF94D8}"/>
                  </a:ext>
                </a:extLst>
              </p:cNvPr>
              <p:cNvSpPr txBox="1"/>
              <p:nvPr/>
            </p:nvSpPr>
            <p:spPr>
              <a:xfrm rot="19212249">
                <a:off x="22509843" y="3773790"/>
                <a:ext cx="3352799" cy="815248"/>
              </a:xfrm>
              <a:prstGeom prst="rect">
                <a:avLst/>
              </a:prstGeom>
              <a:noFill/>
            </p:spPr>
            <p:txBody>
              <a:bodyPr wrap="square" rtlCol="0">
                <a:spAutoFit/>
              </a:bodyPr>
              <a:lstStyle/>
              <a:p>
                <a:r>
                  <a:rPr lang="en-US" sz="1400" b="1" dirty="0"/>
                  <a:t>Chlor-Res</a:t>
                </a:r>
              </a:p>
            </p:txBody>
          </p:sp>
          <p:sp>
            <p:nvSpPr>
              <p:cNvPr id="115" name="TextBox 114">
                <a:extLst>
                  <a:ext uri="{FF2B5EF4-FFF2-40B4-BE49-F238E27FC236}">
                    <a16:creationId xmlns:a16="http://schemas.microsoft.com/office/drawing/2014/main" id="{F57EC9EC-FE2C-9D44-ACBB-C0ED2176ED47}"/>
                  </a:ext>
                </a:extLst>
              </p:cNvPr>
              <p:cNvSpPr txBox="1"/>
              <p:nvPr/>
            </p:nvSpPr>
            <p:spPr>
              <a:xfrm>
                <a:off x="21945600" y="5987376"/>
                <a:ext cx="609600" cy="3170099"/>
              </a:xfrm>
              <a:prstGeom prst="rect">
                <a:avLst/>
              </a:prstGeom>
              <a:noFill/>
            </p:spPr>
            <p:txBody>
              <a:bodyPr wrap="square" rtlCol="0">
                <a:spAutoFit/>
              </a:bodyPr>
              <a:lstStyle/>
              <a:p>
                <a:r>
                  <a:rPr lang="en-US" sz="1800" b="1" i="1" dirty="0"/>
                  <a:t>lacZ</a:t>
                </a:r>
              </a:p>
            </p:txBody>
          </p:sp>
          <p:sp>
            <p:nvSpPr>
              <p:cNvPr id="116" name="TextBox 115">
                <a:extLst>
                  <a:ext uri="{FF2B5EF4-FFF2-40B4-BE49-F238E27FC236}">
                    <a16:creationId xmlns:a16="http://schemas.microsoft.com/office/drawing/2014/main" id="{777DF94E-D7D5-0345-B948-DDAC66548370}"/>
                  </a:ext>
                </a:extLst>
              </p:cNvPr>
              <p:cNvSpPr txBox="1"/>
              <p:nvPr/>
            </p:nvSpPr>
            <p:spPr>
              <a:xfrm>
                <a:off x="24361388" y="6806645"/>
                <a:ext cx="4191000" cy="1467444"/>
              </a:xfrm>
              <a:prstGeom prst="rect">
                <a:avLst/>
              </a:prstGeom>
              <a:noFill/>
            </p:spPr>
            <p:txBody>
              <a:bodyPr wrap="square" rtlCol="0">
                <a:spAutoFit/>
              </a:bodyPr>
              <a:lstStyle/>
              <a:p>
                <a:r>
                  <a:rPr lang="en-US" sz="3000" b="1" dirty="0"/>
                  <a:t>pKR95</a:t>
                </a:r>
              </a:p>
            </p:txBody>
          </p:sp>
        </p:grpSp>
        <p:sp>
          <p:nvSpPr>
            <p:cNvPr id="107" name="Rounded Rectangle 106">
              <a:extLst>
                <a:ext uri="{FF2B5EF4-FFF2-40B4-BE49-F238E27FC236}">
                  <a16:creationId xmlns:a16="http://schemas.microsoft.com/office/drawing/2014/main" id="{1C317F52-FCA2-0D4C-B10D-9F8061B63AE9}"/>
                </a:ext>
              </a:extLst>
            </p:cNvPr>
            <p:cNvSpPr/>
            <p:nvPr/>
          </p:nvSpPr>
          <p:spPr>
            <a:xfrm>
              <a:off x="25374600" y="3581400"/>
              <a:ext cx="1676400" cy="6096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ounded Rectangle 107">
              <a:extLst>
                <a:ext uri="{FF2B5EF4-FFF2-40B4-BE49-F238E27FC236}">
                  <a16:creationId xmlns:a16="http://schemas.microsoft.com/office/drawing/2014/main" id="{E917FE0D-4026-C54C-B859-6C1FC10A9015}"/>
                </a:ext>
              </a:extLst>
            </p:cNvPr>
            <p:cNvSpPr/>
            <p:nvPr/>
          </p:nvSpPr>
          <p:spPr>
            <a:xfrm rot="2087968">
              <a:off x="27429081" y="4308805"/>
              <a:ext cx="1676400" cy="6096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TextBox 108">
              <a:extLst>
                <a:ext uri="{FF2B5EF4-FFF2-40B4-BE49-F238E27FC236}">
                  <a16:creationId xmlns:a16="http://schemas.microsoft.com/office/drawing/2014/main" id="{1F40E96B-4A95-BE4E-932A-F89155A1C854}"/>
                </a:ext>
              </a:extLst>
            </p:cNvPr>
            <p:cNvSpPr txBox="1"/>
            <p:nvPr/>
          </p:nvSpPr>
          <p:spPr>
            <a:xfrm>
              <a:off x="25374600" y="3436120"/>
              <a:ext cx="1676401" cy="369331"/>
            </a:xfrm>
            <a:prstGeom prst="rect">
              <a:avLst/>
            </a:prstGeom>
            <a:noFill/>
          </p:spPr>
          <p:txBody>
            <a:bodyPr wrap="square" rtlCol="0">
              <a:spAutoFit/>
            </a:bodyPr>
            <a:lstStyle/>
            <a:p>
              <a:r>
                <a:rPr lang="en-US" sz="1800" b="1" dirty="0"/>
                <a:t>FR1</a:t>
              </a:r>
            </a:p>
          </p:txBody>
        </p:sp>
        <p:sp>
          <p:nvSpPr>
            <p:cNvPr id="110" name="TextBox 109">
              <a:extLst>
                <a:ext uri="{FF2B5EF4-FFF2-40B4-BE49-F238E27FC236}">
                  <a16:creationId xmlns:a16="http://schemas.microsoft.com/office/drawing/2014/main" id="{512E933A-FBDC-F84E-963B-F2C11962CD2D}"/>
                </a:ext>
              </a:extLst>
            </p:cNvPr>
            <p:cNvSpPr txBox="1"/>
            <p:nvPr/>
          </p:nvSpPr>
          <p:spPr>
            <a:xfrm rot="1939555">
              <a:off x="27628895" y="4225966"/>
              <a:ext cx="1676401" cy="369331"/>
            </a:xfrm>
            <a:prstGeom prst="rect">
              <a:avLst/>
            </a:prstGeom>
            <a:noFill/>
          </p:spPr>
          <p:txBody>
            <a:bodyPr wrap="square" rtlCol="0">
              <a:spAutoFit/>
            </a:bodyPr>
            <a:lstStyle/>
            <a:p>
              <a:r>
                <a:rPr lang="en-US" sz="1800" b="1" dirty="0"/>
                <a:t>FR2</a:t>
              </a:r>
            </a:p>
          </p:txBody>
        </p:sp>
      </p:grpSp>
      <p:sp>
        <p:nvSpPr>
          <p:cNvPr id="9" name="Rectangle 8">
            <a:extLst>
              <a:ext uri="{FF2B5EF4-FFF2-40B4-BE49-F238E27FC236}">
                <a16:creationId xmlns:a16="http://schemas.microsoft.com/office/drawing/2014/main" id="{0DA45372-7C62-1E4D-823F-C0A9C3A8BC37}"/>
              </a:ext>
            </a:extLst>
          </p:cNvPr>
          <p:cNvSpPr/>
          <p:nvPr/>
        </p:nvSpPr>
        <p:spPr>
          <a:xfrm>
            <a:off x="26441400" y="5757863"/>
            <a:ext cx="9435158" cy="116780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TextBox 175">
            <a:extLst>
              <a:ext uri="{FF2B5EF4-FFF2-40B4-BE49-F238E27FC236}">
                <a16:creationId xmlns:a16="http://schemas.microsoft.com/office/drawing/2014/main" id="{0C1936A8-1326-D64B-B9BC-578EAEABBC9A}"/>
              </a:ext>
            </a:extLst>
          </p:cNvPr>
          <p:cNvSpPr txBox="1"/>
          <p:nvPr/>
        </p:nvSpPr>
        <p:spPr>
          <a:xfrm>
            <a:off x="14471241" y="17139128"/>
            <a:ext cx="2008029" cy="1292662"/>
          </a:xfrm>
          <a:prstGeom prst="rect">
            <a:avLst/>
          </a:prstGeom>
          <a:noFill/>
        </p:spPr>
        <p:txBody>
          <a:bodyPr wrap="square" rtlCol="0">
            <a:spAutoFit/>
          </a:bodyPr>
          <a:lstStyle/>
          <a:p>
            <a:r>
              <a:rPr lang="en-US" sz="2600" b="1" dirty="0"/>
              <a:t>Gel Image from Feb 2, 2022 </a:t>
            </a:r>
          </a:p>
        </p:txBody>
      </p:sp>
      <p:sp>
        <p:nvSpPr>
          <p:cNvPr id="100" name="Rounded Rectangle 99">
            <a:extLst>
              <a:ext uri="{FF2B5EF4-FFF2-40B4-BE49-F238E27FC236}">
                <a16:creationId xmlns:a16="http://schemas.microsoft.com/office/drawing/2014/main" id="{77DB136B-3091-8046-857E-68B6E3084C0B}"/>
              </a:ext>
            </a:extLst>
          </p:cNvPr>
          <p:cNvSpPr/>
          <p:nvPr/>
        </p:nvSpPr>
        <p:spPr>
          <a:xfrm>
            <a:off x="26624962" y="6855981"/>
            <a:ext cx="9068034" cy="849888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7" name="Group 116">
            <a:extLst>
              <a:ext uri="{FF2B5EF4-FFF2-40B4-BE49-F238E27FC236}">
                <a16:creationId xmlns:a16="http://schemas.microsoft.com/office/drawing/2014/main" id="{F2C6BCAD-6A15-194D-9A42-BD1BE970025E}"/>
              </a:ext>
            </a:extLst>
          </p:cNvPr>
          <p:cNvGrpSpPr/>
          <p:nvPr/>
        </p:nvGrpSpPr>
        <p:grpSpPr>
          <a:xfrm>
            <a:off x="26934048" y="6987430"/>
            <a:ext cx="8869654" cy="8306849"/>
            <a:chOff x="1540329" y="5408218"/>
            <a:chExt cx="21507451" cy="17929037"/>
          </a:xfrm>
        </p:grpSpPr>
        <p:grpSp>
          <p:nvGrpSpPr>
            <p:cNvPr id="118" name="Group 117">
              <a:extLst>
                <a:ext uri="{FF2B5EF4-FFF2-40B4-BE49-F238E27FC236}">
                  <a16:creationId xmlns:a16="http://schemas.microsoft.com/office/drawing/2014/main" id="{2AD79D05-4540-914D-9879-52FAF6FE9BF8}"/>
                </a:ext>
              </a:extLst>
            </p:cNvPr>
            <p:cNvGrpSpPr/>
            <p:nvPr/>
          </p:nvGrpSpPr>
          <p:grpSpPr>
            <a:xfrm>
              <a:off x="7298872" y="6879654"/>
              <a:ext cx="9677400" cy="914400"/>
              <a:chOff x="3581400" y="17678400"/>
              <a:chExt cx="9677400" cy="914400"/>
            </a:xfrm>
          </p:grpSpPr>
          <p:sp>
            <p:nvSpPr>
              <p:cNvPr id="165" name="Rounded Rectangle 164">
                <a:extLst>
                  <a:ext uri="{FF2B5EF4-FFF2-40B4-BE49-F238E27FC236}">
                    <a16:creationId xmlns:a16="http://schemas.microsoft.com/office/drawing/2014/main" id="{A7E3A67E-55D3-5049-85BA-58B0E5485644}"/>
                  </a:ext>
                </a:extLst>
              </p:cNvPr>
              <p:cNvSpPr/>
              <p:nvPr/>
            </p:nvSpPr>
            <p:spPr>
              <a:xfrm>
                <a:off x="3581400" y="17983200"/>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6" name="Rounded Rectangle 165">
                <a:extLst>
                  <a:ext uri="{FF2B5EF4-FFF2-40B4-BE49-F238E27FC236}">
                    <a16:creationId xmlns:a16="http://schemas.microsoft.com/office/drawing/2014/main" id="{069DA097-DDB1-E342-AD3E-D47C0C3F0D07}"/>
                  </a:ext>
                </a:extLst>
              </p:cNvPr>
              <p:cNvSpPr/>
              <p:nvPr/>
            </p:nvSpPr>
            <p:spPr>
              <a:xfrm>
                <a:off x="44196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7" name="Rounded Rectangle 166">
                <a:extLst>
                  <a:ext uri="{FF2B5EF4-FFF2-40B4-BE49-F238E27FC236}">
                    <a16:creationId xmlns:a16="http://schemas.microsoft.com/office/drawing/2014/main" id="{86BC6D07-B214-A94C-A16E-FB5BCB738C16}"/>
                  </a:ext>
                </a:extLst>
              </p:cNvPr>
              <p:cNvSpPr/>
              <p:nvPr/>
            </p:nvSpPr>
            <p:spPr>
              <a:xfrm>
                <a:off x="86868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8" name="TextBox 167">
                <a:extLst>
                  <a:ext uri="{FF2B5EF4-FFF2-40B4-BE49-F238E27FC236}">
                    <a16:creationId xmlns:a16="http://schemas.microsoft.com/office/drawing/2014/main" id="{217E5D28-A01D-B845-9242-951D98FBE72B}"/>
                  </a:ext>
                </a:extLst>
              </p:cNvPr>
              <p:cNvSpPr txBox="1"/>
              <p:nvPr/>
            </p:nvSpPr>
            <p:spPr>
              <a:xfrm>
                <a:off x="5529944" y="17678400"/>
                <a:ext cx="3124199" cy="825231"/>
              </a:xfrm>
              <a:prstGeom prst="rect">
                <a:avLst/>
              </a:prstGeom>
              <a:noFill/>
            </p:spPr>
            <p:txBody>
              <a:bodyPr wrap="square" rtlCol="0">
                <a:spAutoFit/>
              </a:bodyPr>
              <a:lstStyle/>
              <a:p>
                <a:r>
                  <a:rPr lang="en-US" sz="1600" b="1" dirty="0"/>
                  <a:t>FR1</a:t>
                </a:r>
              </a:p>
            </p:txBody>
          </p:sp>
          <p:sp>
            <p:nvSpPr>
              <p:cNvPr id="169" name="TextBox 168">
                <a:extLst>
                  <a:ext uri="{FF2B5EF4-FFF2-40B4-BE49-F238E27FC236}">
                    <a16:creationId xmlns:a16="http://schemas.microsoft.com/office/drawing/2014/main" id="{0113521E-EC20-3446-B466-0468FF19F4F7}"/>
                  </a:ext>
                </a:extLst>
              </p:cNvPr>
              <p:cNvSpPr txBox="1"/>
              <p:nvPr/>
            </p:nvSpPr>
            <p:spPr>
              <a:xfrm>
                <a:off x="9525000" y="17678400"/>
                <a:ext cx="3428999" cy="825231"/>
              </a:xfrm>
              <a:prstGeom prst="rect">
                <a:avLst/>
              </a:prstGeom>
              <a:noFill/>
            </p:spPr>
            <p:txBody>
              <a:bodyPr wrap="square" rtlCol="0">
                <a:spAutoFit/>
              </a:bodyPr>
              <a:lstStyle/>
              <a:p>
                <a:r>
                  <a:rPr lang="en-US" sz="1600" b="1" dirty="0"/>
                  <a:t>FR2</a:t>
                </a:r>
              </a:p>
            </p:txBody>
          </p:sp>
        </p:grpSp>
        <p:sp>
          <p:nvSpPr>
            <p:cNvPr id="119" name="TextBox 118">
              <a:extLst>
                <a:ext uri="{FF2B5EF4-FFF2-40B4-BE49-F238E27FC236}">
                  <a16:creationId xmlns:a16="http://schemas.microsoft.com/office/drawing/2014/main" id="{F599535C-05BC-E34D-BBAB-DF3F4C355953}"/>
                </a:ext>
              </a:extLst>
            </p:cNvPr>
            <p:cNvSpPr txBox="1"/>
            <p:nvPr/>
          </p:nvSpPr>
          <p:spPr>
            <a:xfrm>
              <a:off x="10221686" y="5408218"/>
              <a:ext cx="5105399" cy="1129289"/>
            </a:xfrm>
            <a:prstGeom prst="rect">
              <a:avLst/>
            </a:prstGeom>
            <a:noFill/>
          </p:spPr>
          <p:txBody>
            <a:bodyPr wrap="square" rtlCol="0">
              <a:spAutoFit/>
            </a:bodyPr>
            <a:lstStyle/>
            <a:p>
              <a:r>
                <a:rPr lang="en-US" sz="2800" b="1" dirty="0"/>
                <a:t>pKR95</a:t>
              </a:r>
            </a:p>
          </p:txBody>
        </p:sp>
        <p:grpSp>
          <p:nvGrpSpPr>
            <p:cNvPr id="120" name="Group 119">
              <a:extLst>
                <a:ext uri="{FF2B5EF4-FFF2-40B4-BE49-F238E27FC236}">
                  <a16:creationId xmlns:a16="http://schemas.microsoft.com/office/drawing/2014/main" id="{78DBA6DB-94E1-0143-A2A6-934585794F31}"/>
                </a:ext>
              </a:extLst>
            </p:cNvPr>
            <p:cNvGrpSpPr/>
            <p:nvPr/>
          </p:nvGrpSpPr>
          <p:grpSpPr>
            <a:xfrm>
              <a:off x="6939644" y="8711941"/>
              <a:ext cx="11146971" cy="998781"/>
              <a:chOff x="6939644" y="8711941"/>
              <a:chExt cx="11146971" cy="998781"/>
            </a:xfrm>
          </p:grpSpPr>
          <p:sp>
            <p:nvSpPr>
              <p:cNvPr id="158" name="Rounded Rectangle 157">
                <a:extLst>
                  <a:ext uri="{FF2B5EF4-FFF2-40B4-BE49-F238E27FC236}">
                    <a16:creationId xmlns:a16="http://schemas.microsoft.com/office/drawing/2014/main" id="{A55A6EBD-0D5C-4D49-BD15-8B4709A09447}"/>
                  </a:ext>
                </a:extLst>
              </p:cNvPr>
              <p:cNvSpPr/>
              <p:nvPr/>
            </p:nvSpPr>
            <p:spPr>
              <a:xfrm>
                <a:off x="7298872" y="9017719"/>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9" name="Rounded Rectangle 158">
                <a:extLst>
                  <a:ext uri="{FF2B5EF4-FFF2-40B4-BE49-F238E27FC236}">
                    <a16:creationId xmlns:a16="http://schemas.microsoft.com/office/drawing/2014/main" id="{139EC9EB-3377-814E-A379-4D5C1E4278E5}"/>
                  </a:ext>
                </a:extLst>
              </p:cNvPr>
              <p:cNvSpPr/>
              <p:nvPr/>
            </p:nvSpPr>
            <p:spPr>
              <a:xfrm>
                <a:off x="6939644" y="8796322"/>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0" name="Rounded Rectangle 159">
                <a:extLst>
                  <a:ext uri="{FF2B5EF4-FFF2-40B4-BE49-F238E27FC236}">
                    <a16:creationId xmlns:a16="http://schemas.microsoft.com/office/drawing/2014/main" id="{0D49DA65-B4E5-5742-A957-43817986722C}"/>
                  </a:ext>
                </a:extLst>
              </p:cNvPr>
              <p:cNvSpPr/>
              <p:nvPr/>
            </p:nvSpPr>
            <p:spPr>
              <a:xfrm>
                <a:off x="13547272" y="8751019"/>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1" name="TextBox 160">
                <a:extLst>
                  <a:ext uri="{FF2B5EF4-FFF2-40B4-BE49-F238E27FC236}">
                    <a16:creationId xmlns:a16="http://schemas.microsoft.com/office/drawing/2014/main" id="{F9393BC1-E106-C549-94ED-AD7FE12C08D3}"/>
                  </a:ext>
                </a:extLst>
              </p:cNvPr>
              <p:cNvSpPr txBox="1"/>
              <p:nvPr/>
            </p:nvSpPr>
            <p:spPr>
              <a:xfrm>
                <a:off x="7957457" y="8796323"/>
                <a:ext cx="3124199" cy="825230"/>
              </a:xfrm>
              <a:prstGeom prst="rect">
                <a:avLst/>
              </a:prstGeom>
              <a:noFill/>
            </p:spPr>
            <p:txBody>
              <a:bodyPr wrap="square" rtlCol="0">
                <a:spAutoFit/>
              </a:bodyPr>
              <a:lstStyle/>
              <a:p>
                <a:r>
                  <a:rPr lang="en-US" sz="1600" b="1" dirty="0"/>
                  <a:t>FR1</a:t>
                </a:r>
              </a:p>
            </p:txBody>
          </p:sp>
          <p:sp>
            <p:nvSpPr>
              <p:cNvPr id="162" name="TextBox 161">
                <a:extLst>
                  <a:ext uri="{FF2B5EF4-FFF2-40B4-BE49-F238E27FC236}">
                    <a16:creationId xmlns:a16="http://schemas.microsoft.com/office/drawing/2014/main" id="{32DDEDD9-6938-F14E-A7B4-F07B4D76E16A}"/>
                  </a:ext>
                </a:extLst>
              </p:cNvPr>
              <p:cNvSpPr txBox="1"/>
              <p:nvPr/>
            </p:nvSpPr>
            <p:spPr>
              <a:xfrm>
                <a:off x="14657616" y="8712918"/>
                <a:ext cx="3428999" cy="825230"/>
              </a:xfrm>
              <a:prstGeom prst="rect">
                <a:avLst/>
              </a:prstGeom>
              <a:noFill/>
            </p:spPr>
            <p:txBody>
              <a:bodyPr wrap="square" rtlCol="0">
                <a:spAutoFit/>
              </a:bodyPr>
              <a:lstStyle/>
              <a:p>
                <a:r>
                  <a:rPr lang="en-US" sz="1600" b="1" dirty="0"/>
                  <a:t>FR2</a:t>
                </a:r>
              </a:p>
            </p:txBody>
          </p:sp>
          <p:sp>
            <p:nvSpPr>
              <p:cNvPr id="163" name="Rounded Rectangle 162">
                <a:extLst>
                  <a:ext uri="{FF2B5EF4-FFF2-40B4-BE49-F238E27FC236}">
                    <a16:creationId xmlns:a16="http://schemas.microsoft.com/office/drawing/2014/main" id="{948076C1-A7FB-0543-A1B7-90648509B5E5}"/>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4" name="TextBox 163">
                <a:extLst>
                  <a:ext uri="{FF2B5EF4-FFF2-40B4-BE49-F238E27FC236}">
                    <a16:creationId xmlns:a16="http://schemas.microsoft.com/office/drawing/2014/main" id="{6A79A283-E38B-4D42-B430-FA32EFE5FAF8}"/>
                  </a:ext>
                </a:extLst>
              </p:cNvPr>
              <p:cNvSpPr txBox="1"/>
              <p:nvPr/>
            </p:nvSpPr>
            <p:spPr>
              <a:xfrm>
                <a:off x="11182350" y="8711941"/>
                <a:ext cx="2500994" cy="825230"/>
              </a:xfrm>
              <a:prstGeom prst="rect">
                <a:avLst/>
              </a:prstGeom>
              <a:noFill/>
            </p:spPr>
            <p:txBody>
              <a:bodyPr wrap="square" rtlCol="0">
                <a:spAutoFit/>
              </a:bodyPr>
              <a:lstStyle/>
              <a:p>
                <a:r>
                  <a:rPr lang="en-US" sz="1600" b="1" i="1" dirty="0"/>
                  <a:t>rpsU</a:t>
                </a:r>
              </a:p>
            </p:txBody>
          </p:sp>
        </p:grpSp>
        <p:sp>
          <p:nvSpPr>
            <p:cNvPr id="121" name="TextBox 120">
              <a:extLst>
                <a:ext uri="{FF2B5EF4-FFF2-40B4-BE49-F238E27FC236}">
                  <a16:creationId xmlns:a16="http://schemas.microsoft.com/office/drawing/2014/main" id="{37D8DC12-908D-C147-9117-FD50803AD4CA}"/>
                </a:ext>
              </a:extLst>
            </p:cNvPr>
            <p:cNvSpPr txBox="1"/>
            <p:nvPr/>
          </p:nvSpPr>
          <p:spPr>
            <a:xfrm>
              <a:off x="9862456" y="10186945"/>
              <a:ext cx="5464628" cy="2059291"/>
            </a:xfrm>
            <a:prstGeom prst="rect">
              <a:avLst/>
            </a:prstGeom>
            <a:noFill/>
          </p:spPr>
          <p:txBody>
            <a:bodyPr wrap="square" rtlCol="0">
              <a:spAutoFit/>
            </a:bodyPr>
            <a:lstStyle/>
            <a:p>
              <a:r>
                <a:rPr lang="en-US" sz="2800" b="1" i="1" dirty="0"/>
                <a:t>S. aureus </a:t>
              </a:r>
              <a:r>
                <a:rPr lang="en-US" sz="2800" b="1" dirty="0"/>
                <a:t>gDNA</a:t>
              </a:r>
              <a:r>
                <a:rPr lang="en-US" sz="2800" b="1" i="1" dirty="0"/>
                <a:t> </a:t>
              </a:r>
            </a:p>
          </p:txBody>
        </p:sp>
        <p:grpSp>
          <p:nvGrpSpPr>
            <p:cNvPr id="122" name="Group 121">
              <a:extLst>
                <a:ext uri="{FF2B5EF4-FFF2-40B4-BE49-F238E27FC236}">
                  <a16:creationId xmlns:a16="http://schemas.microsoft.com/office/drawing/2014/main" id="{6EF6BD8E-DB2D-2B49-B89D-65BEA671BB12}"/>
                </a:ext>
              </a:extLst>
            </p:cNvPr>
            <p:cNvGrpSpPr/>
            <p:nvPr/>
          </p:nvGrpSpPr>
          <p:grpSpPr>
            <a:xfrm>
              <a:off x="9622972" y="7704570"/>
              <a:ext cx="76200" cy="1180259"/>
              <a:chOff x="16611599" y="21760314"/>
              <a:chExt cx="152401" cy="1485059"/>
            </a:xfrm>
          </p:grpSpPr>
          <p:sp>
            <p:nvSpPr>
              <p:cNvPr id="156" name="Rounded Rectangle 155">
                <a:extLst>
                  <a:ext uri="{FF2B5EF4-FFF2-40B4-BE49-F238E27FC236}">
                    <a16:creationId xmlns:a16="http://schemas.microsoft.com/office/drawing/2014/main" id="{8EA0251C-C08E-0649-8ECC-B9AEFF9CCE8D}"/>
                  </a:ext>
                </a:extLst>
              </p:cNvPr>
              <p:cNvSpPr/>
              <p:nvPr/>
            </p:nvSpPr>
            <p:spPr>
              <a:xfrm rot="1558829">
                <a:off x="16611600" y="21760314"/>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7" name="Rounded Rectangle 156">
                <a:extLst>
                  <a:ext uri="{FF2B5EF4-FFF2-40B4-BE49-F238E27FC236}">
                    <a16:creationId xmlns:a16="http://schemas.microsoft.com/office/drawing/2014/main" id="{AB9FBCFA-E30F-7B40-B75F-093EB18AAB34}"/>
                  </a:ext>
                </a:extLst>
              </p:cNvPr>
              <p:cNvSpPr/>
              <p:nvPr/>
            </p:nvSpPr>
            <p:spPr>
              <a:xfrm rot="20282358">
                <a:off x="16611599" y="21764687"/>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123" name="Rounded Rectangle 122">
              <a:extLst>
                <a:ext uri="{FF2B5EF4-FFF2-40B4-BE49-F238E27FC236}">
                  <a16:creationId xmlns:a16="http://schemas.microsoft.com/office/drawing/2014/main" id="{E2D33DCE-F9DF-7D4E-B160-D9B221271767}"/>
                </a:ext>
              </a:extLst>
            </p:cNvPr>
            <p:cNvSpPr/>
            <p:nvPr/>
          </p:nvSpPr>
          <p:spPr>
            <a:xfrm>
              <a:off x="2362199" y="14028730"/>
              <a:ext cx="20067817" cy="60167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4" name="Rounded Rectangle 123">
              <a:extLst>
                <a:ext uri="{FF2B5EF4-FFF2-40B4-BE49-F238E27FC236}">
                  <a16:creationId xmlns:a16="http://schemas.microsoft.com/office/drawing/2014/main" id="{ADF7FFAE-8F40-3449-B059-98D68CE3F649}"/>
                </a:ext>
              </a:extLst>
            </p:cNvPr>
            <p:cNvSpPr/>
            <p:nvPr/>
          </p:nvSpPr>
          <p:spPr>
            <a:xfrm>
              <a:off x="5319031" y="13875603"/>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5" name="Rounded Rectangle 124">
              <a:extLst>
                <a:ext uri="{FF2B5EF4-FFF2-40B4-BE49-F238E27FC236}">
                  <a16:creationId xmlns:a16="http://schemas.microsoft.com/office/drawing/2014/main" id="{50DF4AED-5621-4B4B-BC14-EAE6E4D3BAF7}"/>
                </a:ext>
              </a:extLst>
            </p:cNvPr>
            <p:cNvSpPr/>
            <p:nvPr/>
          </p:nvSpPr>
          <p:spPr>
            <a:xfrm>
              <a:off x="1540329"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6" name="Rounded Rectangle 125">
              <a:extLst>
                <a:ext uri="{FF2B5EF4-FFF2-40B4-BE49-F238E27FC236}">
                  <a16:creationId xmlns:a16="http://schemas.microsoft.com/office/drawing/2014/main" id="{69160D4B-B496-D04D-94AA-D37BC1EB8092}"/>
                </a:ext>
              </a:extLst>
            </p:cNvPr>
            <p:cNvSpPr/>
            <p:nvPr/>
          </p:nvSpPr>
          <p:spPr>
            <a:xfrm>
              <a:off x="12170228"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7" name="Rounded Rectangle 126">
              <a:extLst>
                <a:ext uri="{FF2B5EF4-FFF2-40B4-BE49-F238E27FC236}">
                  <a16:creationId xmlns:a16="http://schemas.microsoft.com/office/drawing/2014/main" id="{C89ADF2B-1E64-0444-934D-E46C08F73F79}"/>
                </a:ext>
              </a:extLst>
            </p:cNvPr>
            <p:cNvSpPr/>
            <p:nvPr/>
          </p:nvSpPr>
          <p:spPr>
            <a:xfrm>
              <a:off x="18644508"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8" name="Rounded Rectangle 127">
              <a:extLst>
                <a:ext uri="{FF2B5EF4-FFF2-40B4-BE49-F238E27FC236}">
                  <a16:creationId xmlns:a16="http://schemas.microsoft.com/office/drawing/2014/main" id="{394E7594-7F99-F74D-B6D9-2C13F17CF313}"/>
                </a:ext>
              </a:extLst>
            </p:cNvPr>
            <p:cNvSpPr/>
            <p:nvPr/>
          </p:nvSpPr>
          <p:spPr>
            <a:xfrm>
              <a:off x="15855043" y="1392649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9" name="TextBox 128">
              <a:extLst>
                <a:ext uri="{FF2B5EF4-FFF2-40B4-BE49-F238E27FC236}">
                  <a16:creationId xmlns:a16="http://schemas.microsoft.com/office/drawing/2014/main" id="{F7DE2FBD-A7D6-5B42-A7BE-F6E858530FD1}"/>
                </a:ext>
              </a:extLst>
            </p:cNvPr>
            <p:cNvSpPr txBox="1"/>
            <p:nvPr/>
          </p:nvSpPr>
          <p:spPr>
            <a:xfrm>
              <a:off x="16412932" y="13906091"/>
              <a:ext cx="2500994" cy="825230"/>
            </a:xfrm>
            <a:prstGeom prst="rect">
              <a:avLst/>
            </a:prstGeom>
            <a:noFill/>
          </p:spPr>
          <p:txBody>
            <a:bodyPr wrap="square" rtlCol="0">
              <a:spAutoFit/>
            </a:bodyPr>
            <a:lstStyle/>
            <a:p>
              <a:r>
                <a:rPr lang="en-US" sz="1600" b="1" i="1" dirty="0"/>
                <a:t>rpsU</a:t>
              </a:r>
            </a:p>
          </p:txBody>
        </p:sp>
        <p:sp>
          <p:nvSpPr>
            <p:cNvPr id="130" name="TextBox 129">
              <a:extLst>
                <a:ext uri="{FF2B5EF4-FFF2-40B4-BE49-F238E27FC236}">
                  <a16:creationId xmlns:a16="http://schemas.microsoft.com/office/drawing/2014/main" id="{AF728F28-C794-4443-905F-BB640BC3C3D4}"/>
                </a:ext>
              </a:extLst>
            </p:cNvPr>
            <p:cNvSpPr txBox="1"/>
            <p:nvPr/>
          </p:nvSpPr>
          <p:spPr>
            <a:xfrm>
              <a:off x="19618781" y="13959005"/>
              <a:ext cx="3428999" cy="825230"/>
            </a:xfrm>
            <a:prstGeom prst="rect">
              <a:avLst/>
            </a:prstGeom>
            <a:noFill/>
          </p:spPr>
          <p:txBody>
            <a:bodyPr wrap="square" rtlCol="0">
              <a:spAutoFit/>
            </a:bodyPr>
            <a:lstStyle/>
            <a:p>
              <a:r>
                <a:rPr lang="en-US" sz="1600" b="1" dirty="0"/>
                <a:t>FR2</a:t>
              </a:r>
            </a:p>
          </p:txBody>
        </p:sp>
        <p:sp>
          <p:nvSpPr>
            <p:cNvPr id="131" name="TextBox 130">
              <a:extLst>
                <a:ext uri="{FF2B5EF4-FFF2-40B4-BE49-F238E27FC236}">
                  <a16:creationId xmlns:a16="http://schemas.microsoft.com/office/drawing/2014/main" id="{B6E8DE1A-5EFC-D443-9839-513E9BE2993E}"/>
                </a:ext>
              </a:extLst>
            </p:cNvPr>
            <p:cNvSpPr txBox="1"/>
            <p:nvPr/>
          </p:nvSpPr>
          <p:spPr>
            <a:xfrm>
              <a:off x="6433457" y="13965896"/>
              <a:ext cx="3428999" cy="825230"/>
            </a:xfrm>
            <a:prstGeom prst="rect">
              <a:avLst/>
            </a:prstGeom>
            <a:noFill/>
          </p:spPr>
          <p:txBody>
            <a:bodyPr wrap="square" rtlCol="0">
              <a:spAutoFit/>
            </a:bodyPr>
            <a:lstStyle/>
            <a:p>
              <a:r>
                <a:rPr lang="en-US" sz="1600" b="1" dirty="0"/>
                <a:t>FR2</a:t>
              </a:r>
            </a:p>
          </p:txBody>
        </p:sp>
        <p:sp>
          <p:nvSpPr>
            <p:cNvPr id="132" name="TextBox 131">
              <a:extLst>
                <a:ext uri="{FF2B5EF4-FFF2-40B4-BE49-F238E27FC236}">
                  <a16:creationId xmlns:a16="http://schemas.microsoft.com/office/drawing/2014/main" id="{1DA75B0D-7BE9-2E46-9ED5-6A3AB9F5300A}"/>
                </a:ext>
              </a:extLst>
            </p:cNvPr>
            <p:cNvSpPr txBox="1"/>
            <p:nvPr/>
          </p:nvSpPr>
          <p:spPr>
            <a:xfrm>
              <a:off x="2642506" y="13968399"/>
              <a:ext cx="3124199" cy="825230"/>
            </a:xfrm>
            <a:prstGeom prst="rect">
              <a:avLst/>
            </a:prstGeom>
            <a:noFill/>
          </p:spPr>
          <p:txBody>
            <a:bodyPr wrap="square" rtlCol="0">
              <a:spAutoFit/>
            </a:bodyPr>
            <a:lstStyle/>
            <a:p>
              <a:r>
                <a:rPr lang="en-US" sz="1600" b="1" dirty="0"/>
                <a:t>FR1</a:t>
              </a:r>
            </a:p>
          </p:txBody>
        </p:sp>
        <p:sp>
          <p:nvSpPr>
            <p:cNvPr id="133" name="TextBox 132">
              <a:extLst>
                <a:ext uri="{FF2B5EF4-FFF2-40B4-BE49-F238E27FC236}">
                  <a16:creationId xmlns:a16="http://schemas.microsoft.com/office/drawing/2014/main" id="{76440A94-17DC-8F4D-BD99-3B27C0C59D5A}"/>
                </a:ext>
              </a:extLst>
            </p:cNvPr>
            <p:cNvSpPr txBox="1"/>
            <p:nvPr/>
          </p:nvSpPr>
          <p:spPr>
            <a:xfrm>
              <a:off x="13220695" y="13901119"/>
              <a:ext cx="3124199" cy="825230"/>
            </a:xfrm>
            <a:prstGeom prst="rect">
              <a:avLst/>
            </a:prstGeom>
            <a:noFill/>
          </p:spPr>
          <p:txBody>
            <a:bodyPr wrap="square" rtlCol="0">
              <a:spAutoFit/>
            </a:bodyPr>
            <a:lstStyle/>
            <a:p>
              <a:r>
                <a:rPr lang="en-US" sz="1600" b="1" dirty="0"/>
                <a:t>FR1</a:t>
              </a:r>
            </a:p>
          </p:txBody>
        </p:sp>
        <p:sp>
          <p:nvSpPr>
            <p:cNvPr id="134" name="TextBox 133">
              <a:extLst>
                <a:ext uri="{FF2B5EF4-FFF2-40B4-BE49-F238E27FC236}">
                  <a16:creationId xmlns:a16="http://schemas.microsoft.com/office/drawing/2014/main" id="{7E44EA8B-DF7E-BF4E-A5D8-50355AF99929}"/>
                </a:ext>
              </a:extLst>
            </p:cNvPr>
            <p:cNvSpPr txBox="1"/>
            <p:nvPr/>
          </p:nvSpPr>
          <p:spPr>
            <a:xfrm>
              <a:off x="9356956" y="14004945"/>
              <a:ext cx="2402334" cy="675189"/>
            </a:xfrm>
            <a:prstGeom prst="rect">
              <a:avLst/>
            </a:prstGeom>
            <a:noFill/>
          </p:spPr>
          <p:txBody>
            <a:bodyPr wrap="square" rtlCol="0">
              <a:spAutoFit/>
            </a:bodyPr>
            <a:lstStyle/>
            <a:p>
              <a:r>
                <a:rPr lang="en-US" sz="1200" b="1" dirty="0">
                  <a:solidFill>
                    <a:schemeClr val="bg1"/>
                  </a:solidFill>
                </a:rPr>
                <a:t>Plasmid</a:t>
              </a:r>
            </a:p>
          </p:txBody>
        </p:sp>
        <p:sp>
          <p:nvSpPr>
            <p:cNvPr id="135" name="TextBox 134">
              <a:extLst>
                <a:ext uri="{FF2B5EF4-FFF2-40B4-BE49-F238E27FC236}">
                  <a16:creationId xmlns:a16="http://schemas.microsoft.com/office/drawing/2014/main" id="{31A38AF8-483B-9E4C-890D-FE0141E0C4AA}"/>
                </a:ext>
              </a:extLst>
            </p:cNvPr>
            <p:cNvSpPr txBox="1"/>
            <p:nvPr/>
          </p:nvSpPr>
          <p:spPr>
            <a:xfrm>
              <a:off x="4023101" y="15119425"/>
              <a:ext cx="17188545" cy="2059291"/>
            </a:xfrm>
            <a:prstGeom prst="rect">
              <a:avLst/>
            </a:prstGeom>
            <a:noFill/>
          </p:spPr>
          <p:txBody>
            <a:bodyPr wrap="square" rtlCol="0">
              <a:spAutoFit/>
            </a:bodyPr>
            <a:lstStyle/>
            <a:p>
              <a:pPr algn="ctr"/>
              <a:r>
                <a:rPr lang="en-US" sz="2800" b="1" dirty="0"/>
                <a:t>Expected Result After First Homologous Combination Event</a:t>
              </a:r>
            </a:p>
          </p:txBody>
        </p:sp>
        <p:grpSp>
          <p:nvGrpSpPr>
            <p:cNvPr id="136" name="Group 135">
              <a:extLst>
                <a:ext uri="{FF2B5EF4-FFF2-40B4-BE49-F238E27FC236}">
                  <a16:creationId xmlns:a16="http://schemas.microsoft.com/office/drawing/2014/main" id="{D2344368-A665-E045-B40A-F1AAAF3943CD}"/>
                </a:ext>
              </a:extLst>
            </p:cNvPr>
            <p:cNvGrpSpPr/>
            <p:nvPr/>
          </p:nvGrpSpPr>
          <p:grpSpPr>
            <a:xfrm>
              <a:off x="7298872" y="17402391"/>
              <a:ext cx="9677400" cy="914400"/>
              <a:chOff x="3581400" y="17678400"/>
              <a:chExt cx="9677400" cy="914400"/>
            </a:xfrm>
          </p:grpSpPr>
          <p:sp>
            <p:nvSpPr>
              <p:cNvPr id="151" name="Rounded Rectangle 150">
                <a:extLst>
                  <a:ext uri="{FF2B5EF4-FFF2-40B4-BE49-F238E27FC236}">
                    <a16:creationId xmlns:a16="http://schemas.microsoft.com/office/drawing/2014/main" id="{98DF3F07-6BDA-B44D-9467-943B9E782960}"/>
                  </a:ext>
                </a:extLst>
              </p:cNvPr>
              <p:cNvSpPr/>
              <p:nvPr/>
            </p:nvSpPr>
            <p:spPr>
              <a:xfrm>
                <a:off x="3581400" y="17983200"/>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2" name="Rounded Rectangle 151">
                <a:extLst>
                  <a:ext uri="{FF2B5EF4-FFF2-40B4-BE49-F238E27FC236}">
                    <a16:creationId xmlns:a16="http://schemas.microsoft.com/office/drawing/2014/main" id="{F6A80197-8FBD-C44E-8635-B3CA88C00938}"/>
                  </a:ext>
                </a:extLst>
              </p:cNvPr>
              <p:cNvSpPr/>
              <p:nvPr/>
            </p:nvSpPr>
            <p:spPr>
              <a:xfrm>
                <a:off x="44196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3" name="Rounded Rectangle 152">
                <a:extLst>
                  <a:ext uri="{FF2B5EF4-FFF2-40B4-BE49-F238E27FC236}">
                    <a16:creationId xmlns:a16="http://schemas.microsoft.com/office/drawing/2014/main" id="{EE623065-FA4D-D149-A34C-AE6C8D4D2621}"/>
                  </a:ext>
                </a:extLst>
              </p:cNvPr>
              <p:cNvSpPr/>
              <p:nvPr/>
            </p:nvSpPr>
            <p:spPr>
              <a:xfrm>
                <a:off x="86868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4" name="TextBox 153">
                <a:extLst>
                  <a:ext uri="{FF2B5EF4-FFF2-40B4-BE49-F238E27FC236}">
                    <a16:creationId xmlns:a16="http://schemas.microsoft.com/office/drawing/2014/main" id="{5312C339-3FE7-254F-91DC-FB0A1BFE582D}"/>
                  </a:ext>
                </a:extLst>
              </p:cNvPr>
              <p:cNvSpPr txBox="1"/>
              <p:nvPr/>
            </p:nvSpPr>
            <p:spPr>
              <a:xfrm>
                <a:off x="5529944" y="17678400"/>
                <a:ext cx="3124199" cy="825231"/>
              </a:xfrm>
              <a:prstGeom prst="rect">
                <a:avLst/>
              </a:prstGeom>
              <a:noFill/>
            </p:spPr>
            <p:txBody>
              <a:bodyPr wrap="square" rtlCol="0">
                <a:spAutoFit/>
              </a:bodyPr>
              <a:lstStyle/>
              <a:p>
                <a:r>
                  <a:rPr lang="en-US" sz="1600" b="1" dirty="0"/>
                  <a:t>FR1</a:t>
                </a:r>
              </a:p>
            </p:txBody>
          </p:sp>
          <p:sp>
            <p:nvSpPr>
              <p:cNvPr id="155" name="TextBox 154">
                <a:extLst>
                  <a:ext uri="{FF2B5EF4-FFF2-40B4-BE49-F238E27FC236}">
                    <a16:creationId xmlns:a16="http://schemas.microsoft.com/office/drawing/2014/main" id="{5B51B25E-F8EB-BC44-A987-0D1899CE54A8}"/>
                  </a:ext>
                </a:extLst>
              </p:cNvPr>
              <p:cNvSpPr txBox="1"/>
              <p:nvPr/>
            </p:nvSpPr>
            <p:spPr>
              <a:xfrm>
                <a:off x="9525000" y="17678400"/>
                <a:ext cx="3428999" cy="825231"/>
              </a:xfrm>
              <a:prstGeom prst="rect">
                <a:avLst/>
              </a:prstGeom>
              <a:noFill/>
            </p:spPr>
            <p:txBody>
              <a:bodyPr wrap="square" rtlCol="0">
                <a:spAutoFit/>
              </a:bodyPr>
              <a:lstStyle/>
              <a:p>
                <a:r>
                  <a:rPr lang="en-US" sz="1600" b="1" dirty="0"/>
                  <a:t>FR2</a:t>
                </a:r>
              </a:p>
            </p:txBody>
          </p:sp>
        </p:grpSp>
        <p:grpSp>
          <p:nvGrpSpPr>
            <p:cNvPr id="137" name="Group 136">
              <a:extLst>
                <a:ext uri="{FF2B5EF4-FFF2-40B4-BE49-F238E27FC236}">
                  <a16:creationId xmlns:a16="http://schemas.microsoft.com/office/drawing/2014/main" id="{E81B1C07-9C7A-414F-BCE0-3B19151F67FF}"/>
                </a:ext>
              </a:extLst>
            </p:cNvPr>
            <p:cNvGrpSpPr/>
            <p:nvPr/>
          </p:nvGrpSpPr>
          <p:grpSpPr>
            <a:xfrm>
              <a:off x="6939644" y="20345400"/>
              <a:ext cx="11146971" cy="998781"/>
              <a:chOff x="6939644" y="8711941"/>
              <a:chExt cx="11146971" cy="998781"/>
            </a:xfrm>
          </p:grpSpPr>
          <p:sp>
            <p:nvSpPr>
              <p:cNvPr id="144" name="Rounded Rectangle 143">
                <a:extLst>
                  <a:ext uri="{FF2B5EF4-FFF2-40B4-BE49-F238E27FC236}">
                    <a16:creationId xmlns:a16="http://schemas.microsoft.com/office/drawing/2014/main" id="{72BF5A7F-8B13-7740-B658-118F313BEC7C}"/>
                  </a:ext>
                </a:extLst>
              </p:cNvPr>
              <p:cNvSpPr/>
              <p:nvPr/>
            </p:nvSpPr>
            <p:spPr>
              <a:xfrm>
                <a:off x="7298872" y="9017719"/>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5" name="Rounded Rectangle 144">
                <a:extLst>
                  <a:ext uri="{FF2B5EF4-FFF2-40B4-BE49-F238E27FC236}">
                    <a16:creationId xmlns:a16="http://schemas.microsoft.com/office/drawing/2014/main" id="{43B6562C-8BFF-BB4D-A990-D77368CBF1DA}"/>
                  </a:ext>
                </a:extLst>
              </p:cNvPr>
              <p:cNvSpPr/>
              <p:nvPr/>
            </p:nvSpPr>
            <p:spPr>
              <a:xfrm>
                <a:off x="6939644" y="8796322"/>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6" name="Rounded Rectangle 145">
                <a:extLst>
                  <a:ext uri="{FF2B5EF4-FFF2-40B4-BE49-F238E27FC236}">
                    <a16:creationId xmlns:a16="http://schemas.microsoft.com/office/drawing/2014/main" id="{2070DC19-456B-A84C-8E8B-9C6491CDF098}"/>
                  </a:ext>
                </a:extLst>
              </p:cNvPr>
              <p:cNvSpPr/>
              <p:nvPr/>
            </p:nvSpPr>
            <p:spPr>
              <a:xfrm>
                <a:off x="13547272" y="8751019"/>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7" name="TextBox 146">
                <a:extLst>
                  <a:ext uri="{FF2B5EF4-FFF2-40B4-BE49-F238E27FC236}">
                    <a16:creationId xmlns:a16="http://schemas.microsoft.com/office/drawing/2014/main" id="{7DCEF18A-447A-8C4D-A616-8F971E6DE5CF}"/>
                  </a:ext>
                </a:extLst>
              </p:cNvPr>
              <p:cNvSpPr txBox="1"/>
              <p:nvPr/>
            </p:nvSpPr>
            <p:spPr>
              <a:xfrm>
                <a:off x="7957457" y="8796323"/>
                <a:ext cx="3124199" cy="825230"/>
              </a:xfrm>
              <a:prstGeom prst="rect">
                <a:avLst/>
              </a:prstGeom>
              <a:noFill/>
            </p:spPr>
            <p:txBody>
              <a:bodyPr wrap="square" rtlCol="0">
                <a:spAutoFit/>
              </a:bodyPr>
              <a:lstStyle/>
              <a:p>
                <a:r>
                  <a:rPr lang="en-US" sz="1600" b="1" dirty="0"/>
                  <a:t>FR1</a:t>
                </a:r>
              </a:p>
            </p:txBody>
          </p:sp>
          <p:sp>
            <p:nvSpPr>
              <p:cNvPr id="148" name="TextBox 147">
                <a:extLst>
                  <a:ext uri="{FF2B5EF4-FFF2-40B4-BE49-F238E27FC236}">
                    <a16:creationId xmlns:a16="http://schemas.microsoft.com/office/drawing/2014/main" id="{6EC85B36-77A1-0D48-9EB4-CEF79A3DF958}"/>
                  </a:ext>
                </a:extLst>
              </p:cNvPr>
              <p:cNvSpPr txBox="1"/>
              <p:nvPr/>
            </p:nvSpPr>
            <p:spPr>
              <a:xfrm>
                <a:off x="14657616" y="8712918"/>
                <a:ext cx="3428999" cy="825230"/>
              </a:xfrm>
              <a:prstGeom prst="rect">
                <a:avLst/>
              </a:prstGeom>
              <a:noFill/>
            </p:spPr>
            <p:txBody>
              <a:bodyPr wrap="square" rtlCol="0">
                <a:spAutoFit/>
              </a:bodyPr>
              <a:lstStyle/>
              <a:p>
                <a:r>
                  <a:rPr lang="en-US" sz="1600" b="1" dirty="0"/>
                  <a:t>FR2</a:t>
                </a:r>
              </a:p>
            </p:txBody>
          </p:sp>
          <p:sp>
            <p:nvSpPr>
              <p:cNvPr id="149" name="Rounded Rectangle 148">
                <a:extLst>
                  <a:ext uri="{FF2B5EF4-FFF2-40B4-BE49-F238E27FC236}">
                    <a16:creationId xmlns:a16="http://schemas.microsoft.com/office/drawing/2014/main" id="{CDA56170-E7EA-5943-8E76-A61BF4E8D205}"/>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0" name="TextBox 149">
                <a:extLst>
                  <a:ext uri="{FF2B5EF4-FFF2-40B4-BE49-F238E27FC236}">
                    <a16:creationId xmlns:a16="http://schemas.microsoft.com/office/drawing/2014/main" id="{4F0F189D-8A97-B747-8D72-30CC286F2FE6}"/>
                  </a:ext>
                </a:extLst>
              </p:cNvPr>
              <p:cNvSpPr txBox="1"/>
              <p:nvPr/>
            </p:nvSpPr>
            <p:spPr>
              <a:xfrm>
                <a:off x="11182350" y="8711941"/>
                <a:ext cx="2500994" cy="825230"/>
              </a:xfrm>
              <a:prstGeom prst="rect">
                <a:avLst/>
              </a:prstGeom>
              <a:noFill/>
            </p:spPr>
            <p:txBody>
              <a:bodyPr wrap="square" rtlCol="0">
                <a:spAutoFit/>
              </a:bodyPr>
              <a:lstStyle/>
              <a:p>
                <a:r>
                  <a:rPr lang="en-US" sz="1600" b="1" i="1" dirty="0"/>
                  <a:t>rpsU</a:t>
                </a:r>
              </a:p>
            </p:txBody>
          </p:sp>
        </p:grpSp>
        <p:sp>
          <p:nvSpPr>
            <p:cNvPr id="138" name="TextBox 137">
              <a:extLst>
                <a:ext uri="{FF2B5EF4-FFF2-40B4-BE49-F238E27FC236}">
                  <a16:creationId xmlns:a16="http://schemas.microsoft.com/office/drawing/2014/main" id="{F70065DF-F24D-1A48-B9DE-E362BD3C9E10}"/>
                </a:ext>
              </a:extLst>
            </p:cNvPr>
            <p:cNvSpPr txBox="1"/>
            <p:nvPr/>
          </p:nvSpPr>
          <p:spPr>
            <a:xfrm>
              <a:off x="9885058" y="18343467"/>
              <a:ext cx="5464628" cy="2059291"/>
            </a:xfrm>
            <a:prstGeom prst="rect">
              <a:avLst/>
            </a:prstGeom>
            <a:noFill/>
          </p:spPr>
          <p:txBody>
            <a:bodyPr wrap="square" rtlCol="0">
              <a:spAutoFit/>
            </a:bodyPr>
            <a:lstStyle/>
            <a:p>
              <a:r>
                <a:rPr lang="en-US" sz="2800" b="1" i="1" dirty="0"/>
                <a:t>S. aureus </a:t>
              </a:r>
              <a:r>
                <a:rPr lang="en-US" sz="2800" b="1" dirty="0"/>
                <a:t>gDNA</a:t>
              </a:r>
              <a:r>
                <a:rPr lang="en-US" sz="2800" b="1" i="1" dirty="0"/>
                <a:t> </a:t>
              </a:r>
            </a:p>
          </p:txBody>
        </p:sp>
        <p:sp>
          <p:nvSpPr>
            <p:cNvPr id="139" name="Donut 138">
              <a:extLst>
                <a:ext uri="{FF2B5EF4-FFF2-40B4-BE49-F238E27FC236}">
                  <a16:creationId xmlns:a16="http://schemas.microsoft.com/office/drawing/2014/main" id="{41590C25-4EC8-EE49-AC93-43F80AC44177}"/>
                </a:ext>
              </a:extLst>
            </p:cNvPr>
            <p:cNvSpPr/>
            <p:nvPr/>
          </p:nvSpPr>
          <p:spPr>
            <a:xfrm>
              <a:off x="4200525" y="17144445"/>
              <a:ext cx="1537608" cy="1506492"/>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40" name="TextBox 139">
              <a:extLst>
                <a:ext uri="{FF2B5EF4-FFF2-40B4-BE49-F238E27FC236}">
                  <a16:creationId xmlns:a16="http://schemas.microsoft.com/office/drawing/2014/main" id="{B8FD15B7-762D-424B-8114-6B406B0FFB21}"/>
                </a:ext>
              </a:extLst>
            </p:cNvPr>
            <p:cNvSpPr txBox="1"/>
            <p:nvPr/>
          </p:nvSpPr>
          <p:spPr>
            <a:xfrm>
              <a:off x="4655687" y="17512971"/>
              <a:ext cx="823232" cy="750211"/>
            </a:xfrm>
            <a:prstGeom prst="rect">
              <a:avLst/>
            </a:prstGeom>
            <a:noFill/>
          </p:spPr>
          <p:txBody>
            <a:bodyPr wrap="square" rtlCol="0">
              <a:spAutoFit/>
            </a:bodyPr>
            <a:lstStyle/>
            <a:p>
              <a:r>
                <a:rPr lang="en-US" sz="1400" b="1" dirty="0"/>
                <a:t>1</a:t>
              </a:r>
            </a:p>
          </p:txBody>
        </p:sp>
        <p:sp>
          <p:nvSpPr>
            <p:cNvPr id="141" name="Donut 140">
              <a:extLst>
                <a:ext uri="{FF2B5EF4-FFF2-40B4-BE49-F238E27FC236}">
                  <a16:creationId xmlns:a16="http://schemas.microsoft.com/office/drawing/2014/main" id="{330BFE4A-6FE4-1A4C-8778-928881AC09F9}"/>
                </a:ext>
              </a:extLst>
            </p:cNvPr>
            <p:cNvSpPr/>
            <p:nvPr/>
          </p:nvSpPr>
          <p:spPr>
            <a:xfrm>
              <a:off x="4138614" y="19897932"/>
              <a:ext cx="1537608" cy="1506492"/>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42" name="TextBox 141">
              <a:extLst>
                <a:ext uri="{FF2B5EF4-FFF2-40B4-BE49-F238E27FC236}">
                  <a16:creationId xmlns:a16="http://schemas.microsoft.com/office/drawing/2014/main" id="{EE0E7844-C0E6-3348-B9B1-358D3D30EB5B}"/>
                </a:ext>
              </a:extLst>
            </p:cNvPr>
            <p:cNvSpPr txBox="1"/>
            <p:nvPr/>
          </p:nvSpPr>
          <p:spPr>
            <a:xfrm>
              <a:off x="4593776" y="20266458"/>
              <a:ext cx="823232" cy="750211"/>
            </a:xfrm>
            <a:prstGeom prst="rect">
              <a:avLst/>
            </a:prstGeom>
            <a:noFill/>
          </p:spPr>
          <p:txBody>
            <a:bodyPr wrap="square" rtlCol="0">
              <a:spAutoFit/>
            </a:bodyPr>
            <a:lstStyle/>
            <a:p>
              <a:r>
                <a:rPr lang="en-US" sz="1400" b="1" dirty="0"/>
                <a:t>2</a:t>
              </a:r>
            </a:p>
          </p:txBody>
        </p:sp>
        <p:sp>
          <p:nvSpPr>
            <p:cNvPr id="143" name="TextBox 142">
              <a:extLst>
                <a:ext uri="{FF2B5EF4-FFF2-40B4-BE49-F238E27FC236}">
                  <a16:creationId xmlns:a16="http://schemas.microsoft.com/office/drawing/2014/main" id="{6F7EDA02-45B0-1242-9207-004DC7EEB1D1}"/>
                </a:ext>
              </a:extLst>
            </p:cNvPr>
            <p:cNvSpPr txBox="1"/>
            <p:nvPr/>
          </p:nvSpPr>
          <p:spPr>
            <a:xfrm>
              <a:off x="2198359" y="21277964"/>
              <a:ext cx="18364200" cy="2059291"/>
            </a:xfrm>
            <a:prstGeom prst="rect">
              <a:avLst/>
            </a:prstGeom>
            <a:noFill/>
          </p:spPr>
          <p:txBody>
            <a:bodyPr wrap="square" rtlCol="0">
              <a:spAutoFit/>
            </a:bodyPr>
            <a:lstStyle/>
            <a:p>
              <a:pPr algn="ctr"/>
              <a:r>
                <a:rPr lang="en-US" sz="2800" b="1" dirty="0"/>
                <a:t>Expected Results After Second Homologous Combination Event</a:t>
              </a:r>
            </a:p>
          </p:txBody>
        </p:sp>
      </p:grpSp>
      <p:sp>
        <p:nvSpPr>
          <p:cNvPr id="96" name="TextBox 95">
            <a:extLst>
              <a:ext uri="{FF2B5EF4-FFF2-40B4-BE49-F238E27FC236}">
                <a16:creationId xmlns:a16="http://schemas.microsoft.com/office/drawing/2014/main" id="{9C009C27-8106-6744-A8EC-966600753223}"/>
              </a:ext>
            </a:extLst>
          </p:cNvPr>
          <p:cNvSpPr txBox="1"/>
          <p:nvPr/>
        </p:nvSpPr>
        <p:spPr>
          <a:xfrm>
            <a:off x="26822400" y="5874854"/>
            <a:ext cx="9068034" cy="861774"/>
          </a:xfrm>
          <a:prstGeom prst="rect">
            <a:avLst/>
          </a:prstGeom>
          <a:noFill/>
        </p:spPr>
        <p:txBody>
          <a:bodyPr wrap="square" rtlCol="0">
            <a:spAutoFit/>
          </a:bodyPr>
          <a:lstStyle/>
          <a:p>
            <a:r>
              <a:rPr lang="en-US" sz="5000" b="1" dirty="0"/>
              <a:t>Allelic Replacement Strategy</a:t>
            </a:r>
          </a:p>
        </p:txBody>
      </p:sp>
      <p:sp>
        <p:nvSpPr>
          <p:cNvPr id="98" name="TextBox 97">
            <a:extLst>
              <a:ext uri="{FF2B5EF4-FFF2-40B4-BE49-F238E27FC236}">
                <a16:creationId xmlns:a16="http://schemas.microsoft.com/office/drawing/2014/main" id="{9E8AAD24-78C8-2C42-AF85-03822BA21BD6}"/>
              </a:ext>
            </a:extLst>
          </p:cNvPr>
          <p:cNvSpPr txBox="1"/>
          <p:nvPr/>
        </p:nvSpPr>
        <p:spPr>
          <a:xfrm>
            <a:off x="26808524" y="15316351"/>
            <a:ext cx="8599488" cy="1938992"/>
          </a:xfrm>
          <a:prstGeom prst="rect">
            <a:avLst/>
          </a:prstGeom>
          <a:noFill/>
        </p:spPr>
        <p:txBody>
          <a:bodyPr wrap="square" rtlCol="0">
            <a:spAutoFit/>
          </a:bodyPr>
          <a:lstStyle/>
          <a:p>
            <a:r>
              <a:rPr lang="en-US" sz="3000" b="1" dirty="0"/>
              <a:t>For </a:t>
            </a:r>
            <a:r>
              <a:rPr lang="en-US" sz="3000" b="1" i="1" dirty="0"/>
              <a:t>rpsU </a:t>
            </a:r>
            <a:r>
              <a:rPr lang="en-US" sz="3000" b="1" dirty="0"/>
              <a:t>to be deleted from </a:t>
            </a:r>
            <a:r>
              <a:rPr lang="en-US" sz="3000" b="1" i="1" dirty="0"/>
              <a:t>S. aureus </a:t>
            </a:r>
            <a:r>
              <a:rPr lang="en-US" sz="3000" b="1" dirty="0"/>
              <a:t>cells, the flanking regions within the plasmid must align and exchange with </a:t>
            </a:r>
            <a:r>
              <a:rPr lang="en-US" sz="3000" b="1" i="1" dirty="0"/>
              <a:t>rpsU </a:t>
            </a:r>
            <a:r>
              <a:rPr lang="en-US" sz="3000" b="1" dirty="0"/>
              <a:t>in the genomic DNA, replacing the gene within </a:t>
            </a:r>
            <a:r>
              <a:rPr lang="en-US" sz="3000" b="1" i="1" dirty="0"/>
              <a:t>S. aureus </a:t>
            </a:r>
            <a:r>
              <a:rPr lang="en-US" sz="3000" b="1" dirty="0"/>
              <a:t>cells</a:t>
            </a:r>
          </a:p>
        </p:txBody>
      </p:sp>
      <p:sp>
        <p:nvSpPr>
          <p:cNvPr id="57" name="Rectangle 56">
            <a:extLst>
              <a:ext uri="{FF2B5EF4-FFF2-40B4-BE49-F238E27FC236}">
                <a16:creationId xmlns:a16="http://schemas.microsoft.com/office/drawing/2014/main" id="{B090FFCB-C551-3746-986E-50AA4CC0BD5B}"/>
              </a:ext>
            </a:extLst>
          </p:cNvPr>
          <p:cNvSpPr/>
          <p:nvPr/>
        </p:nvSpPr>
        <p:spPr>
          <a:xfrm>
            <a:off x="26441400" y="18593592"/>
            <a:ext cx="9448800" cy="87137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6FE288A-F0B5-9D46-BCC5-C14490795FFB}"/>
              </a:ext>
            </a:extLst>
          </p:cNvPr>
          <p:cNvSpPr/>
          <p:nvPr/>
        </p:nvSpPr>
        <p:spPr>
          <a:xfrm>
            <a:off x="10774363" y="5890101"/>
            <a:ext cx="14828838" cy="34940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9565D6A-45A5-0841-B306-6B1F8E1765BB}"/>
              </a:ext>
            </a:extLst>
          </p:cNvPr>
          <p:cNvSpPr/>
          <p:nvPr/>
        </p:nvSpPr>
        <p:spPr>
          <a:xfrm>
            <a:off x="1124606" y="5890100"/>
            <a:ext cx="8500655" cy="4087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343BFB2-DBD1-B242-B136-D81659C3771B}"/>
              </a:ext>
            </a:extLst>
          </p:cNvPr>
          <p:cNvSpPr/>
          <p:nvPr/>
        </p:nvSpPr>
        <p:spPr>
          <a:xfrm>
            <a:off x="1124607" y="10280031"/>
            <a:ext cx="8500656" cy="28263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0466AFD-6B0D-CE40-8C98-5902D23A75A9}"/>
              </a:ext>
            </a:extLst>
          </p:cNvPr>
          <p:cNvSpPr/>
          <p:nvPr/>
        </p:nvSpPr>
        <p:spPr>
          <a:xfrm>
            <a:off x="0" y="0"/>
            <a:ext cx="36576000" cy="54743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9" name="TextBox 12">
            <a:extLst>
              <a:ext uri="{FF2B5EF4-FFF2-40B4-BE49-F238E27FC236}">
                <a16:creationId xmlns:a16="http://schemas.microsoft.com/office/drawing/2014/main" id="{A07DC717-B04C-594C-9E05-A43ABEFB2BE0}"/>
              </a:ext>
            </a:extLst>
          </p:cNvPr>
          <p:cNvSpPr txBox="1">
            <a:spLocks noChangeArrowheads="1"/>
          </p:cNvSpPr>
          <p:nvPr/>
        </p:nvSpPr>
        <p:spPr bwMode="auto">
          <a:xfrm>
            <a:off x="26851905" y="24982276"/>
            <a:ext cx="8599488" cy="1147622"/>
          </a:xfrm>
          <a:prstGeom prst="rect">
            <a:avLst/>
          </a:prstGeom>
          <a:noFill/>
          <a:ln w="3175">
            <a:solidFill>
              <a:schemeClr val="tx1"/>
            </a:solidFill>
            <a:miter lim="800000"/>
            <a:headEnd/>
            <a:tailEnd/>
          </a:ln>
        </p:spPr>
        <p:txBody>
          <a:bodyPr>
            <a:spAutoFit/>
          </a:bodyPr>
          <a:lstStyle>
            <a:lvl1pPr>
              <a:defRPr sz="9900">
                <a:solidFill>
                  <a:schemeClr val="tx1"/>
                </a:solidFill>
                <a:latin typeface="Arial" panose="020B0604020202020204" pitchFamily="34" charset="0"/>
              </a:defRPr>
            </a:lvl1pPr>
            <a:lvl2pPr marL="742950" indent="-285750">
              <a:defRPr sz="9900">
                <a:solidFill>
                  <a:schemeClr val="tx1"/>
                </a:solidFill>
                <a:latin typeface="Arial" panose="020B0604020202020204" pitchFamily="34" charset="0"/>
              </a:defRPr>
            </a:lvl2pPr>
            <a:lvl3pPr marL="1143000" indent="-228600">
              <a:defRPr sz="9900">
                <a:solidFill>
                  <a:schemeClr val="tx1"/>
                </a:solidFill>
                <a:latin typeface="Arial" panose="020B0604020202020204" pitchFamily="34" charset="0"/>
              </a:defRPr>
            </a:lvl3pPr>
            <a:lvl4pPr marL="1600200" indent="-228600">
              <a:defRPr sz="9900">
                <a:solidFill>
                  <a:schemeClr val="tx1"/>
                </a:solidFill>
                <a:latin typeface="Arial" panose="020B0604020202020204" pitchFamily="34" charset="0"/>
              </a:defRPr>
            </a:lvl4pPr>
            <a:lvl5pPr marL="2057400" indent="-228600">
              <a:defRPr sz="9900">
                <a:solidFill>
                  <a:schemeClr val="tx1"/>
                </a:solidFill>
                <a:latin typeface="Arial" panose="020B0604020202020204" pitchFamily="34" charset="0"/>
              </a:defRPr>
            </a:lvl5pPr>
            <a:lvl6pPr marL="2514600" indent="-228600" defTabSz="5014913" eaLnBrk="0" fontAlgn="base" hangingPunct="0">
              <a:spcBef>
                <a:spcPct val="0"/>
              </a:spcBef>
              <a:spcAft>
                <a:spcPct val="0"/>
              </a:spcAft>
              <a:defRPr sz="9900">
                <a:solidFill>
                  <a:schemeClr val="tx1"/>
                </a:solidFill>
                <a:latin typeface="Arial" panose="020B0604020202020204" pitchFamily="34" charset="0"/>
              </a:defRPr>
            </a:lvl6pPr>
            <a:lvl7pPr marL="2971800" indent="-228600" defTabSz="5014913" eaLnBrk="0" fontAlgn="base" hangingPunct="0">
              <a:spcBef>
                <a:spcPct val="0"/>
              </a:spcBef>
              <a:spcAft>
                <a:spcPct val="0"/>
              </a:spcAft>
              <a:defRPr sz="9900">
                <a:solidFill>
                  <a:schemeClr val="tx1"/>
                </a:solidFill>
                <a:latin typeface="Arial" panose="020B0604020202020204" pitchFamily="34" charset="0"/>
              </a:defRPr>
            </a:lvl7pPr>
            <a:lvl8pPr marL="3429000" indent="-228600" defTabSz="5014913" eaLnBrk="0" fontAlgn="base" hangingPunct="0">
              <a:spcBef>
                <a:spcPct val="0"/>
              </a:spcBef>
              <a:spcAft>
                <a:spcPct val="0"/>
              </a:spcAft>
              <a:defRPr sz="9900">
                <a:solidFill>
                  <a:schemeClr val="tx1"/>
                </a:solidFill>
                <a:latin typeface="Arial" panose="020B0604020202020204" pitchFamily="34" charset="0"/>
              </a:defRPr>
            </a:lvl8pPr>
            <a:lvl9pPr marL="3886200" indent="-228600" defTabSz="5014913" eaLnBrk="0" fontAlgn="base" hangingPunct="0">
              <a:spcBef>
                <a:spcPct val="0"/>
              </a:spcBef>
              <a:spcAft>
                <a:spcPct val="0"/>
              </a:spcAft>
              <a:defRPr sz="9900">
                <a:solidFill>
                  <a:schemeClr val="tx1"/>
                </a:solidFill>
                <a:latin typeface="Arial" panose="020B0604020202020204" pitchFamily="34" charset="0"/>
              </a:defRPr>
            </a:lvl9pPr>
          </a:lstStyle>
          <a:p>
            <a:pPr algn="ctr" defTabSz="3761185" eaLnBrk="1" hangingPunct="1">
              <a:defRPr/>
            </a:pPr>
            <a:r>
              <a:rPr lang="en-US" altLang="en-US" sz="2286" b="1" dirty="0">
                <a:latin typeface="Calibri" panose="020F0502020204030204" pitchFamily="34" charset="0"/>
              </a:rPr>
              <a:t>Acknowledgements</a:t>
            </a:r>
          </a:p>
          <a:p>
            <a:pPr defTabSz="3761185" eaLnBrk="1" hangingPunct="1">
              <a:defRPr/>
            </a:pPr>
            <a:r>
              <a:rPr lang="en-US" altLang="en-US" sz="2286" dirty="0">
                <a:latin typeface="Calibri" panose="020F0502020204030204" pitchFamily="34" charset="0"/>
              </a:rPr>
              <a:t>I would like to thank the Ramsey Lab and Gregory Lab for productive lab meeting discussions along with the INBRE lab</a:t>
            </a:r>
          </a:p>
        </p:txBody>
      </p:sp>
      <p:pic>
        <p:nvPicPr>
          <p:cNvPr id="54" name="Picture 2">
            <a:extLst>
              <a:ext uri="{FF2B5EF4-FFF2-40B4-BE49-F238E27FC236}">
                <a16:creationId xmlns:a16="http://schemas.microsoft.com/office/drawing/2014/main" id="{8C14D095-498C-684B-B537-A8EF0A01A5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5938" y="6306041"/>
            <a:ext cx="4012444" cy="307811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descr="Diagram&#10;&#10;Description automatically generated">
            <a:extLst>
              <a:ext uri="{FF2B5EF4-FFF2-40B4-BE49-F238E27FC236}">
                <a16:creationId xmlns:a16="http://schemas.microsoft.com/office/drawing/2014/main" id="{E1FBA59D-2BEB-B642-85AC-385F056FE6DC}"/>
              </a:ext>
            </a:extLst>
          </p:cNvPr>
          <p:cNvPicPr>
            <a:picLocks noChangeAspect="1"/>
          </p:cNvPicPr>
          <p:nvPr/>
        </p:nvPicPr>
        <p:blipFill>
          <a:blip r:embed="rId5"/>
          <a:stretch>
            <a:fillRect/>
          </a:stretch>
        </p:blipFill>
        <p:spPr>
          <a:xfrm>
            <a:off x="5553182" y="6306041"/>
            <a:ext cx="3835661" cy="3078118"/>
          </a:xfrm>
          <a:prstGeom prst="rect">
            <a:avLst/>
          </a:prstGeom>
        </p:spPr>
      </p:pic>
      <p:sp>
        <p:nvSpPr>
          <p:cNvPr id="5" name="TextBox 4">
            <a:extLst>
              <a:ext uri="{FF2B5EF4-FFF2-40B4-BE49-F238E27FC236}">
                <a16:creationId xmlns:a16="http://schemas.microsoft.com/office/drawing/2014/main" id="{443B2AFF-5880-4C49-9B6A-9FDCB1EFF867}"/>
              </a:ext>
            </a:extLst>
          </p:cNvPr>
          <p:cNvSpPr txBox="1"/>
          <p:nvPr/>
        </p:nvSpPr>
        <p:spPr>
          <a:xfrm>
            <a:off x="26851905" y="18821399"/>
            <a:ext cx="8506483" cy="2708434"/>
          </a:xfrm>
          <a:prstGeom prst="rect">
            <a:avLst/>
          </a:prstGeom>
          <a:noFill/>
        </p:spPr>
        <p:txBody>
          <a:bodyPr wrap="square" rtlCol="0">
            <a:spAutoFit/>
          </a:bodyPr>
          <a:lstStyle/>
          <a:p>
            <a:pPr algn="ctr"/>
            <a:r>
              <a:rPr lang="en-US" sz="5000" b="1" dirty="0">
                <a:latin typeface="+mn-lt"/>
              </a:rPr>
              <a:t>Future Directions</a:t>
            </a:r>
          </a:p>
          <a:p>
            <a:pPr marL="685800" indent="-685800" algn="just">
              <a:buFont typeface="Arial" panose="020B0604020202020204" pitchFamily="34" charset="0"/>
              <a:buChar char="•"/>
            </a:pPr>
            <a:r>
              <a:rPr lang="en-US" sz="3000" dirty="0">
                <a:latin typeface="+mn-lt"/>
              </a:rPr>
              <a:t>Finish making </a:t>
            </a:r>
            <a:r>
              <a:rPr lang="en-US" sz="3000" i="1" dirty="0">
                <a:latin typeface="+mn-lt"/>
              </a:rPr>
              <a:t>S. aureus </a:t>
            </a:r>
            <a:r>
              <a:rPr lang="en-US" sz="3000" dirty="0">
                <a:latin typeface="+mn-lt"/>
              </a:rPr>
              <a:t>without </a:t>
            </a:r>
            <a:r>
              <a:rPr lang="en-US" sz="3000" i="1" dirty="0">
                <a:latin typeface="+mn-lt"/>
              </a:rPr>
              <a:t>rpsU</a:t>
            </a:r>
          </a:p>
          <a:p>
            <a:pPr marL="685800" indent="-685800" algn="just">
              <a:buFont typeface="Arial" panose="020B0604020202020204" pitchFamily="34" charset="0"/>
              <a:buChar char="•"/>
            </a:pPr>
            <a:r>
              <a:rPr lang="en-US" sz="3000" dirty="0">
                <a:latin typeface="+mn-lt"/>
              </a:rPr>
              <a:t>Check for vancomycin-resistance</a:t>
            </a:r>
          </a:p>
          <a:p>
            <a:pPr marL="685800" indent="-685800" algn="just">
              <a:buFont typeface="Arial" panose="020B0604020202020204" pitchFamily="34" charset="0"/>
              <a:buChar char="•"/>
            </a:pPr>
            <a:r>
              <a:rPr lang="en-US" sz="3000" dirty="0">
                <a:latin typeface="+mn-lt"/>
              </a:rPr>
              <a:t>Use transmission electron microscopy to compare cell wall sizes</a:t>
            </a:r>
          </a:p>
        </p:txBody>
      </p:sp>
      <p:pic>
        <p:nvPicPr>
          <p:cNvPr id="63" name="Picture 4" descr="Rhode Island IDeA Network of Biomedical Research Excellence – (RI-INBRE)">
            <a:extLst>
              <a:ext uri="{FF2B5EF4-FFF2-40B4-BE49-F238E27FC236}">
                <a16:creationId xmlns:a16="http://schemas.microsoft.com/office/drawing/2014/main" id="{78424100-77BC-5542-AE2C-425CC2FF6730}"/>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6911295" y="26242311"/>
            <a:ext cx="2563983" cy="100636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descr="Text&#10;&#10;Description automatically generated">
            <a:extLst>
              <a:ext uri="{FF2B5EF4-FFF2-40B4-BE49-F238E27FC236}">
                <a16:creationId xmlns:a16="http://schemas.microsoft.com/office/drawing/2014/main" id="{060FD196-AF74-EA46-A638-C304C890BE2E}"/>
              </a:ext>
            </a:extLst>
          </p:cNvPr>
          <p:cNvPicPr>
            <a:picLocks noChangeAspect="1"/>
          </p:cNvPicPr>
          <p:nvPr/>
        </p:nvPicPr>
        <p:blipFill>
          <a:blip r:embed="rId7"/>
          <a:stretch>
            <a:fillRect/>
          </a:stretch>
        </p:blipFill>
        <p:spPr>
          <a:xfrm>
            <a:off x="29973303" y="26396487"/>
            <a:ext cx="5857119" cy="903876"/>
          </a:xfrm>
          <a:prstGeom prst="rect">
            <a:avLst/>
          </a:prstGeom>
        </p:spPr>
      </p:pic>
      <p:sp>
        <p:nvSpPr>
          <p:cNvPr id="58" name="Rectangle 57">
            <a:extLst>
              <a:ext uri="{FF2B5EF4-FFF2-40B4-BE49-F238E27FC236}">
                <a16:creationId xmlns:a16="http://schemas.microsoft.com/office/drawing/2014/main" id="{9DA1BA52-9AD5-214C-BB41-D05332049649}"/>
              </a:ext>
            </a:extLst>
          </p:cNvPr>
          <p:cNvSpPr/>
          <p:nvPr/>
        </p:nvSpPr>
        <p:spPr>
          <a:xfrm>
            <a:off x="1167988" y="13718070"/>
            <a:ext cx="8500656" cy="4032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0177861B-D02E-9546-A82E-EA22F0F85A22}"/>
              </a:ext>
            </a:extLst>
          </p:cNvPr>
          <p:cNvSpPr/>
          <p:nvPr/>
        </p:nvSpPr>
        <p:spPr>
          <a:xfrm>
            <a:off x="1124607" y="18264107"/>
            <a:ext cx="8593661" cy="4686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EA5FA331-4E37-4548-9CC5-14E13DC1DD31}"/>
              </a:ext>
            </a:extLst>
          </p:cNvPr>
          <p:cNvSpPr/>
          <p:nvPr/>
        </p:nvSpPr>
        <p:spPr>
          <a:xfrm>
            <a:off x="1074983" y="23530506"/>
            <a:ext cx="8593661" cy="38051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BA1BF9A-16B1-7349-A15B-079513890B6D}"/>
              </a:ext>
            </a:extLst>
          </p:cNvPr>
          <p:cNvSpPr txBox="1"/>
          <p:nvPr/>
        </p:nvSpPr>
        <p:spPr>
          <a:xfrm>
            <a:off x="1124607" y="10280030"/>
            <a:ext cx="8500656" cy="3354765"/>
          </a:xfrm>
          <a:prstGeom prst="rect">
            <a:avLst/>
          </a:prstGeom>
          <a:noFill/>
        </p:spPr>
        <p:txBody>
          <a:bodyPr wrap="square" rtlCol="0">
            <a:spAutoFit/>
          </a:bodyPr>
          <a:lstStyle/>
          <a:p>
            <a:pPr algn="ctr"/>
            <a:r>
              <a:rPr lang="en-US" sz="5000" b="1" i="1" dirty="0"/>
              <a:t>Staphylococcus aureus</a:t>
            </a:r>
          </a:p>
          <a:p>
            <a:pPr marL="571500" indent="-571500">
              <a:buFont typeface="Arial" panose="020B0604020202020204" pitchFamily="34" charset="0"/>
              <a:buChar char="•"/>
            </a:pPr>
            <a:r>
              <a:rPr lang="en-US" sz="3600" dirty="0"/>
              <a:t>Gram-positive pathogenic bacterium</a:t>
            </a:r>
          </a:p>
          <a:p>
            <a:pPr marL="571500" indent="-571500">
              <a:buFont typeface="Arial" panose="020B0604020202020204" pitchFamily="34" charset="0"/>
              <a:buChar char="•"/>
            </a:pPr>
            <a:r>
              <a:rPr lang="en-US" sz="3600" dirty="0"/>
              <a:t>Causative agent of infections</a:t>
            </a:r>
          </a:p>
          <a:p>
            <a:pPr marL="571500" indent="-571500">
              <a:buFont typeface="Arial" panose="020B0604020202020204" pitchFamily="34" charset="0"/>
              <a:buChar char="•"/>
            </a:pPr>
            <a:r>
              <a:rPr lang="en-US" sz="3600" dirty="0"/>
              <a:t>Many strains are antibiotic resistant </a:t>
            </a:r>
            <a:r>
              <a:rPr lang="en-US" sz="1800" dirty="0"/>
              <a:t>(Blake &amp; O’Neill, 2012)</a:t>
            </a:r>
          </a:p>
          <a:p>
            <a:endParaRPr lang="en-US" sz="3600" dirty="0"/>
          </a:p>
        </p:txBody>
      </p:sp>
      <p:sp>
        <p:nvSpPr>
          <p:cNvPr id="11" name="TextBox 10">
            <a:extLst>
              <a:ext uri="{FF2B5EF4-FFF2-40B4-BE49-F238E27FC236}">
                <a16:creationId xmlns:a16="http://schemas.microsoft.com/office/drawing/2014/main" id="{EEEBFFEC-2132-8B43-A02B-3A3AF47DAE88}"/>
              </a:ext>
            </a:extLst>
          </p:cNvPr>
          <p:cNvSpPr txBox="1"/>
          <p:nvPr/>
        </p:nvSpPr>
        <p:spPr>
          <a:xfrm>
            <a:off x="1124608" y="13718071"/>
            <a:ext cx="8544036" cy="3908762"/>
          </a:xfrm>
          <a:prstGeom prst="rect">
            <a:avLst/>
          </a:prstGeom>
          <a:noFill/>
        </p:spPr>
        <p:txBody>
          <a:bodyPr wrap="square" rtlCol="0">
            <a:spAutoFit/>
          </a:bodyPr>
          <a:lstStyle/>
          <a:p>
            <a:pPr algn="ctr"/>
            <a:r>
              <a:rPr lang="en-US" sz="5000" b="1" dirty="0"/>
              <a:t>Vancomycin</a:t>
            </a:r>
          </a:p>
          <a:p>
            <a:pPr marL="571500" indent="-571500">
              <a:buFont typeface="Arial" panose="020B0604020202020204" pitchFamily="34" charset="0"/>
              <a:buChar char="•"/>
            </a:pPr>
            <a:r>
              <a:rPr lang="en-US" sz="3600" dirty="0"/>
              <a:t>Antibiotic</a:t>
            </a:r>
          </a:p>
          <a:p>
            <a:pPr marL="571500" indent="-571500">
              <a:buFont typeface="Arial" panose="020B0604020202020204" pitchFamily="34" charset="0"/>
              <a:buChar char="•"/>
            </a:pPr>
            <a:r>
              <a:rPr lang="en-US" sz="3600" dirty="0"/>
              <a:t>Works by binding to the precursors of the cell wall, disrupting its structure </a:t>
            </a:r>
            <a:r>
              <a:rPr lang="en-US" sz="1800" dirty="0"/>
              <a:t>(</a:t>
            </a:r>
            <a:r>
              <a:rPr lang="en-US" sz="1800" dirty="0" err="1"/>
              <a:t>Hiramatsu</a:t>
            </a:r>
            <a:r>
              <a:rPr lang="en-US" sz="1800" dirty="0"/>
              <a:t>, et. al, 2014)</a:t>
            </a:r>
          </a:p>
          <a:p>
            <a:pPr marL="571500" indent="-571500">
              <a:buFont typeface="Arial" panose="020B0604020202020204" pitchFamily="34" charset="0"/>
              <a:buChar char="•"/>
            </a:pPr>
            <a:r>
              <a:rPr lang="en-US" sz="3600" dirty="0"/>
              <a:t>Bacteria cannot grow or divide properly without cell wall</a:t>
            </a:r>
          </a:p>
        </p:txBody>
      </p:sp>
      <p:sp>
        <p:nvSpPr>
          <p:cNvPr id="13" name="TextBox 12">
            <a:extLst>
              <a:ext uri="{FF2B5EF4-FFF2-40B4-BE49-F238E27FC236}">
                <a16:creationId xmlns:a16="http://schemas.microsoft.com/office/drawing/2014/main" id="{6D85BF60-3E30-5746-9B56-C1A500B2C4AB}"/>
              </a:ext>
            </a:extLst>
          </p:cNvPr>
          <p:cNvSpPr txBox="1"/>
          <p:nvPr/>
        </p:nvSpPr>
        <p:spPr>
          <a:xfrm>
            <a:off x="1167988" y="18347290"/>
            <a:ext cx="8500656" cy="4462760"/>
          </a:xfrm>
          <a:prstGeom prst="rect">
            <a:avLst/>
          </a:prstGeom>
          <a:noFill/>
        </p:spPr>
        <p:txBody>
          <a:bodyPr wrap="square" rtlCol="0">
            <a:spAutoFit/>
          </a:bodyPr>
          <a:lstStyle/>
          <a:p>
            <a:pPr algn="ctr"/>
            <a:r>
              <a:rPr lang="en-US" sz="5000" b="1" dirty="0"/>
              <a:t>bS21: a ribosomal protein</a:t>
            </a:r>
          </a:p>
          <a:p>
            <a:pPr marL="571500" indent="-571500">
              <a:buFont typeface="Arial" panose="020B0604020202020204" pitchFamily="34" charset="0"/>
              <a:buChar char="•"/>
            </a:pPr>
            <a:r>
              <a:rPr lang="en-US" sz="3600" dirty="0"/>
              <a:t>A small subunit ribosomal protein</a:t>
            </a:r>
          </a:p>
          <a:p>
            <a:pPr marL="571500" indent="-571500">
              <a:buFont typeface="Arial" panose="020B0604020202020204" pitchFamily="34" charset="0"/>
              <a:buChar char="•"/>
            </a:pPr>
            <a:r>
              <a:rPr lang="en-US" sz="3600" dirty="0"/>
              <a:t>Encoded by the gene </a:t>
            </a:r>
            <a:r>
              <a:rPr lang="en-US" sz="3600" i="1" dirty="0"/>
              <a:t>rpsU</a:t>
            </a:r>
          </a:p>
          <a:p>
            <a:pPr marL="571500" indent="-571500">
              <a:buFont typeface="Arial" panose="020B0604020202020204" pitchFamily="34" charset="0"/>
              <a:buChar char="•"/>
            </a:pPr>
            <a:r>
              <a:rPr lang="en-US" sz="3600" dirty="0"/>
              <a:t>Inactivation of </a:t>
            </a:r>
            <a:r>
              <a:rPr lang="en-US" sz="3600" i="1" dirty="0"/>
              <a:t>rpsU </a:t>
            </a:r>
            <a:r>
              <a:rPr lang="en-US" sz="3600" dirty="0"/>
              <a:t>in </a:t>
            </a:r>
            <a:r>
              <a:rPr lang="en-US" sz="3600" i="1" dirty="0"/>
              <a:t>S. aureus </a:t>
            </a:r>
            <a:r>
              <a:rPr lang="en-US" sz="3600" dirty="0"/>
              <a:t>is linked to vancomycin-resistance </a:t>
            </a:r>
            <a:r>
              <a:rPr lang="en-US" sz="1800" dirty="0"/>
              <a:t>(Blake &amp; O’Neill, 2012)</a:t>
            </a:r>
            <a:endParaRPr lang="en-US" sz="3600" dirty="0"/>
          </a:p>
          <a:p>
            <a:pPr marL="571500" indent="-571500">
              <a:buFont typeface="Arial" panose="020B0604020202020204" pitchFamily="34" charset="0"/>
              <a:buChar char="•"/>
            </a:pPr>
            <a:r>
              <a:rPr lang="en-US" sz="3600" dirty="0"/>
              <a:t>Implicated in gene regulation in other bacteria</a:t>
            </a:r>
          </a:p>
        </p:txBody>
      </p:sp>
      <p:sp>
        <p:nvSpPr>
          <p:cNvPr id="14" name="TextBox 13">
            <a:extLst>
              <a:ext uri="{FF2B5EF4-FFF2-40B4-BE49-F238E27FC236}">
                <a16:creationId xmlns:a16="http://schemas.microsoft.com/office/drawing/2014/main" id="{B2253E5B-0BBB-B640-95F7-BD5DC012D8FB}"/>
              </a:ext>
            </a:extLst>
          </p:cNvPr>
          <p:cNvSpPr txBox="1"/>
          <p:nvPr/>
        </p:nvSpPr>
        <p:spPr>
          <a:xfrm>
            <a:off x="1124607" y="23691369"/>
            <a:ext cx="8500656" cy="3077766"/>
          </a:xfrm>
          <a:prstGeom prst="rect">
            <a:avLst/>
          </a:prstGeom>
          <a:noFill/>
        </p:spPr>
        <p:txBody>
          <a:bodyPr wrap="square" rtlCol="0">
            <a:spAutoFit/>
          </a:bodyPr>
          <a:lstStyle/>
          <a:p>
            <a:pPr algn="ctr"/>
            <a:r>
              <a:rPr lang="en-US" sz="5000" b="1" dirty="0"/>
              <a:t>Hypothesis</a:t>
            </a:r>
          </a:p>
          <a:p>
            <a:pPr algn="ctr"/>
            <a:r>
              <a:rPr lang="en-US" sz="3600" dirty="0"/>
              <a:t>bS21 may be a regulator of cell wall biosynthesis and cells lacking bS21 may have thicker cell walls, leading to vancomycin-resistance</a:t>
            </a:r>
          </a:p>
        </p:txBody>
      </p:sp>
      <p:sp>
        <p:nvSpPr>
          <p:cNvPr id="15" name="TextBox 14">
            <a:extLst>
              <a:ext uri="{FF2B5EF4-FFF2-40B4-BE49-F238E27FC236}">
                <a16:creationId xmlns:a16="http://schemas.microsoft.com/office/drawing/2014/main" id="{EEAAEBE9-6E41-D440-A9F2-8E1ABFB4F07F}"/>
              </a:ext>
            </a:extLst>
          </p:cNvPr>
          <p:cNvSpPr txBox="1"/>
          <p:nvPr/>
        </p:nvSpPr>
        <p:spPr>
          <a:xfrm>
            <a:off x="10774363" y="5974589"/>
            <a:ext cx="14828838" cy="3077766"/>
          </a:xfrm>
          <a:prstGeom prst="rect">
            <a:avLst/>
          </a:prstGeom>
          <a:noFill/>
        </p:spPr>
        <p:txBody>
          <a:bodyPr wrap="square" rtlCol="0">
            <a:spAutoFit/>
          </a:bodyPr>
          <a:lstStyle/>
          <a:p>
            <a:pPr algn="ctr"/>
            <a:r>
              <a:rPr lang="en-US" sz="5000" b="1" dirty="0"/>
              <a:t>Goals</a:t>
            </a:r>
          </a:p>
          <a:p>
            <a:pPr marL="571500" indent="-571500">
              <a:buFont typeface="Arial" panose="020B0604020202020204" pitchFamily="34" charset="0"/>
              <a:buChar char="•"/>
            </a:pPr>
            <a:r>
              <a:rPr lang="en-US" sz="3600" dirty="0"/>
              <a:t>Make </a:t>
            </a:r>
            <a:r>
              <a:rPr lang="en-US" sz="3600" i="1" dirty="0"/>
              <a:t>S. aureus </a:t>
            </a:r>
            <a:r>
              <a:rPr lang="en-US" sz="3600" dirty="0"/>
              <a:t>cells lacking bS21</a:t>
            </a:r>
          </a:p>
          <a:p>
            <a:pPr marL="2451100" lvl="1" indent="-571500">
              <a:buFont typeface="Arial" panose="020B0604020202020204" pitchFamily="34" charset="0"/>
              <a:buChar char="•"/>
            </a:pPr>
            <a:r>
              <a:rPr lang="en-US" sz="3600" dirty="0"/>
              <a:t>Clone a plasmid for allelic replacement</a:t>
            </a:r>
          </a:p>
          <a:p>
            <a:pPr marL="2451100" lvl="1" indent="-571500">
              <a:buFont typeface="Arial" panose="020B0604020202020204" pitchFamily="34" charset="0"/>
              <a:buChar char="•"/>
            </a:pPr>
            <a:r>
              <a:rPr lang="en-US" sz="3600" dirty="0"/>
              <a:t>Introduce plasmid into </a:t>
            </a:r>
            <a:r>
              <a:rPr lang="en-US" sz="3600" i="1" dirty="0"/>
              <a:t>S. aureus</a:t>
            </a:r>
          </a:p>
          <a:p>
            <a:pPr marL="2451100" lvl="1" indent="-571500">
              <a:buFont typeface="Arial" panose="020B0604020202020204" pitchFamily="34" charset="0"/>
              <a:buChar char="•"/>
            </a:pPr>
            <a:r>
              <a:rPr lang="en-US" sz="3600" dirty="0"/>
              <a:t>Screen for cells in which allelic replacement has occurred</a:t>
            </a:r>
          </a:p>
        </p:txBody>
      </p:sp>
      <p:sp>
        <p:nvSpPr>
          <p:cNvPr id="174" name="TextBox 173">
            <a:extLst>
              <a:ext uri="{FF2B5EF4-FFF2-40B4-BE49-F238E27FC236}">
                <a16:creationId xmlns:a16="http://schemas.microsoft.com/office/drawing/2014/main" id="{54EADBFA-AC8B-4045-ABDB-3F363BC0818E}"/>
              </a:ext>
            </a:extLst>
          </p:cNvPr>
          <p:cNvSpPr txBox="1"/>
          <p:nvPr/>
        </p:nvSpPr>
        <p:spPr>
          <a:xfrm>
            <a:off x="26398019" y="21475518"/>
            <a:ext cx="9448800" cy="4647426"/>
          </a:xfrm>
          <a:prstGeom prst="rect">
            <a:avLst/>
          </a:prstGeom>
          <a:noFill/>
        </p:spPr>
        <p:txBody>
          <a:bodyPr wrap="square" rtlCol="0">
            <a:spAutoFit/>
          </a:bodyPr>
          <a:lstStyle/>
          <a:p>
            <a:pPr algn="ctr" defTabSz="3761185" eaLnBrk="1" hangingPunct="1">
              <a:defRPr/>
            </a:pPr>
            <a:r>
              <a:rPr lang="en-US" altLang="en-US" sz="2290" b="1" dirty="0">
                <a:latin typeface="Calibri" panose="020F0502020204030204" pitchFamily="34" charset="0"/>
              </a:rPr>
              <a:t>Literature Cited</a:t>
            </a:r>
          </a:p>
          <a:p>
            <a:pPr marL="285750" indent="-285750" defTabSz="3761185" eaLnBrk="1" hangingPunct="1">
              <a:buFont typeface="Arial" panose="020B0604020202020204" pitchFamily="34" charset="0"/>
              <a:buChar char="•"/>
              <a:defRPr/>
            </a:pPr>
            <a:r>
              <a:rPr lang="en-US" sz="1200" dirty="0" err="1"/>
              <a:t>Basco</a:t>
            </a:r>
            <a:r>
              <a:rPr lang="en-US" sz="1200" dirty="0"/>
              <a:t>, M., Kothari, A., McKinzie, P. B., </a:t>
            </a:r>
            <a:r>
              <a:rPr lang="en-US" sz="1200" dirty="0" err="1"/>
              <a:t>Revollo</a:t>
            </a:r>
            <a:r>
              <a:rPr lang="en-US" sz="1200" dirty="0"/>
              <a:t>, J. R., </a:t>
            </a:r>
            <a:r>
              <a:rPr lang="en-US" sz="1200" dirty="0" err="1"/>
              <a:t>Agnihothram</a:t>
            </a:r>
            <a:r>
              <a:rPr lang="en-US" sz="1200" dirty="0"/>
              <a:t>, S., Azevedo, M. P., </a:t>
            </a:r>
            <a:r>
              <a:rPr lang="en-US" sz="1200" dirty="0" err="1"/>
              <a:t>Saccente</a:t>
            </a:r>
            <a:r>
              <a:rPr lang="en-US" sz="1200" dirty="0"/>
              <a:t>, M., &amp; Hart, M. E. (2019, May 28). Reduced vancomycin susceptibility and increased macrophage survival in Staphylococcus aureus strains sequentially isolated from a </a:t>
            </a:r>
            <a:r>
              <a:rPr lang="en-US" sz="1200" dirty="0" err="1"/>
              <a:t>bacteraemic</a:t>
            </a:r>
            <a:r>
              <a:rPr lang="en-US" sz="1200" dirty="0"/>
              <a:t> patient during a short course of antibiotic therapy. </a:t>
            </a:r>
            <a:r>
              <a:rPr lang="en-US" sz="1200" i="1" dirty="0"/>
              <a:t>Journal of medical microbiology</a:t>
            </a:r>
            <a:r>
              <a:rPr lang="en-US" sz="1200" dirty="0"/>
              <a:t>, </a:t>
            </a:r>
            <a:r>
              <a:rPr lang="en-US" sz="1200" i="1" dirty="0"/>
              <a:t>68</a:t>
            </a:r>
            <a:r>
              <a:rPr lang="en-US" sz="1200" dirty="0"/>
              <a:t>(6), 848–859. </a:t>
            </a:r>
            <a:r>
              <a:rPr lang="en-US" sz="1200" dirty="0">
                <a:hlinkClick r:id="rId8"/>
              </a:rPr>
              <a:t>https://doi.org/10.1099/jmm.0.000988</a:t>
            </a:r>
            <a:endParaRPr lang="en-US" sz="1200" dirty="0"/>
          </a:p>
          <a:p>
            <a:pPr marL="285750" indent="-285750" defTabSz="3761185" eaLnBrk="1" hangingPunct="1">
              <a:buFont typeface="Arial" panose="020B0604020202020204" pitchFamily="34" charset="0"/>
              <a:buChar char="•"/>
              <a:defRPr/>
            </a:pPr>
            <a:r>
              <a:rPr lang="en-US" sz="1200" dirty="0"/>
              <a:t>Blake, K. L., &amp; O'Neill, A. J. (2012, October 7). Transposon library screening for identification of genetic loci participating in intrinsic susceptibility and acquired resistance to </a:t>
            </a:r>
            <a:r>
              <a:rPr lang="en-US" sz="1200" dirty="0" err="1"/>
              <a:t>antistaphylococcal</a:t>
            </a:r>
            <a:r>
              <a:rPr lang="en-US" sz="1200" dirty="0"/>
              <a:t> agents. </a:t>
            </a:r>
            <a:r>
              <a:rPr lang="en-US" sz="1200" i="1" dirty="0"/>
              <a:t>The Journal of antimicrobial chemotherapy</a:t>
            </a:r>
            <a:r>
              <a:rPr lang="en-US" sz="1200" dirty="0"/>
              <a:t>, </a:t>
            </a:r>
            <a:r>
              <a:rPr lang="en-US" sz="1200" i="1" dirty="0"/>
              <a:t>68</a:t>
            </a:r>
            <a:r>
              <a:rPr lang="en-US" sz="1200" dirty="0"/>
              <a:t>(1), 12–16. </a:t>
            </a:r>
            <a:r>
              <a:rPr lang="en-US" sz="1200" dirty="0">
                <a:hlinkClick r:id="rId9"/>
              </a:rPr>
              <a:t>https://doi.org/10.1093/jac/dks373</a:t>
            </a:r>
            <a:endParaRPr lang="en-US" sz="1200" dirty="0"/>
          </a:p>
          <a:p>
            <a:pPr marL="285750" indent="-285750" defTabSz="3761185" eaLnBrk="1" hangingPunct="1">
              <a:buFont typeface="Arial" panose="020B0604020202020204" pitchFamily="34" charset="0"/>
              <a:buChar char="•"/>
              <a:defRPr/>
            </a:pPr>
            <a:r>
              <a:rPr lang="en-US" sz="1200" dirty="0"/>
              <a:t>Cui, L., Iwamoto, A., Lian, J. Q., </a:t>
            </a:r>
            <a:r>
              <a:rPr lang="en-US" sz="1200" dirty="0" err="1"/>
              <a:t>Neoh</a:t>
            </a:r>
            <a:r>
              <a:rPr lang="en-US" sz="1200" dirty="0"/>
              <a:t>, H. M., Maruyama, T., Horikawa, Y., &amp; </a:t>
            </a:r>
            <a:r>
              <a:rPr lang="en-US" sz="1200" dirty="0" err="1"/>
              <a:t>Hiramatsu</a:t>
            </a:r>
            <a:r>
              <a:rPr lang="en-US" sz="1200" dirty="0"/>
              <a:t>, K. (2006, February). Novel mechanism of antibiotic resistance originating in vancomycin-intermediate Staphylococcus aureus. </a:t>
            </a:r>
            <a:r>
              <a:rPr lang="en-US" sz="1200" i="1" dirty="0"/>
              <a:t>Antimicrobial agents and chemotherapy</a:t>
            </a:r>
            <a:r>
              <a:rPr lang="en-US" sz="1200" dirty="0"/>
              <a:t>, </a:t>
            </a:r>
            <a:r>
              <a:rPr lang="en-US" sz="1200" i="1" dirty="0"/>
              <a:t>50</a:t>
            </a:r>
            <a:r>
              <a:rPr lang="en-US" sz="1200" dirty="0"/>
              <a:t>(2), 428–438. </a:t>
            </a:r>
            <a:r>
              <a:rPr lang="en-US" sz="1200" dirty="0">
                <a:hlinkClick r:id="rId10"/>
              </a:rPr>
              <a:t>https://doi.org/10.1128/AAC.50.2.428-438.2006</a:t>
            </a:r>
            <a:endParaRPr lang="en-US" sz="1200" dirty="0"/>
          </a:p>
          <a:p>
            <a:pPr marL="285750" indent="-285750" defTabSz="3761185" eaLnBrk="1" hangingPunct="1">
              <a:buFont typeface="Arial" panose="020B0604020202020204" pitchFamily="34" charset="0"/>
              <a:buChar char="•"/>
              <a:defRPr/>
            </a:pPr>
            <a:r>
              <a:rPr lang="en-US" sz="1200" dirty="0" err="1"/>
              <a:t>Hiramatsu</a:t>
            </a:r>
            <a:r>
              <a:rPr lang="en-US" sz="1200" dirty="0"/>
              <a:t>, K., </a:t>
            </a:r>
            <a:r>
              <a:rPr lang="en-US" sz="1200" dirty="0" err="1"/>
              <a:t>Kayayama</a:t>
            </a:r>
            <a:r>
              <a:rPr lang="en-US" sz="1200" dirty="0"/>
              <a:t>, Y., Matsuo, M., </a:t>
            </a:r>
            <a:r>
              <a:rPr lang="en-US" sz="1200" dirty="0" err="1"/>
              <a:t>Aiba</a:t>
            </a:r>
            <a:r>
              <a:rPr lang="en-US" sz="1200" dirty="0"/>
              <a:t>, Y., Saito, M., </a:t>
            </a:r>
            <a:r>
              <a:rPr lang="en-US" sz="1200" dirty="0" err="1"/>
              <a:t>Hishinuma</a:t>
            </a:r>
            <a:r>
              <a:rPr lang="en-US" sz="1200" dirty="0"/>
              <a:t>, T., &amp; Iwamoto, A. (2014, June 7). </a:t>
            </a:r>
            <a:r>
              <a:rPr lang="en-US" sz="1200" i="1" dirty="0"/>
              <a:t>Vancomycin-intermediate resistance in Staphylococcus aureus</a:t>
            </a:r>
            <a:r>
              <a:rPr lang="en-US" sz="1200" dirty="0"/>
              <a:t>. Journal of Global Antimicrobial Resistance. Retrieved April 10, 2022, from https://</a:t>
            </a:r>
            <a:r>
              <a:rPr lang="en-US" sz="1200" dirty="0" err="1"/>
              <a:t>www.sciencedirect.com</a:t>
            </a:r>
            <a:r>
              <a:rPr lang="en-US" sz="1200" dirty="0"/>
              <a:t>/science/article/</a:t>
            </a:r>
            <a:r>
              <a:rPr lang="en-US" sz="1200" dirty="0" err="1"/>
              <a:t>pii</a:t>
            </a:r>
            <a:r>
              <a:rPr lang="en-US" sz="1200" dirty="0"/>
              <a:t>/S2213716514000617?via%3Dihub </a:t>
            </a:r>
            <a:r>
              <a:rPr lang="en-US" sz="1200" i="1" dirty="0"/>
              <a:t>2(4), 213-224</a:t>
            </a:r>
            <a:endParaRPr lang="en-US" sz="1200" dirty="0"/>
          </a:p>
          <a:p>
            <a:pPr marL="285750" indent="-285750" defTabSz="3761185" eaLnBrk="1" hangingPunct="1">
              <a:buFont typeface="Arial" panose="020B0604020202020204" pitchFamily="34" charset="0"/>
              <a:buChar char="•"/>
              <a:defRPr/>
            </a:pPr>
            <a:r>
              <a:rPr lang="en-US" sz="1200" dirty="0"/>
              <a:t>Monk, I. R., &amp; </a:t>
            </a:r>
            <a:r>
              <a:rPr lang="en-US" sz="1200" dirty="0" err="1"/>
              <a:t>Stinear</a:t>
            </a:r>
            <a:r>
              <a:rPr lang="en-US" sz="1200" dirty="0"/>
              <a:t>, T. P. (2021, January 7). </a:t>
            </a:r>
            <a:r>
              <a:rPr lang="en-US" sz="1200" i="1" dirty="0"/>
              <a:t>From cloning to mutant in 5 days: Rapid Allelic Exchange in Staphylococcus aureus</a:t>
            </a:r>
            <a:r>
              <a:rPr lang="en-US" sz="1200" dirty="0"/>
              <a:t>. Access Microbiology. Retrieved April 10, 2022, from https://</a:t>
            </a:r>
            <a:r>
              <a:rPr lang="en-US" sz="1200" dirty="0" err="1"/>
              <a:t>www.microbiologyresearch.org</a:t>
            </a:r>
            <a:r>
              <a:rPr lang="en-US" sz="1200" dirty="0"/>
              <a:t>/content/journal/</a:t>
            </a:r>
            <a:r>
              <a:rPr lang="en-US" sz="1200" dirty="0" err="1"/>
              <a:t>acmi</a:t>
            </a:r>
            <a:r>
              <a:rPr lang="en-US" sz="1200" dirty="0"/>
              <a:t>/10.1099/acmi.0.000193 </a:t>
            </a:r>
            <a:r>
              <a:rPr lang="en-US" sz="1200" i="1" dirty="0"/>
              <a:t>3(2), 193-199</a:t>
            </a:r>
            <a:endParaRPr lang="en-US" sz="1200" dirty="0"/>
          </a:p>
          <a:p>
            <a:endParaRPr lang="en-US" dirty="0"/>
          </a:p>
        </p:txBody>
      </p:sp>
      <p:sp>
        <p:nvSpPr>
          <p:cNvPr id="170" name="TextBox 169">
            <a:extLst>
              <a:ext uri="{FF2B5EF4-FFF2-40B4-BE49-F238E27FC236}">
                <a16:creationId xmlns:a16="http://schemas.microsoft.com/office/drawing/2014/main" id="{0DEC75C3-0425-1A47-A36F-6B4AE23571CB}"/>
              </a:ext>
            </a:extLst>
          </p:cNvPr>
          <p:cNvSpPr txBox="1"/>
          <p:nvPr/>
        </p:nvSpPr>
        <p:spPr>
          <a:xfrm>
            <a:off x="1167988" y="9346500"/>
            <a:ext cx="3835661" cy="523220"/>
          </a:xfrm>
          <a:prstGeom prst="rect">
            <a:avLst/>
          </a:prstGeom>
          <a:noFill/>
        </p:spPr>
        <p:txBody>
          <a:bodyPr wrap="square" rtlCol="0">
            <a:spAutoFit/>
          </a:bodyPr>
          <a:lstStyle/>
          <a:p>
            <a:r>
              <a:rPr lang="en-US" sz="1400" b="1" dirty="0"/>
              <a:t>SEM Image of </a:t>
            </a:r>
            <a:r>
              <a:rPr lang="en-US" sz="1400" b="1" i="1" dirty="0"/>
              <a:t>S. aureus </a:t>
            </a:r>
            <a:r>
              <a:rPr lang="en-US" sz="1400" dirty="0"/>
              <a:t>CDC PHIL, Matthew J. Arduino, 2001</a:t>
            </a:r>
          </a:p>
        </p:txBody>
      </p:sp>
      <p:sp>
        <p:nvSpPr>
          <p:cNvPr id="171" name="TextBox 170">
            <a:extLst>
              <a:ext uri="{FF2B5EF4-FFF2-40B4-BE49-F238E27FC236}">
                <a16:creationId xmlns:a16="http://schemas.microsoft.com/office/drawing/2014/main" id="{068AAAC5-D085-8A40-89B3-6B8B68BDFF4A}"/>
              </a:ext>
            </a:extLst>
          </p:cNvPr>
          <p:cNvSpPr txBox="1"/>
          <p:nvPr/>
        </p:nvSpPr>
        <p:spPr>
          <a:xfrm>
            <a:off x="5553182" y="9384159"/>
            <a:ext cx="3835661" cy="1723549"/>
          </a:xfrm>
          <a:prstGeom prst="rect">
            <a:avLst/>
          </a:prstGeom>
          <a:noFill/>
        </p:spPr>
        <p:txBody>
          <a:bodyPr wrap="square" rtlCol="0">
            <a:spAutoFit/>
          </a:bodyPr>
          <a:lstStyle/>
          <a:p>
            <a:r>
              <a:rPr lang="en-US" sz="1600" b="1" dirty="0"/>
              <a:t>30s ribosomal subunit in </a:t>
            </a:r>
            <a:r>
              <a:rPr lang="en-US" sz="1600" b="1" i="1" dirty="0"/>
              <a:t>E. coli </a:t>
            </a:r>
            <a:r>
              <a:rPr lang="en-US" sz="1600" b="1" dirty="0"/>
              <a:t>with bS21 </a:t>
            </a:r>
            <a:r>
              <a:rPr lang="en-US" sz="1600" dirty="0"/>
              <a:t>PDB entry: 4V50</a:t>
            </a:r>
          </a:p>
          <a:p>
            <a:endParaRPr lang="en-US" dirty="0"/>
          </a:p>
        </p:txBody>
      </p:sp>
      <p:sp>
        <p:nvSpPr>
          <p:cNvPr id="172" name="TextBox 171">
            <a:extLst>
              <a:ext uri="{FF2B5EF4-FFF2-40B4-BE49-F238E27FC236}">
                <a16:creationId xmlns:a16="http://schemas.microsoft.com/office/drawing/2014/main" id="{1EA22B97-F45B-EF4C-AA87-88F68B0D004D}"/>
              </a:ext>
            </a:extLst>
          </p:cNvPr>
          <p:cNvSpPr txBox="1"/>
          <p:nvPr/>
        </p:nvSpPr>
        <p:spPr>
          <a:xfrm>
            <a:off x="1371600" y="5890100"/>
            <a:ext cx="3505200" cy="492443"/>
          </a:xfrm>
          <a:prstGeom prst="rect">
            <a:avLst/>
          </a:prstGeom>
          <a:noFill/>
        </p:spPr>
        <p:txBody>
          <a:bodyPr wrap="square" rtlCol="0">
            <a:spAutoFit/>
          </a:bodyPr>
          <a:lstStyle/>
          <a:p>
            <a:pPr algn="ctr"/>
            <a:r>
              <a:rPr lang="en-US" sz="2600" b="1" i="1" dirty="0"/>
              <a:t>S. aureus </a:t>
            </a:r>
          </a:p>
        </p:txBody>
      </p:sp>
      <p:sp>
        <p:nvSpPr>
          <p:cNvPr id="173" name="TextBox 172">
            <a:extLst>
              <a:ext uri="{FF2B5EF4-FFF2-40B4-BE49-F238E27FC236}">
                <a16:creationId xmlns:a16="http://schemas.microsoft.com/office/drawing/2014/main" id="{862A1C2B-FC04-A44F-9EB9-169D1802C0FD}"/>
              </a:ext>
            </a:extLst>
          </p:cNvPr>
          <p:cNvSpPr txBox="1"/>
          <p:nvPr/>
        </p:nvSpPr>
        <p:spPr>
          <a:xfrm>
            <a:off x="5384044" y="5857351"/>
            <a:ext cx="4012444" cy="492443"/>
          </a:xfrm>
          <a:prstGeom prst="rect">
            <a:avLst/>
          </a:prstGeom>
          <a:noFill/>
        </p:spPr>
        <p:txBody>
          <a:bodyPr wrap="square" rtlCol="0">
            <a:spAutoFit/>
          </a:bodyPr>
          <a:lstStyle/>
          <a:p>
            <a:r>
              <a:rPr lang="en-US" sz="2600" b="1" dirty="0"/>
              <a:t>Ribosomal Protein bS21</a:t>
            </a:r>
          </a:p>
        </p:txBody>
      </p:sp>
      <p:sp>
        <p:nvSpPr>
          <p:cNvPr id="177" name="TextBox 176">
            <a:extLst>
              <a:ext uri="{FF2B5EF4-FFF2-40B4-BE49-F238E27FC236}">
                <a16:creationId xmlns:a16="http://schemas.microsoft.com/office/drawing/2014/main" id="{1D0EC71D-36C6-5E49-8152-F2AC78F01C77}"/>
              </a:ext>
            </a:extLst>
          </p:cNvPr>
          <p:cNvSpPr txBox="1"/>
          <p:nvPr/>
        </p:nvSpPr>
        <p:spPr>
          <a:xfrm>
            <a:off x="0" y="0"/>
            <a:ext cx="36576000" cy="5016758"/>
          </a:xfrm>
          <a:prstGeom prst="rect">
            <a:avLst/>
          </a:prstGeom>
          <a:noFill/>
        </p:spPr>
        <p:txBody>
          <a:bodyPr wrap="square" rtlCol="0">
            <a:spAutoFit/>
          </a:bodyPr>
          <a:lstStyle/>
          <a:p>
            <a:pPr algn="ctr"/>
            <a:r>
              <a:rPr lang="en-US" sz="8000" dirty="0">
                <a:latin typeface="Andale Mono" panose="020B0509000000000004" pitchFamily="49" charset="0"/>
                <a:cs typeface="Aharoni" panose="020F0502020204030204" pitchFamily="34" charset="0"/>
              </a:rPr>
              <a:t>Investigating the role of bS21 in vancomycin-resistant </a:t>
            </a:r>
            <a:r>
              <a:rPr lang="en-US" sz="8000" i="1" dirty="0">
                <a:latin typeface="Andale Mono" panose="020B0509000000000004" pitchFamily="49" charset="0"/>
                <a:cs typeface="Aharoni" panose="020F0502020204030204" pitchFamily="34" charset="0"/>
              </a:rPr>
              <a:t>Staphylococcus aureus</a:t>
            </a:r>
            <a:br>
              <a:rPr lang="en-US" sz="9600" dirty="0">
                <a:latin typeface="Andale Mono" panose="020B0509000000000004" pitchFamily="49" charset="0"/>
                <a:cs typeface="Aharoni" panose="020F0502020204030204" pitchFamily="34" charset="0"/>
              </a:rPr>
            </a:br>
            <a:r>
              <a:rPr lang="en-US" sz="6000" dirty="0">
                <a:latin typeface="Andale Mono" panose="020B0509000000000004" pitchFamily="49" charset="0"/>
                <a:cs typeface="Aharoni" panose="020F0502020204030204" pitchFamily="34" charset="0"/>
              </a:rPr>
              <a:t>Dan Floyd</a:t>
            </a:r>
            <a:r>
              <a:rPr lang="en-US" sz="6000" baseline="30000" dirty="0">
                <a:latin typeface="Andale Mono" panose="020B0509000000000004" pitchFamily="49" charset="0"/>
                <a:cs typeface="Aharoni" panose="020F0502020204030204" pitchFamily="34" charset="0"/>
              </a:rPr>
              <a:t>1</a:t>
            </a:r>
            <a:r>
              <a:rPr lang="en-US" sz="6000" dirty="0">
                <a:latin typeface="Andale Mono" panose="020B0509000000000004" pitchFamily="49" charset="0"/>
                <a:cs typeface="Aharoni" panose="020F0502020204030204" pitchFamily="34" charset="0"/>
              </a:rPr>
              <a:t>, Hannah Trautmann</a:t>
            </a:r>
            <a:r>
              <a:rPr lang="en-US" sz="6000" baseline="30000" dirty="0">
                <a:latin typeface="Andale Mono" panose="020B0509000000000004" pitchFamily="49" charset="0"/>
                <a:cs typeface="Aharoni" panose="020F0502020204030204" pitchFamily="34" charset="0"/>
              </a:rPr>
              <a:t>1</a:t>
            </a:r>
            <a:r>
              <a:rPr lang="en-US" sz="6000" dirty="0">
                <a:latin typeface="Andale Mono" panose="020B0509000000000004" pitchFamily="49" charset="0"/>
                <a:cs typeface="Aharoni" panose="020F0502020204030204" pitchFamily="34" charset="0"/>
              </a:rPr>
              <a:t>, Dr. Kathryn Ramsey</a:t>
            </a:r>
            <a:r>
              <a:rPr lang="en-US" sz="6000" baseline="30000" dirty="0">
                <a:latin typeface="Andale Mono" panose="020B0509000000000004" pitchFamily="49" charset="0"/>
                <a:cs typeface="Aharoni" panose="020F0502020204030204" pitchFamily="34" charset="0"/>
              </a:rPr>
              <a:t>1,2</a:t>
            </a:r>
            <a:br>
              <a:rPr lang="en-US" sz="8000" dirty="0">
                <a:latin typeface="Andale Mono" panose="020B0509000000000004" pitchFamily="49" charset="0"/>
                <a:cs typeface="Aharoni" panose="020F0502020204030204" pitchFamily="34" charset="0"/>
              </a:rPr>
            </a:br>
            <a:r>
              <a:rPr lang="en-US" sz="5000" baseline="30000" dirty="0">
                <a:latin typeface="Andale Mono" panose="020B0509000000000004" pitchFamily="49" charset="0"/>
                <a:cs typeface="Aharoni" panose="020F0502020204030204" pitchFamily="34" charset="0"/>
              </a:rPr>
              <a:t>1</a:t>
            </a:r>
            <a:r>
              <a:rPr lang="en-US" sz="5000" dirty="0">
                <a:latin typeface="Andale Mono" panose="020B0509000000000004" pitchFamily="49" charset="0"/>
                <a:cs typeface="Aharoni" panose="020F0502020204030204" pitchFamily="34" charset="0"/>
              </a:rPr>
              <a:t>Cell and Molecular Biology, University of Rhode Island, Kingston, RI 02881</a:t>
            </a:r>
            <a:br>
              <a:rPr lang="en-US" sz="5000" dirty="0">
                <a:latin typeface="Andale Mono" panose="020B0509000000000004" pitchFamily="49" charset="0"/>
                <a:cs typeface="Aharoni" panose="020F0502020204030204" pitchFamily="34" charset="0"/>
              </a:rPr>
            </a:br>
            <a:r>
              <a:rPr lang="en-US" sz="5000" dirty="0">
                <a:latin typeface="Andale Mono" panose="020B0509000000000004" pitchFamily="49" charset="0"/>
                <a:cs typeface="Aharoni" panose="020F0502020204030204" pitchFamily="34" charset="0"/>
              </a:rPr>
              <a:t> </a:t>
            </a:r>
            <a:r>
              <a:rPr lang="en-US" sz="5000" baseline="30000" dirty="0">
                <a:latin typeface="Andale Mono" panose="020B0509000000000004" pitchFamily="49" charset="0"/>
                <a:cs typeface="Aharoni" panose="020F0502020204030204" pitchFamily="34" charset="0"/>
              </a:rPr>
              <a:t>2</a:t>
            </a:r>
            <a:r>
              <a:rPr lang="en-US" sz="5000" dirty="0">
                <a:latin typeface="Andale Mono" panose="020B0509000000000004" pitchFamily="49" charset="0"/>
                <a:cs typeface="Aharoni" panose="020F0502020204030204" pitchFamily="34" charset="0"/>
              </a:rPr>
              <a:t>Biomedical and Pharmaceutical Sciences, University of Rhode Island, Kingston, RI 02881</a:t>
            </a:r>
            <a:endParaRPr lang="en-US" sz="5000" dirty="0"/>
          </a:p>
        </p:txBody>
      </p:sp>
      <p:grpSp>
        <p:nvGrpSpPr>
          <p:cNvPr id="184" name="Group 183">
            <a:extLst>
              <a:ext uri="{FF2B5EF4-FFF2-40B4-BE49-F238E27FC236}">
                <a16:creationId xmlns:a16="http://schemas.microsoft.com/office/drawing/2014/main" id="{92E9C9BC-874F-E14A-93A8-929B760316AA}"/>
              </a:ext>
            </a:extLst>
          </p:cNvPr>
          <p:cNvGrpSpPr/>
          <p:nvPr/>
        </p:nvGrpSpPr>
        <p:grpSpPr>
          <a:xfrm>
            <a:off x="26593800" y="6855981"/>
            <a:ext cx="9099196" cy="8498883"/>
            <a:chOff x="26593800" y="6855981"/>
            <a:chExt cx="9099196" cy="8498883"/>
          </a:xfrm>
        </p:grpSpPr>
        <p:sp>
          <p:nvSpPr>
            <p:cNvPr id="185" name="Rounded Rectangle 184">
              <a:extLst>
                <a:ext uri="{FF2B5EF4-FFF2-40B4-BE49-F238E27FC236}">
                  <a16:creationId xmlns:a16="http://schemas.microsoft.com/office/drawing/2014/main" id="{7E0E0C10-70CF-7549-A333-F6948C2E295A}"/>
                </a:ext>
              </a:extLst>
            </p:cNvPr>
            <p:cNvSpPr/>
            <p:nvPr/>
          </p:nvSpPr>
          <p:spPr>
            <a:xfrm>
              <a:off x="26624962" y="6855981"/>
              <a:ext cx="9068034" cy="849888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6" name="Group 185">
              <a:extLst>
                <a:ext uri="{FF2B5EF4-FFF2-40B4-BE49-F238E27FC236}">
                  <a16:creationId xmlns:a16="http://schemas.microsoft.com/office/drawing/2014/main" id="{D3858B58-89AD-5C46-94DD-A65861D4B867}"/>
                </a:ext>
              </a:extLst>
            </p:cNvPr>
            <p:cNvGrpSpPr/>
            <p:nvPr/>
          </p:nvGrpSpPr>
          <p:grpSpPr>
            <a:xfrm>
              <a:off x="29108400" y="7162800"/>
              <a:ext cx="4495800" cy="1109458"/>
              <a:chOff x="29108400" y="7620000"/>
              <a:chExt cx="4495800" cy="1109458"/>
            </a:xfrm>
          </p:grpSpPr>
          <p:sp>
            <p:nvSpPr>
              <p:cNvPr id="238" name="Donut 237">
                <a:extLst>
                  <a:ext uri="{FF2B5EF4-FFF2-40B4-BE49-F238E27FC236}">
                    <a16:creationId xmlns:a16="http://schemas.microsoft.com/office/drawing/2014/main" id="{EEB3C855-135B-9B4E-A333-0B95303F1C6C}"/>
                  </a:ext>
                </a:extLst>
              </p:cNvPr>
              <p:cNvSpPr/>
              <p:nvPr/>
            </p:nvSpPr>
            <p:spPr>
              <a:xfrm>
                <a:off x="29108400" y="7620000"/>
                <a:ext cx="4495800" cy="1066800"/>
              </a:xfrm>
              <a:prstGeom prst="donut">
                <a:avLst>
                  <a:gd name="adj" fmla="val 11219"/>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9" name="Group 238">
                <a:extLst>
                  <a:ext uri="{FF2B5EF4-FFF2-40B4-BE49-F238E27FC236}">
                    <a16:creationId xmlns:a16="http://schemas.microsoft.com/office/drawing/2014/main" id="{2C50951C-0E84-A947-9C62-DF50FA372612}"/>
                  </a:ext>
                </a:extLst>
              </p:cNvPr>
              <p:cNvGrpSpPr/>
              <p:nvPr/>
            </p:nvGrpSpPr>
            <p:grpSpPr>
              <a:xfrm>
                <a:off x="29904084" y="8305800"/>
                <a:ext cx="2828232" cy="423658"/>
                <a:chOff x="5024706" y="17678400"/>
                <a:chExt cx="6857998" cy="914400"/>
              </a:xfrm>
            </p:grpSpPr>
            <p:sp>
              <p:nvSpPr>
                <p:cNvPr id="240" name="Rounded Rectangle 239">
                  <a:extLst>
                    <a:ext uri="{FF2B5EF4-FFF2-40B4-BE49-F238E27FC236}">
                      <a16:creationId xmlns:a16="http://schemas.microsoft.com/office/drawing/2014/main" id="{599FEDC0-3C59-5C4F-AF9A-9ABB79415F80}"/>
                    </a:ext>
                  </a:extLst>
                </p:cNvPr>
                <p:cNvSpPr/>
                <p:nvPr/>
              </p:nvSpPr>
              <p:spPr>
                <a:xfrm>
                  <a:off x="5024706"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41" name="Rounded Rectangle 240">
                  <a:extLst>
                    <a:ext uri="{FF2B5EF4-FFF2-40B4-BE49-F238E27FC236}">
                      <a16:creationId xmlns:a16="http://schemas.microsoft.com/office/drawing/2014/main" id="{28684658-296C-A543-A782-2FF831BDB525}"/>
                    </a:ext>
                  </a:extLst>
                </p:cNvPr>
                <p:cNvSpPr/>
                <p:nvPr/>
              </p:nvSpPr>
              <p:spPr>
                <a:xfrm>
                  <a:off x="8453705"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42" name="TextBox 241">
                  <a:extLst>
                    <a:ext uri="{FF2B5EF4-FFF2-40B4-BE49-F238E27FC236}">
                      <a16:creationId xmlns:a16="http://schemas.microsoft.com/office/drawing/2014/main" id="{0A05EA4B-2C41-B348-9C41-CFAA2B21018B}"/>
                    </a:ext>
                  </a:extLst>
                </p:cNvPr>
                <p:cNvSpPr txBox="1"/>
                <p:nvPr/>
              </p:nvSpPr>
              <p:spPr>
                <a:xfrm>
                  <a:off x="5312573" y="17678400"/>
                  <a:ext cx="3124200" cy="730716"/>
                </a:xfrm>
                <a:prstGeom prst="rect">
                  <a:avLst/>
                </a:prstGeom>
                <a:noFill/>
              </p:spPr>
              <p:txBody>
                <a:bodyPr wrap="square" rtlCol="0">
                  <a:spAutoFit/>
                </a:bodyPr>
                <a:lstStyle/>
                <a:p>
                  <a:pPr algn="ctr"/>
                  <a:r>
                    <a:rPr lang="en-US" sz="1600" b="1" dirty="0"/>
                    <a:t>FR1</a:t>
                  </a:r>
                </a:p>
              </p:txBody>
            </p:sp>
            <p:sp>
              <p:nvSpPr>
                <p:cNvPr id="243" name="TextBox 242">
                  <a:extLst>
                    <a:ext uri="{FF2B5EF4-FFF2-40B4-BE49-F238E27FC236}">
                      <a16:creationId xmlns:a16="http://schemas.microsoft.com/office/drawing/2014/main" id="{F75A8558-6A68-5D4A-9A4A-F849065CEEB5}"/>
                    </a:ext>
                  </a:extLst>
                </p:cNvPr>
                <p:cNvSpPr txBox="1"/>
                <p:nvPr/>
              </p:nvSpPr>
              <p:spPr>
                <a:xfrm>
                  <a:off x="8268933" y="17678400"/>
                  <a:ext cx="3428999" cy="730716"/>
                </a:xfrm>
                <a:prstGeom prst="rect">
                  <a:avLst/>
                </a:prstGeom>
                <a:noFill/>
              </p:spPr>
              <p:txBody>
                <a:bodyPr wrap="square" rtlCol="0">
                  <a:spAutoFit/>
                </a:bodyPr>
                <a:lstStyle/>
                <a:p>
                  <a:pPr algn="ctr"/>
                  <a:r>
                    <a:rPr lang="en-US" sz="1600" b="1" dirty="0"/>
                    <a:t>FR2</a:t>
                  </a:r>
                </a:p>
              </p:txBody>
            </p:sp>
          </p:grpSp>
        </p:grpSp>
        <p:sp>
          <p:nvSpPr>
            <p:cNvPr id="187" name="TextBox 186">
              <a:extLst>
                <a:ext uri="{FF2B5EF4-FFF2-40B4-BE49-F238E27FC236}">
                  <a16:creationId xmlns:a16="http://schemas.microsoft.com/office/drawing/2014/main" id="{1305C5E1-D0A3-F746-9240-0FB5F43727D8}"/>
                </a:ext>
              </a:extLst>
            </p:cNvPr>
            <p:cNvSpPr txBox="1"/>
            <p:nvPr/>
          </p:nvSpPr>
          <p:spPr>
            <a:xfrm>
              <a:off x="27355800" y="7696200"/>
              <a:ext cx="2105463" cy="400110"/>
            </a:xfrm>
            <a:prstGeom prst="rect">
              <a:avLst/>
            </a:prstGeom>
            <a:noFill/>
          </p:spPr>
          <p:txBody>
            <a:bodyPr wrap="square" rtlCol="0">
              <a:spAutoFit/>
            </a:bodyPr>
            <a:lstStyle/>
            <a:p>
              <a:r>
                <a:rPr lang="en-US" sz="2000" b="1" dirty="0"/>
                <a:t>pKR95</a:t>
              </a:r>
            </a:p>
          </p:txBody>
        </p:sp>
        <p:grpSp>
          <p:nvGrpSpPr>
            <p:cNvPr id="188" name="Group 187">
              <a:extLst>
                <a:ext uri="{FF2B5EF4-FFF2-40B4-BE49-F238E27FC236}">
                  <a16:creationId xmlns:a16="http://schemas.microsoft.com/office/drawing/2014/main" id="{81925316-72B7-BB40-9F8F-EB3F45EF4872}"/>
                </a:ext>
              </a:extLst>
            </p:cNvPr>
            <p:cNvGrpSpPr/>
            <p:nvPr/>
          </p:nvGrpSpPr>
          <p:grpSpPr>
            <a:xfrm>
              <a:off x="29032200" y="8715638"/>
              <a:ext cx="4419600" cy="444647"/>
              <a:chOff x="6628002" y="8751020"/>
              <a:chExt cx="10716805" cy="959702"/>
            </a:xfrm>
          </p:grpSpPr>
          <p:sp>
            <p:nvSpPr>
              <p:cNvPr id="231" name="Rounded Rectangle 230">
                <a:extLst>
                  <a:ext uri="{FF2B5EF4-FFF2-40B4-BE49-F238E27FC236}">
                    <a16:creationId xmlns:a16="http://schemas.microsoft.com/office/drawing/2014/main" id="{99AE8081-D877-0441-A620-0A5F776482AD}"/>
                  </a:ext>
                </a:extLst>
              </p:cNvPr>
              <p:cNvSpPr/>
              <p:nvPr/>
            </p:nvSpPr>
            <p:spPr>
              <a:xfrm>
                <a:off x="6628002" y="9017718"/>
                <a:ext cx="10716805"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2" name="Rounded Rectangle 231">
                <a:extLst>
                  <a:ext uri="{FF2B5EF4-FFF2-40B4-BE49-F238E27FC236}">
                    <a16:creationId xmlns:a16="http://schemas.microsoft.com/office/drawing/2014/main" id="{B1E73A84-E3B0-744B-8D4B-BB76B28FB397}"/>
                  </a:ext>
                </a:extLst>
              </p:cNvPr>
              <p:cNvSpPr/>
              <p:nvPr/>
            </p:nvSpPr>
            <p:spPr>
              <a:xfrm>
                <a:off x="7367092" y="8796322"/>
                <a:ext cx="3429002"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3" name="Rounded Rectangle 232">
                <a:extLst>
                  <a:ext uri="{FF2B5EF4-FFF2-40B4-BE49-F238E27FC236}">
                    <a16:creationId xmlns:a16="http://schemas.microsoft.com/office/drawing/2014/main" id="{FACDACB5-4F0D-994C-9A34-48CCC73E2EFF}"/>
                  </a:ext>
                </a:extLst>
              </p:cNvPr>
              <p:cNvSpPr/>
              <p:nvPr/>
            </p:nvSpPr>
            <p:spPr>
              <a:xfrm>
                <a:off x="13279812" y="875102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4" name="TextBox 233">
                <a:extLst>
                  <a:ext uri="{FF2B5EF4-FFF2-40B4-BE49-F238E27FC236}">
                    <a16:creationId xmlns:a16="http://schemas.microsoft.com/office/drawing/2014/main" id="{0CE11583-02F7-5942-B3BA-31C7A04FC96C}"/>
                  </a:ext>
                </a:extLst>
              </p:cNvPr>
              <p:cNvSpPr txBox="1"/>
              <p:nvPr/>
            </p:nvSpPr>
            <p:spPr>
              <a:xfrm>
                <a:off x="7551864" y="8853244"/>
                <a:ext cx="3124200" cy="730717"/>
              </a:xfrm>
              <a:prstGeom prst="rect">
                <a:avLst/>
              </a:prstGeom>
              <a:noFill/>
            </p:spPr>
            <p:txBody>
              <a:bodyPr wrap="square" rtlCol="0">
                <a:spAutoFit/>
              </a:bodyPr>
              <a:lstStyle/>
              <a:p>
                <a:pPr algn="ctr"/>
                <a:r>
                  <a:rPr lang="en-US" sz="1600" b="1" dirty="0"/>
                  <a:t>FR1</a:t>
                </a:r>
              </a:p>
            </p:txBody>
          </p:sp>
          <p:sp>
            <p:nvSpPr>
              <p:cNvPr id="235" name="TextBox 234">
                <a:extLst>
                  <a:ext uri="{FF2B5EF4-FFF2-40B4-BE49-F238E27FC236}">
                    <a16:creationId xmlns:a16="http://schemas.microsoft.com/office/drawing/2014/main" id="{AEDF8344-6C56-0341-BDA7-237DA6685EAF}"/>
                  </a:ext>
                </a:extLst>
              </p:cNvPr>
              <p:cNvSpPr txBox="1"/>
              <p:nvPr/>
            </p:nvSpPr>
            <p:spPr>
              <a:xfrm>
                <a:off x="13279812" y="8853244"/>
                <a:ext cx="3428999" cy="730717"/>
              </a:xfrm>
              <a:prstGeom prst="rect">
                <a:avLst/>
              </a:prstGeom>
              <a:noFill/>
            </p:spPr>
            <p:txBody>
              <a:bodyPr wrap="square" rtlCol="0">
                <a:spAutoFit/>
              </a:bodyPr>
              <a:lstStyle/>
              <a:p>
                <a:pPr algn="ctr"/>
                <a:r>
                  <a:rPr lang="en-US" sz="1600" b="1" dirty="0"/>
                  <a:t>FR2</a:t>
                </a:r>
              </a:p>
            </p:txBody>
          </p:sp>
          <p:sp>
            <p:nvSpPr>
              <p:cNvPr id="236" name="Rounded Rectangle 235">
                <a:extLst>
                  <a:ext uri="{FF2B5EF4-FFF2-40B4-BE49-F238E27FC236}">
                    <a16:creationId xmlns:a16="http://schemas.microsoft.com/office/drawing/2014/main" id="{110FE2B7-B49B-604C-96F6-5AE3CAEDD8F7}"/>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7" name="TextBox 236">
                <a:extLst>
                  <a:ext uri="{FF2B5EF4-FFF2-40B4-BE49-F238E27FC236}">
                    <a16:creationId xmlns:a16="http://schemas.microsoft.com/office/drawing/2014/main" id="{95EC3025-62A8-2C40-ABC7-DAC63CC9EB54}"/>
                  </a:ext>
                </a:extLst>
              </p:cNvPr>
              <p:cNvSpPr txBox="1"/>
              <p:nvPr/>
            </p:nvSpPr>
            <p:spPr>
              <a:xfrm>
                <a:off x="10611101" y="8853244"/>
                <a:ext cx="2500995" cy="730717"/>
              </a:xfrm>
              <a:prstGeom prst="rect">
                <a:avLst/>
              </a:prstGeom>
              <a:noFill/>
            </p:spPr>
            <p:txBody>
              <a:bodyPr wrap="square" rtlCol="0">
                <a:spAutoFit/>
              </a:bodyPr>
              <a:lstStyle/>
              <a:p>
                <a:pPr algn="ctr"/>
                <a:r>
                  <a:rPr lang="en-US" sz="1600" b="1" i="1" dirty="0"/>
                  <a:t>rpsU</a:t>
                </a:r>
              </a:p>
            </p:txBody>
          </p:sp>
        </p:grpSp>
        <p:sp>
          <p:nvSpPr>
            <p:cNvPr id="189" name="TextBox 188">
              <a:extLst>
                <a:ext uri="{FF2B5EF4-FFF2-40B4-BE49-F238E27FC236}">
                  <a16:creationId xmlns:a16="http://schemas.microsoft.com/office/drawing/2014/main" id="{594027A4-9DC1-F141-B667-D0771C337ECA}"/>
                </a:ext>
              </a:extLst>
            </p:cNvPr>
            <p:cNvSpPr txBox="1"/>
            <p:nvPr/>
          </p:nvSpPr>
          <p:spPr>
            <a:xfrm>
              <a:off x="26822400" y="8790027"/>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grpSp>
          <p:nvGrpSpPr>
            <p:cNvPr id="190" name="Group 189">
              <a:extLst>
                <a:ext uri="{FF2B5EF4-FFF2-40B4-BE49-F238E27FC236}">
                  <a16:creationId xmlns:a16="http://schemas.microsoft.com/office/drawing/2014/main" id="{6E1A781A-4704-DF4F-9DF7-AE4E555E7A58}"/>
                </a:ext>
              </a:extLst>
            </p:cNvPr>
            <p:cNvGrpSpPr/>
            <p:nvPr/>
          </p:nvGrpSpPr>
          <p:grpSpPr>
            <a:xfrm>
              <a:off x="30267323" y="8230799"/>
              <a:ext cx="31425" cy="546835"/>
              <a:chOff x="16611599" y="21760314"/>
              <a:chExt cx="152401" cy="1485059"/>
            </a:xfrm>
          </p:grpSpPr>
          <p:sp>
            <p:nvSpPr>
              <p:cNvPr id="229" name="Rounded Rectangle 228">
                <a:extLst>
                  <a:ext uri="{FF2B5EF4-FFF2-40B4-BE49-F238E27FC236}">
                    <a16:creationId xmlns:a16="http://schemas.microsoft.com/office/drawing/2014/main" id="{FEED23B5-EC3A-D44F-8970-BD2545270173}"/>
                  </a:ext>
                </a:extLst>
              </p:cNvPr>
              <p:cNvSpPr/>
              <p:nvPr/>
            </p:nvSpPr>
            <p:spPr>
              <a:xfrm rot="1558829">
                <a:off x="16611600" y="21760314"/>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0" name="Rounded Rectangle 229">
                <a:extLst>
                  <a:ext uri="{FF2B5EF4-FFF2-40B4-BE49-F238E27FC236}">
                    <a16:creationId xmlns:a16="http://schemas.microsoft.com/office/drawing/2014/main" id="{6CC24026-1297-B346-AA13-E160A2979C50}"/>
                  </a:ext>
                </a:extLst>
              </p:cNvPr>
              <p:cNvSpPr/>
              <p:nvPr/>
            </p:nvSpPr>
            <p:spPr>
              <a:xfrm rot="20282358">
                <a:off x="16611599" y="21764687"/>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91" name="Group 190">
              <a:extLst>
                <a:ext uri="{FF2B5EF4-FFF2-40B4-BE49-F238E27FC236}">
                  <a16:creationId xmlns:a16="http://schemas.microsoft.com/office/drawing/2014/main" id="{D2B4B370-080A-264E-89CD-83043BCF2728}"/>
                </a:ext>
              </a:extLst>
            </p:cNvPr>
            <p:cNvGrpSpPr/>
            <p:nvPr/>
          </p:nvGrpSpPr>
          <p:grpSpPr>
            <a:xfrm>
              <a:off x="26746200" y="10744200"/>
              <a:ext cx="8892164" cy="423658"/>
              <a:chOff x="26739586" y="10907925"/>
              <a:chExt cx="8892164" cy="423658"/>
            </a:xfrm>
          </p:grpSpPr>
          <p:sp>
            <p:nvSpPr>
              <p:cNvPr id="215" name="Rounded Rectangle 214">
                <a:extLst>
                  <a:ext uri="{FF2B5EF4-FFF2-40B4-BE49-F238E27FC236}">
                    <a16:creationId xmlns:a16="http://schemas.microsoft.com/office/drawing/2014/main" id="{401DF288-9781-B44E-A798-A02B0F638AE5}"/>
                  </a:ext>
                </a:extLst>
              </p:cNvPr>
              <p:cNvSpPr/>
              <p:nvPr/>
            </p:nvSpPr>
            <p:spPr>
              <a:xfrm>
                <a:off x="26739586" y="10981470"/>
                <a:ext cx="2902214" cy="27876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6" name="Rounded Rectangle 215">
                <a:extLst>
                  <a:ext uri="{FF2B5EF4-FFF2-40B4-BE49-F238E27FC236}">
                    <a16:creationId xmlns:a16="http://schemas.microsoft.com/office/drawing/2014/main" id="{B4F3BDAC-6451-FD4E-9EA3-FA51560E208E}"/>
                  </a:ext>
                </a:extLst>
              </p:cNvPr>
              <p:cNvSpPr/>
              <p:nvPr/>
            </p:nvSpPr>
            <p:spPr>
              <a:xfrm>
                <a:off x="29718000" y="10972800"/>
                <a:ext cx="2286000" cy="27876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7" name="Rounded Rectangle 216">
                <a:extLst>
                  <a:ext uri="{FF2B5EF4-FFF2-40B4-BE49-F238E27FC236}">
                    <a16:creationId xmlns:a16="http://schemas.microsoft.com/office/drawing/2014/main" id="{D9C1BAE6-B14A-6048-840E-81C7244B4A00}"/>
                  </a:ext>
                </a:extLst>
              </p:cNvPr>
              <p:cNvSpPr/>
              <p:nvPr/>
            </p:nvSpPr>
            <p:spPr>
              <a:xfrm>
                <a:off x="32308800" y="10981470"/>
                <a:ext cx="3322950" cy="27876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8" name="Rounded Rectangle 217">
                <a:extLst>
                  <a:ext uri="{FF2B5EF4-FFF2-40B4-BE49-F238E27FC236}">
                    <a16:creationId xmlns:a16="http://schemas.microsoft.com/office/drawing/2014/main" id="{A425FD2A-F3E6-0C40-B41A-2A9FC06EB5AB}"/>
                  </a:ext>
                </a:extLst>
              </p:cNvPr>
              <p:cNvSpPr/>
              <p:nvPr/>
            </p:nvSpPr>
            <p:spPr>
              <a:xfrm>
                <a:off x="28346400"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9" name="Rounded Rectangle 218">
                <a:extLst>
                  <a:ext uri="{FF2B5EF4-FFF2-40B4-BE49-F238E27FC236}">
                    <a16:creationId xmlns:a16="http://schemas.microsoft.com/office/drawing/2014/main" id="{5A9C6B4D-730D-6641-BA6B-B9C36C1F0E90}"/>
                  </a:ext>
                </a:extLst>
              </p:cNvPr>
              <p:cNvSpPr/>
              <p:nvPr/>
            </p:nvSpPr>
            <p:spPr>
              <a:xfrm>
                <a:off x="26934048"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0" name="Rounded Rectangle 219">
                <a:extLst>
                  <a:ext uri="{FF2B5EF4-FFF2-40B4-BE49-F238E27FC236}">
                    <a16:creationId xmlns:a16="http://schemas.microsoft.com/office/drawing/2014/main" id="{CBF61015-0929-5A4B-B6D1-1FDC44BB8568}"/>
                  </a:ext>
                </a:extLst>
              </p:cNvPr>
              <p:cNvSpPr/>
              <p:nvPr/>
            </p:nvSpPr>
            <p:spPr>
              <a:xfrm>
                <a:off x="31318200"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1" name="Rounded Rectangle 220">
                <a:extLst>
                  <a:ext uri="{FF2B5EF4-FFF2-40B4-BE49-F238E27FC236}">
                    <a16:creationId xmlns:a16="http://schemas.microsoft.com/office/drawing/2014/main" id="{2AF8BFFE-1408-3F4B-9382-9A42E99F407B}"/>
                  </a:ext>
                </a:extLst>
              </p:cNvPr>
              <p:cNvSpPr/>
              <p:nvPr/>
            </p:nvSpPr>
            <p:spPr>
              <a:xfrm>
                <a:off x="33722917"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2" name="Rounded Rectangle 221">
                <a:extLst>
                  <a:ext uri="{FF2B5EF4-FFF2-40B4-BE49-F238E27FC236}">
                    <a16:creationId xmlns:a16="http://schemas.microsoft.com/office/drawing/2014/main" id="{9C16AE47-A9DF-3F4D-9D16-D1E523E3E5E6}"/>
                  </a:ext>
                </a:extLst>
              </p:cNvPr>
              <p:cNvSpPr/>
              <p:nvPr/>
            </p:nvSpPr>
            <p:spPr>
              <a:xfrm>
                <a:off x="32727541" y="10918420"/>
                <a:ext cx="1003349" cy="40266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3" name="TextBox 222">
                <a:extLst>
                  <a:ext uri="{FF2B5EF4-FFF2-40B4-BE49-F238E27FC236}">
                    <a16:creationId xmlns:a16="http://schemas.microsoft.com/office/drawing/2014/main" id="{3F8F068B-D665-B747-B122-16F450DC2E98}"/>
                  </a:ext>
                </a:extLst>
              </p:cNvPr>
              <p:cNvSpPr txBox="1"/>
              <p:nvPr/>
            </p:nvSpPr>
            <p:spPr>
              <a:xfrm>
                <a:off x="32689800" y="10953517"/>
                <a:ext cx="1031408" cy="338554"/>
              </a:xfrm>
              <a:prstGeom prst="rect">
                <a:avLst/>
              </a:prstGeom>
              <a:noFill/>
            </p:spPr>
            <p:txBody>
              <a:bodyPr wrap="square" rtlCol="0">
                <a:spAutoFit/>
              </a:bodyPr>
              <a:lstStyle/>
              <a:p>
                <a:pPr algn="ctr"/>
                <a:r>
                  <a:rPr lang="en-US" sz="1600" b="1" i="1" dirty="0"/>
                  <a:t>rpsU</a:t>
                </a:r>
              </a:p>
            </p:txBody>
          </p:sp>
          <p:sp>
            <p:nvSpPr>
              <p:cNvPr id="224" name="TextBox 223">
                <a:extLst>
                  <a:ext uri="{FF2B5EF4-FFF2-40B4-BE49-F238E27FC236}">
                    <a16:creationId xmlns:a16="http://schemas.microsoft.com/office/drawing/2014/main" id="{27EE42FC-EC8C-1148-91A0-A9EC21790EBF}"/>
                  </a:ext>
                </a:extLst>
              </p:cNvPr>
              <p:cNvSpPr txBox="1"/>
              <p:nvPr/>
            </p:nvSpPr>
            <p:spPr>
              <a:xfrm>
                <a:off x="33604200" y="10953517"/>
                <a:ext cx="1414116" cy="338554"/>
              </a:xfrm>
              <a:prstGeom prst="rect">
                <a:avLst/>
              </a:prstGeom>
              <a:noFill/>
            </p:spPr>
            <p:txBody>
              <a:bodyPr wrap="square" rtlCol="0">
                <a:spAutoFit/>
              </a:bodyPr>
              <a:lstStyle/>
              <a:p>
                <a:pPr algn="ctr"/>
                <a:r>
                  <a:rPr lang="en-US" sz="1600" b="1" dirty="0"/>
                  <a:t>FR2</a:t>
                </a:r>
              </a:p>
            </p:txBody>
          </p:sp>
          <p:sp>
            <p:nvSpPr>
              <p:cNvPr id="225" name="TextBox 224">
                <a:extLst>
                  <a:ext uri="{FF2B5EF4-FFF2-40B4-BE49-F238E27FC236}">
                    <a16:creationId xmlns:a16="http://schemas.microsoft.com/office/drawing/2014/main" id="{DE9228D0-7501-094B-83A5-C289686B9B84}"/>
                  </a:ext>
                </a:extLst>
              </p:cNvPr>
              <p:cNvSpPr txBox="1"/>
              <p:nvPr/>
            </p:nvSpPr>
            <p:spPr>
              <a:xfrm>
                <a:off x="28270200" y="10953517"/>
                <a:ext cx="1414116" cy="338554"/>
              </a:xfrm>
              <a:prstGeom prst="rect">
                <a:avLst/>
              </a:prstGeom>
              <a:noFill/>
            </p:spPr>
            <p:txBody>
              <a:bodyPr wrap="square" rtlCol="0">
                <a:spAutoFit/>
              </a:bodyPr>
              <a:lstStyle/>
              <a:p>
                <a:pPr algn="ctr"/>
                <a:r>
                  <a:rPr lang="en-US" sz="1600" b="1" dirty="0"/>
                  <a:t>FR2</a:t>
                </a:r>
              </a:p>
            </p:txBody>
          </p:sp>
          <p:sp>
            <p:nvSpPr>
              <p:cNvPr id="226" name="TextBox 225">
                <a:extLst>
                  <a:ext uri="{FF2B5EF4-FFF2-40B4-BE49-F238E27FC236}">
                    <a16:creationId xmlns:a16="http://schemas.microsoft.com/office/drawing/2014/main" id="{F731EB5C-8632-3A43-8226-404AE10A5244}"/>
                  </a:ext>
                </a:extLst>
              </p:cNvPr>
              <p:cNvSpPr txBox="1"/>
              <p:nvPr/>
            </p:nvSpPr>
            <p:spPr>
              <a:xfrm>
                <a:off x="27007585" y="10953517"/>
                <a:ext cx="1288417" cy="338554"/>
              </a:xfrm>
              <a:prstGeom prst="rect">
                <a:avLst/>
              </a:prstGeom>
              <a:noFill/>
            </p:spPr>
            <p:txBody>
              <a:bodyPr wrap="square" rtlCol="0">
                <a:spAutoFit/>
              </a:bodyPr>
              <a:lstStyle/>
              <a:p>
                <a:pPr algn="ctr"/>
                <a:r>
                  <a:rPr lang="en-US" sz="1600" b="1" dirty="0"/>
                  <a:t>FR1</a:t>
                </a:r>
              </a:p>
            </p:txBody>
          </p:sp>
          <p:sp>
            <p:nvSpPr>
              <p:cNvPr id="227" name="TextBox 226">
                <a:extLst>
                  <a:ext uri="{FF2B5EF4-FFF2-40B4-BE49-F238E27FC236}">
                    <a16:creationId xmlns:a16="http://schemas.microsoft.com/office/drawing/2014/main" id="{A65E8059-57A2-FD40-86CD-E26EBEA3CF34}"/>
                  </a:ext>
                </a:extLst>
              </p:cNvPr>
              <p:cNvSpPr txBox="1"/>
              <p:nvPr/>
            </p:nvSpPr>
            <p:spPr>
              <a:xfrm>
                <a:off x="31470600" y="10953517"/>
                <a:ext cx="1288417" cy="338554"/>
              </a:xfrm>
              <a:prstGeom prst="rect">
                <a:avLst/>
              </a:prstGeom>
              <a:noFill/>
            </p:spPr>
            <p:txBody>
              <a:bodyPr wrap="square" rtlCol="0">
                <a:spAutoFit/>
              </a:bodyPr>
              <a:lstStyle/>
              <a:p>
                <a:pPr algn="ctr"/>
                <a:r>
                  <a:rPr lang="en-US" sz="1600" b="1" dirty="0"/>
                  <a:t>FR1</a:t>
                </a:r>
              </a:p>
            </p:txBody>
          </p:sp>
          <p:sp>
            <p:nvSpPr>
              <p:cNvPr id="228" name="TextBox 227">
                <a:extLst>
                  <a:ext uri="{FF2B5EF4-FFF2-40B4-BE49-F238E27FC236}">
                    <a16:creationId xmlns:a16="http://schemas.microsoft.com/office/drawing/2014/main" id="{0969E9C2-E970-0742-9B10-37BB1B181E4C}"/>
                  </a:ext>
                </a:extLst>
              </p:cNvPr>
              <p:cNvSpPr txBox="1"/>
              <p:nvPr/>
            </p:nvSpPr>
            <p:spPr>
              <a:xfrm>
                <a:off x="30157618" y="10970450"/>
                <a:ext cx="990720" cy="312827"/>
              </a:xfrm>
              <a:prstGeom prst="rect">
                <a:avLst/>
              </a:prstGeom>
              <a:noFill/>
            </p:spPr>
            <p:txBody>
              <a:bodyPr wrap="square" rtlCol="0">
                <a:spAutoFit/>
              </a:bodyPr>
              <a:lstStyle/>
              <a:p>
                <a:r>
                  <a:rPr lang="en-US" sz="1200" b="1" dirty="0">
                    <a:solidFill>
                      <a:schemeClr val="bg1"/>
                    </a:solidFill>
                  </a:rPr>
                  <a:t>Plasmid</a:t>
                </a:r>
              </a:p>
            </p:txBody>
          </p:sp>
        </p:grpSp>
        <p:sp>
          <p:nvSpPr>
            <p:cNvPr id="192" name="TextBox 191">
              <a:extLst>
                <a:ext uri="{FF2B5EF4-FFF2-40B4-BE49-F238E27FC236}">
                  <a16:creationId xmlns:a16="http://schemas.microsoft.com/office/drawing/2014/main" id="{01D7378D-D99F-C448-B830-BF31517CAAE9}"/>
                </a:ext>
              </a:extLst>
            </p:cNvPr>
            <p:cNvSpPr txBox="1"/>
            <p:nvPr/>
          </p:nvSpPr>
          <p:spPr>
            <a:xfrm>
              <a:off x="26676614" y="9796258"/>
              <a:ext cx="8915399" cy="830997"/>
            </a:xfrm>
            <a:prstGeom prst="rect">
              <a:avLst/>
            </a:prstGeom>
            <a:noFill/>
          </p:spPr>
          <p:txBody>
            <a:bodyPr wrap="square" rtlCol="0">
              <a:spAutoFit/>
            </a:bodyPr>
            <a:lstStyle/>
            <a:p>
              <a:pPr algn="ctr"/>
              <a:r>
                <a:rPr lang="en-US" sz="2400" b="1" dirty="0"/>
                <a:t>Expected Results After 1</a:t>
              </a:r>
              <a:r>
                <a:rPr lang="en-US" sz="2400" b="1" baseline="30000" dirty="0"/>
                <a:t>st</a:t>
              </a:r>
              <a:r>
                <a:rPr lang="en-US" sz="2400" b="1" dirty="0"/>
                <a:t> Homologous Recombination Event</a:t>
              </a:r>
            </a:p>
          </p:txBody>
        </p:sp>
        <p:grpSp>
          <p:nvGrpSpPr>
            <p:cNvPr id="193" name="Group 192">
              <a:extLst>
                <a:ext uri="{FF2B5EF4-FFF2-40B4-BE49-F238E27FC236}">
                  <a16:creationId xmlns:a16="http://schemas.microsoft.com/office/drawing/2014/main" id="{588DD161-15DE-6C48-AE22-1A1B68C39139}"/>
                </a:ext>
              </a:extLst>
            </p:cNvPr>
            <p:cNvGrpSpPr/>
            <p:nvPr/>
          </p:nvGrpSpPr>
          <p:grpSpPr>
            <a:xfrm>
              <a:off x="28351788" y="12996313"/>
              <a:ext cx="3690697" cy="423659"/>
              <a:chOff x="1260643" y="17769724"/>
              <a:chExt cx="8949333" cy="914402"/>
            </a:xfrm>
          </p:grpSpPr>
          <p:sp>
            <p:nvSpPr>
              <p:cNvPr id="210" name="Rounded Rectangle 209">
                <a:extLst>
                  <a:ext uri="{FF2B5EF4-FFF2-40B4-BE49-F238E27FC236}">
                    <a16:creationId xmlns:a16="http://schemas.microsoft.com/office/drawing/2014/main" id="{130264C3-9160-7F4B-BC7C-27E4078EA000}"/>
                  </a:ext>
                </a:extLst>
              </p:cNvPr>
              <p:cNvSpPr/>
              <p:nvPr/>
            </p:nvSpPr>
            <p:spPr>
              <a:xfrm>
                <a:off x="1260643" y="18023977"/>
                <a:ext cx="8949333" cy="385711"/>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1" name="Rounded Rectangle 210">
                <a:extLst>
                  <a:ext uri="{FF2B5EF4-FFF2-40B4-BE49-F238E27FC236}">
                    <a16:creationId xmlns:a16="http://schemas.microsoft.com/office/drawing/2014/main" id="{3402B319-C6FB-7346-B605-F0C0C8BEE16F}"/>
                  </a:ext>
                </a:extLst>
              </p:cNvPr>
              <p:cNvSpPr/>
              <p:nvPr/>
            </p:nvSpPr>
            <p:spPr>
              <a:xfrm>
                <a:off x="2072820" y="17769724"/>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2" name="Rounded Rectangle 211">
                <a:extLst>
                  <a:ext uri="{FF2B5EF4-FFF2-40B4-BE49-F238E27FC236}">
                    <a16:creationId xmlns:a16="http://schemas.microsoft.com/office/drawing/2014/main" id="{4F1EF278-A83C-5640-8DF7-5FC788FB5EAB}"/>
                  </a:ext>
                </a:extLst>
              </p:cNvPr>
              <p:cNvSpPr/>
              <p:nvPr/>
            </p:nvSpPr>
            <p:spPr>
              <a:xfrm>
                <a:off x="5639484" y="17769726"/>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3" name="TextBox 212">
                <a:extLst>
                  <a:ext uri="{FF2B5EF4-FFF2-40B4-BE49-F238E27FC236}">
                    <a16:creationId xmlns:a16="http://schemas.microsoft.com/office/drawing/2014/main" id="{A9AA2E74-48DF-904E-AB2F-0F5B902775E5}"/>
                  </a:ext>
                </a:extLst>
              </p:cNvPr>
              <p:cNvSpPr txBox="1"/>
              <p:nvPr/>
            </p:nvSpPr>
            <p:spPr>
              <a:xfrm>
                <a:off x="3077381" y="17858697"/>
                <a:ext cx="3124199" cy="825230"/>
              </a:xfrm>
              <a:prstGeom prst="rect">
                <a:avLst/>
              </a:prstGeom>
              <a:noFill/>
            </p:spPr>
            <p:txBody>
              <a:bodyPr wrap="square" rtlCol="0">
                <a:spAutoFit/>
              </a:bodyPr>
              <a:lstStyle/>
              <a:p>
                <a:r>
                  <a:rPr lang="en-US" sz="1600" b="1" dirty="0"/>
                  <a:t>FR1</a:t>
                </a:r>
              </a:p>
            </p:txBody>
          </p:sp>
          <p:sp>
            <p:nvSpPr>
              <p:cNvPr id="214" name="TextBox 213">
                <a:extLst>
                  <a:ext uri="{FF2B5EF4-FFF2-40B4-BE49-F238E27FC236}">
                    <a16:creationId xmlns:a16="http://schemas.microsoft.com/office/drawing/2014/main" id="{36E701A9-B9D0-954A-B5B5-88EA19DABC32}"/>
                  </a:ext>
                </a:extLst>
              </p:cNvPr>
              <p:cNvSpPr txBox="1"/>
              <p:nvPr/>
            </p:nvSpPr>
            <p:spPr>
              <a:xfrm>
                <a:off x="6524396" y="17813545"/>
                <a:ext cx="3428999" cy="825230"/>
              </a:xfrm>
              <a:prstGeom prst="rect">
                <a:avLst/>
              </a:prstGeom>
              <a:noFill/>
            </p:spPr>
            <p:txBody>
              <a:bodyPr wrap="square" rtlCol="0">
                <a:spAutoFit/>
              </a:bodyPr>
              <a:lstStyle/>
              <a:p>
                <a:r>
                  <a:rPr lang="en-US" sz="1600" b="1" dirty="0"/>
                  <a:t>FR2</a:t>
                </a:r>
              </a:p>
            </p:txBody>
          </p:sp>
        </p:grpSp>
        <p:grpSp>
          <p:nvGrpSpPr>
            <p:cNvPr id="194" name="Group 193">
              <a:extLst>
                <a:ext uri="{FF2B5EF4-FFF2-40B4-BE49-F238E27FC236}">
                  <a16:creationId xmlns:a16="http://schemas.microsoft.com/office/drawing/2014/main" id="{1BD6DAE7-2059-DC48-9A36-90321C0F9EAB}"/>
                </a:ext>
              </a:extLst>
            </p:cNvPr>
            <p:cNvGrpSpPr/>
            <p:nvPr/>
          </p:nvGrpSpPr>
          <p:grpSpPr>
            <a:xfrm>
              <a:off x="28358615" y="14314550"/>
              <a:ext cx="4343817" cy="433534"/>
              <a:chOff x="4994669" y="8705462"/>
              <a:chExt cx="10533043" cy="935716"/>
            </a:xfrm>
          </p:grpSpPr>
          <p:sp>
            <p:nvSpPr>
              <p:cNvPr id="203" name="Rounded Rectangle 202">
                <a:extLst>
                  <a:ext uri="{FF2B5EF4-FFF2-40B4-BE49-F238E27FC236}">
                    <a16:creationId xmlns:a16="http://schemas.microsoft.com/office/drawing/2014/main" id="{DF027D95-70AD-0941-9C24-8D60D6287F33}"/>
                  </a:ext>
                </a:extLst>
              </p:cNvPr>
              <p:cNvSpPr/>
              <p:nvPr/>
            </p:nvSpPr>
            <p:spPr>
              <a:xfrm>
                <a:off x="4994669" y="8965759"/>
                <a:ext cx="10533043"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4" name="Rounded Rectangle 203">
                <a:extLst>
                  <a:ext uri="{FF2B5EF4-FFF2-40B4-BE49-F238E27FC236}">
                    <a16:creationId xmlns:a16="http://schemas.microsoft.com/office/drawing/2014/main" id="{77B7C83A-9F7E-424B-B68B-32FB5756D102}"/>
                  </a:ext>
                </a:extLst>
              </p:cNvPr>
              <p:cNvSpPr/>
              <p:nvPr/>
            </p:nvSpPr>
            <p:spPr>
              <a:xfrm>
                <a:off x="5573792" y="8725019"/>
                <a:ext cx="3429001"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5" name="Rounded Rectangle 204">
                <a:extLst>
                  <a:ext uri="{FF2B5EF4-FFF2-40B4-BE49-F238E27FC236}">
                    <a16:creationId xmlns:a16="http://schemas.microsoft.com/office/drawing/2014/main" id="{4FD25095-D727-1D4E-8CD8-5709176127A2}"/>
                  </a:ext>
                </a:extLst>
              </p:cNvPr>
              <p:cNvSpPr/>
              <p:nvPr/>
            </p:nvSpPr>
            <p:spPr>
              <a:xfrm>
                <a:off x="11462397" y="8726778"/>
                <a:ext cx="3429001"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6" name="TextBox 205">
                <a:extLst>
                  <a:ext uri="{FF2B5EF4-FFF2-40B4-BE49-F238E27FC236}">
                    <a16:creationId xmlns:a16="http://schemas.microsoft.com/office/drawing/2014/main" id="{3A13A9EA-64DB-304C-9D24-5ABC1FF4233B}"/>
                  </a:ext>
                </a:extLst>
              </p:cNvPr>
              <p:cNvSpPr txBox="1"/>
              <p:nvPr/>
            </p:nvSpPr>
            <p:spPr>
              <a:xfrm>
                <a:off x="5674719" y="8798778"/>
                <a:ext cx="3124199" cy="730716"/>
              </a:xfrm>
              <a:prstGeom prst="rect">
                <a:avLst/>
              </a:prstGeom>
              <a:noFill/>
            </p:spPr>
            <p:txBody>
              <a:bodyPr wrap="square" rtlCol="0">
                <a:spAutoFit/>
              </a:bodyPr>
              <a:lstStyle/>
              <a:p>
                <a:pPr algn="ctr"/>
                <a:r>
                  <a:rPr lang="en-US" sz="1600" b="1" dirty="0"/>
                  <a:t>FR1</a:t>
                </a:r>
              </a:p>
            </p:txBody>
          </p:sp>
          <p:sp>
            <p:nvSpPr>
              <p:cNvPr id="207" name="TextBox 206">
                <a:extLst>
                  <a:ext uri="{FF2B5EF4-FFF2-40B4-BE49-F238E27FC236}">
                    <a16:creationId xmlns:a16="http://schemas.microsoft.com/office/drawing/2014/main" id="{1CC6EC2D-3E51-BD47-B106-1FBB3C999C76}"/>
                  </a:ext>
                </a:extLst>
              </p:cNvPr>
              <p:cNvSpPr txBox="1"/>
              <p:nvPr/>
            </p:nvSpPr>
            <p:spPr>
              <a:xfrm>
                <a:off x="11168768" y="8798780"/>
                <a:ext cx="3428999" cy="730716"/>
              </a:xfrm>
              <a:prstGeom prst="rect">
                <a:avLst/>
              </a:prstGeom>
              <a:noFill/>
            </p:spPr>
            <p:txBody>
              <a:bodyPr wrap="square" rtlCol="0">
                <a:spAutoFit/>
              </a:bodyPr>
              <a:lstStyle/>
              <a:p>
                <a:pPr algn="ctr"/>
                <a:r>
                  <a:rPr lang="en-US" sz="1600" b="1" dirty="0"/>
                  <a:t>FR2</a:t>
                </a:r>
              </a:p>
            </p:txBody>
          </p:sp>
          <p:sp>
            <p:nvSpPr>
              <p:cNvPr id="208" name="Rounded Rectangle 207">
                <a:extLst>
                  <a:ext uri="{FF2B5EF4-FFF2-40B4-BE49-F238E27FC236}">
                    <a16:creationId xmlns:a16="http://schemas.microsoft.com/office/drawing/2014/main" id="{5495BCBA-86E0-B541-AE46-8853980109E1}"/>
                  </a:ext>
                </a:extLst>
              </p:cNvPr>
              <p:cNvSpPr/>
              <p:nvPr/>
            </p:nvSpPr>
            <p:spPr>
              <a:xfrm>
                <a:off x="9023987" y="8705462"/>
                <a:ext cx="2432956" cy="869096"/>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9" name="TextBox 208">
                <a:extLst>
                  <a:ext uri="{FF2B5EF4-FFF2-40B4-BE49-F238E27FC236}">
                    <a16:creationId xmlns:a16="http://schemas.microsoft.com/office/drawing/2014/main" id="{11112A7D-09E0-3A4A-A62D-9E01BAB31DC1}"/>
                  </a:ext>
                </a:extLst>
              </p:cNvPr>
              <p:cNvSpPr txBox="1"/>
              <p:nvPr/>
            </p:nvSpPr>
            <p:spPr>
              <a:xfrm>
                <a:off x="8910022" y="8752257"/>
                <a:ext cx="2500995" cy="730716"/>
              </a:xfrm>
              <a:prstGeom prst="rect">
                <a:avLst/>
              </a:prstGeom>
              <a:noFill/>
            </p:spPr>
            <p:txBody>
              <a:bodyPr wrap="square" rtlCol="0">
                <a:spAutoFit/>
              </a:bodyPr>
              <a:lstStyle/>
              <a:p>
                <a:pPr algn="ctr"/>
                <a:r>
                  <a:rPr lang="en-US" sz="1600" b="1" i="1" dirty="0"/>
                  <a:t>rpsU</a:t>
                </a:r>
              </a:p>
            </p:txBody>
          </p:sp>
        </p:grpSp>
        <p:sp>
          <p:nvSpPr>
            <p:cNvPr id="195" name="TextBox 194">
              <a:extLst>
                <a:ext uri="{FF2B5EF4-FFF2-40B4-BE49-F238E27FC236}">
                  <a16:creationId xmlns:a16="http://schemas.microsoft.com/office/drawing/2014/main" id="{407B7194-FCFE-B243-901F-9E31CA1946C3}"/>
                </a:ext>
              </a:extLst>
            </p:cNvPr>
            <p:cNvSpPr txBox="1"/>
            <p:nvPr/>
          </p:nvSpPr>
          <p:spPr>
            <a:xfrm>
              <a:off x="28651200" y="134112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sp>
          <p:nvSpPr>
            <p:cNvPr id="196" name="Donut 195">
              <a:extLst>
                <a:ext uri="{FF2B5EF4-FFF2-40B4-BE49-F238E27FC236}">
                  <a16:creationId xmlns:a16="http://schemas.microsoft.com/office/drawing/2014/main" id="{0E9C1631-700E-F446-8C40-A8617D550917}"/>
                </a:ext>
              </a:extLst>
            </p:cNvPr>
            <p:cNvSpPr/>
            <p:nvPr/>
          </p:nvSpPr>
          <p:spPr>
            <a:xfrm>
              <a:off x="27354788" y="12854059"/>
              <a:ext cx="634108" cy="697985"/>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97" name="TextBox 196">
              <a:extLst>
                <a:ext uri="{FF2B5EF4-FFF2-40B4-BE49-F238E27FC236}">
                  <a16:creationId xmlns:a16="http://schemas.microsoft.com/office/drawing/2014/main" id="{37005664-2DB1-2B4C-8D56-6394BEFB1130}"/>
                </a:ext>
              </a:extLst>
            </p:cNvPr>
            <p:cNvSpPr txBox="1"/>
            <p:nvPr/>
          </p:nvSpPr>
          <p:spPr>
            <a:xfrm>
              <a:off x="27516104" y="13008086"/>
              <a:ext cx="339500" cy="400110"/>
            </a:xfrm>
            <a:prstGeom prst="rect">
              <a:avLst/>
            </a:prstGeom>
            <a:noFill/>
          </p:spPr>
          <p:txBody>
            <a:bodyPr wrap="square" rtlCol="0">
              <a:spAutoFit/>
            </a:bodyPr>
            <a:lstStyle/>
            <a:p>
              <a:r>
                <a:rPr lang="en-US" sz="2000" b="1" dirty="0"/>
                <a:t>1</a:t>
              </a:r>
            </a:p>
          </p:txBody>
        </p:sp>
        <p:sp>
          <p:nvSpPr>
            <p:cNvPr id="198" name="Donut 197">
              <a:extLst>
                <a:ext uri="{FF2B5EF4-FFF2-40B4-BE49-F238E27FC236}">
                  <a16:creationId xmlns:a16="http://schemas.microsoft.com/office/drawing/2014/main" id="{DF886917-7892-5D43-8580-EB704F62B1D1}"/>
                </a:ext>
              </a:extLst>
            </p:cNvPr>
            <p:cNvSpPr/>
            <p:nvPr/>
          </p:nvSpPr>
          <p:spPr>
            <a:xfrm>
              <a:off x="27397002" y="14131579"/>
              <a:ext cx="634108" cy="697985"/>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99" name="TextBox 198">
              <a:extLst>
                <a:ext uri="{FF2B5EF4-FFF2-40B4-BE49-F238E27FC236}">
                  <a16:creationId xmlns:a16="http://schemas.microsoft.com/office/drawing/2014/main" id="{A74D7BFE-D2D2-BB4D-897D-EDD636DD1CA1}"/>
                </a:ext>
              </a:extLst>
            </p:cNvPr>
            <p:cNvSpPr txBox="1"/>
            <p:nvPr/>
          </p:nvSpPr>
          <p:spPr>
            <a:xfrm>
              <a:off x="27563113" y="14280516"/>
              <a:ext cx="339500" cy="400110"/>
            </a:xfrm>
            <a:prstGeom prst="rect">
              <a:avLst/>
            </a:prstGeom>
            <a:noFill/>
          </p:spPr>
          <p:txBody>
            <a:bodyPr wrap="square" rtlCol="0">
              <a:spAutoFit/>
            </a:bodyPr>
            <a:lstStyle/>
            <a:p>
              <a:r>
                <a:rPr lang="en-US" sz="2000" b="1" dirty="0"/>
                <a:t>2</a:t>
              </a:r>
            </a:p>
          </p:txBody>
        </p:sp>
        <p:sp>
          <p:nvSpPr>
            <p:cNvPr id="200" name="TextBox 199">
              <a:extLst>
                <a:ext uri="{FF2B5EF4-FFF2-40B4-BE49-F238E27FC236}">
                  <a16:creationId xmlns:a16="http://schemas.microsoft.com/office/drawing/2014/main" id="{DF490718-5DE6-6147-AAFC-F49882D60960}"/>
                </a:ext>
              </a:extLst>
            </p:cNvPr>
            <p:cNvSpPr txBox="1"/>
            <p:nvPr/>
          </p:nvSpPr>
          <p:spPr>
            <a:xfrm>
              <a:off x="26593800" y="11963400"/>
              <a:ext cx="9067799" cy="830997"/>
            </a:xfrm>
            <a:prstGeom prst="rect">
              <a:avLst/>
            </a:prstGeom>
            <a:noFill/>
          </p:spPr>
          <p:txBody>
            <a:bodyPr wrap="square" rtlCol="0">
              <a:spAutoFit/>
            </a:bodyPr>
            <a:lstStyle/>
            <a:p>
              <a:pPr algn="ctr"/>
              <a:r>
                <a:rPr lang="en-US" sz="2400" b="1" dirty="0"/>
                <a:t>Expected Results After 2</a:t>
              </a:r>
              <a:r>
                <a:rPr lang="en-US" sz="2400" b="1" baseline="30000" dirty="0"/>
                <a:t>nd</a:t>
              </a:r>
              <a:r>
                <a:rPr lang="en-US" sz="2400" b="1" dirty="0"/>
                <a:t> Homologous Recombination Event</a:t>
              </a:r>
            </a:p>
          </p:txBody>
        </p:sp>
        <p:sp>
          <p:nvSpPr>
            <p:cNvPr id="201" name="TextBox 200">
              <a:extLst>
                <a:ext uri="{FF2B5EF4-FFF2-40B4-BE49-F238E27FC236}">
                  <a16:creationId xmlns:a16="http://schemas.microsoft.com/office/drawing/2014/main" id="{EF3EABFD-4395-784D-A310-1B93E1F92459}"/>
                </a:ext>
              </a:extLst>
            </p:cNvPr>
            <p:cNvSpPr txBox="1"/>
            <p:nvPr/>
          </p:nvSpPr>
          <p:spPr>
            <a:xfrm>
              <a:off x="26670000" y="112014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sp>
          <p:nvSpPr>
            <p:cNvPr id="202" name="TextBox 201">
              <a:extLst>
                <a:ext uri="{FF2B5EF4-FFF2-40B4-BE49-F238E27FC236}">
                  <a16:creationId xmlns:a16="http://schemas.microsoft.com/office/drawing/2014/main" id="{D4B44CB1-7094-E941-9BC2-2FBF917A4912}"/>
                </a:ext>
              </a:extLst>
            </p:cNvPr>
            <p:cNvSpPr txBox="1"/>
            <p:nvPr/>
          </p:nvSpPr>
          <p:spPr>
            <a:xfrm>
              <a:off x="28422600" y="148590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grpSp>
      <p:sp>
        <p:nvSpPr>
          <p:cNvPr id="180" name="TextBox 179">
            <a:extLst>
              <a:ext uri="{FF2B5EF4-FFF2-40B4-BE49-F238E27FC236}">
                <a16:creationId xmlns:a16="http://schemas.microsoft.com/office/drawing/2014/main" id="{6D6A4DD6-6A52-B047-AEF5-BA0644F6AFF5}"/>
              </a:ext>
            </a:extLst>
          </p:cNvPr>
          <p:cNvSpPr txBox="1"/>
          <p:nvPr/>
        </p:nvSpPr>
        <p:spPr>
          <a:xfrm>
            <a:off x="32445601" y="12769575"/>
            <a:ext cx="3005792" cy="707886"/>
          </a:xfrm>
          <a:prstGeom prst="rect">
            <a:avLst/>
          </a:prstGeom>
          <a:noFill/>
        </p:spPr>
        <p:txBody>
          <a:bodyPr wrap="square" rtlCol="0">
            <a:spAutoFit/>
          </a:bodyPr>
          <a:lstStyle/>
          <a:p>
            <a:r>
              <a:rPr lang="en-US" sz="2000" b="1" i="1" dirty="0"/>
              <a:t>rpsU </a:t>
            </a:r>
            <a:r>
              <a:rPr lang="en-US" sz="2000" b="1" dirty="0"/>
              <a:t>was replaced by the plasmid FRs</a:t>
            </a:r>
            <a:endParaRPr lang="en-US" sz="2000" b="1" i="1" dirty="0"/>
          </a:p>
        </p:txBody>
      </p:sp>
      <p:sp>
        <p:nvSpPr>
          <p:cNvPr id="181" name="TextBox 180">
            <a:extLst>
              <a:ext uri="{FF2B5EF4-FFF2-40B4-BE49-F238E27FC236}">
                <a16:creationId xmlns:a16="http://schemas.microsoft.com/office/drawing/2014/main" id="{7DF23249-205A-4A41-B56E-766B0B7FCC34}"/>
              </a:ext>
            </a:extLst>
          </p:cNvPr>
          <p:cNvSpPr txBox="1"/>
          <p:nvPr/>
        </p:nvSpPr>
        <p:spPr>
          <a:xfrm>
            <a:off x="32901862" y="14045316"/>
            <a:ext cx="2549531" cy="1015663"/>
          </a:xfrm>
          <a:prstGeom prst="rect">
            <a:avLst/>
          </a:prstGeom>
          <a:noFill/>
        </p:spPr>
        <p:txBody>
          <a:bodyPr wrap="square" rtlCol="0">
            <a:spAutoFit/>
          </a:bodyPr>
          <a:lstStyle/>
          <a:p>
            <a:r>
              <a:rPr lang="en-US" sz="2000" b="1" dirty="0"/>
              <a:t>The plasmid FRs did not replace </a:t>
            </a:r>
            <a:r>
              <a:rPr lang="en-US" sz="2000" b="1" i="1" dirty="0"/>
              <a:t>rpsU</a:t>
            </a:r>
            <a:endParaRPr lang="en-US"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DFB852F-7837-054D-9E94-E377D8ABB97E}"/>
              </a:ext>
            </a:extLst>
          </p:cNvPr>
          <p:cNvGrpSpPr/>
          <p:nvPr/>
        </p:nvGrpSpPr>
        <p:grpSpPr>
          <a:xfrm>
            <a:off x="26229129" y="2802954"/>
            <a:ext cx="8153400" cy="8153400"/>
            <a:chOff x="21945600" y="3581400"/>
            <a:chExt cx="8153400" cy="8153400"/>
          </a:xfrm>
        </p:grpSpPr>
        <p:grpSp>
          <p:nvGrpSpPr>
            <p:cNvPr id="8" name="Group 7">
              <a:extLst>
                <a:ext uri="{FF2B5EF4-FFF2-40B4-BE49-F238E27FC236}">
                  <a16:creationId xmlns:a16="http://schemas.microsoft.com/office/drawing/2014/main" id="{75AB78F6-39D0-914A-BE49-78746670C948}"/>
                </a:ext>
              </a:extLst>
            </p:cNvPr>
            <p:cNvGrpSpPr/>
            <p:nvPr/>
          </p:nvGrpSpPr>
          <p:grpSpPr>
            <a:xfrm>
              <a:off x="21945600" y="3581400"/>
              <a:ext cx="8153400" cy="8153400"/>
              <a:chOff x="21945600" y="3581400"/>
              <a:chExt cx="8153400" cy="8153400"/>
            </a:xfrm>
          </p:grpSpPr>
          <p:sp>
            <p:nvSpPr>
              <p:cNvPr id="2" name="Donut 1">
                <a:extLst>
                  <a:ext uri="{FF2B5EF4-FFF2-40B4-BE49-F238E27FC236}">
                    <a16:creationId xmlns:a16="http://schemas.microsoft.com/office/drawing/2014/main" id="{34BC3B14-E2E4-FB43-AED7-5B666958BF1B}"/>
                  </a:ext>
                </a:extLst>
              </p:cNvPr>
              <p:cNvSpPr/>
              <p:nvPr/>
            </p:nvSpPr>
            <p:spPr>
              <a:xfrm>
                <a:off x="21945600" y="3581400"/>
                <a:ext cx="8153400" cy="8153400"/>
              </a:xfrm>
              <a:prstGeom prst="donut">
                <a:avLst>
                  <a:gd name="adj" fmla="val 585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Rounded Rectangle 2">
                <a:extLst>
                  <a:ext uri="{FF2B5EF4-FFF2-40B4-BE49-F238E27FC236}">
                    <a16:creationId xmlns:a16="http://schemas.microsoft.com/office/drawing/2014/main" id="{C653AE83-FFC6-AD46-98C6-E7475F9F51B6}"/>
                  </a:ext>
                </a:extLst>
              </p:cNvPr>
              <p:cNvSpPr/>
              <p:nvPr/>
            </p:nvSpPr>
            <p:spPr>
              <a:xfrm rot="3015265">
                <a:off x="23355236" y="3466054"/>
                <a:ext cx="762000" cy="24384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A2CF02E5-6A5B-B74F-9585-91154318A3B9}"/>
                  </a:ext>
                </a:extLst>
              </p:cNvPr>
              <p:cNvSpPr/>
              <p:nvPr/>
            </p:nvSpPr>
            <p:spPr>
              <a:xfrm>
                <a:off x="21945600" y="5987377"/>
                <a:ext cx="762000" cy="3341445"/>
              </a:xfrm>
              <a:prstGeom prst="roundRect">
                <a:avLst>
                  <a:gd name="adj" fmla="val 18293"/>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DEE8AF8-B2E7-DE4D-93DA-C45612B97C83}"/>
                  </a:ext>
                </a:extLst>
              </p:cNvPr>
              <p:cNvSpPr txBox="1"/>
              <p:nvPr/>
            </p:nvSpPr>
            <p:spPr>
              <a:xfrm rot="19212249">
                <a:off x="22509842" y="3904414"/>
                <a:ext cx="3352800" cy="553998"/>
              </a:xfrm>
              <a:prstGeom prst="rect">
                <a:avLst/>
              </a:prstGeom>
              <a:noFill/>
            </p:spPr>
            <p:txBody>
              <a:bodyPr wrap="square" rtlCol="0">
                <a:spAutoFit/>
              </a:bodyPr>
              <a:lstStyle/>
              <a:p>
                <a:r>
                  <a:rPr lang="en-US" sz="3000" b="1" dirty="0"/>
                  <a:t>Chlor-Res</a:t>
                </a:r>
              </a:p>
            </p:txBody>
          </p:sp>
          <p:sp>
            <p:nvSpPr>
              <p:cNvPr id="6" name="TextBox 5">
                <a:extLst>
                  <a:ext uri="{FF2B5EF4-FFF2-40B4-BE49-F238E27FC236}">
                    <a16:creationId xmlns:a16="http://schemas.microsoft.com/office/drawing/2014/main" id="{A8DB4645-7B0C-F747-9400-5B9276E73696}"/>
                  </a:ext>
                </a:extLst>
              </p:cNvPr>
              <p:cNvSpPr txBox="1"/>
              <p:nvPr/>
            </p:nvSpPr>
            <p:spPr>
              <a:xfrm>
                <a:off x="21945600" y="5987376"/>
                <a:ext cx="609600" cy="3170099"/>
              </a:xfrm>
              <a:prstGeom prst="rect">
                <a:avLst/>
              </a:prstGeom>
              <a:noFill/>
            </p:spPr>
            <p:txBody>
              <a:bodyPr wrap="square" rtlCol="0">
                <a:spAutoFit/>
              </a:bodyPr>
              <a:lstStyle/>
              <a:p>
                <a:r>
                  <a:rPr lang="en-US" sz="5000" b="1" i="1" dirty="0"/>
                  <a:t>lacZ</a:t>
                </a:r>
              </a:p>
            </p:txBody>
          </p:sp>
          <p:sp>
            <p:nvSpPr>
              <p:cNvPr id="7" name="TextBox 6">
                <a:extLst>
                  <a:ext uri="{FF2B5EF4-FFF2-40B4-BE49-F238E27FC236}">
                    <a16:creationId xmlns:a16="http://schemas.microsoft.com/office/drawing/2014/main" id="{A913C49B-F6EA-8345-8209-B5740619CD97}"/>
                  </a:ext>
                </a:extLst>
              </p:cNvPr>
              <p:cNvSpPr txBox="1"/>
              <p:nvPr/>
            </p:nvSpPr>
            <p:spPr>
              <a:xfrm>
                <a:off x="24612600" y="7141538"/>
                <a:ext cx="4191000" cy="861774"/>
              </a:xfrm>
              <a:prstGeom prst="rect">
                <a:avLst/>
              </a:prstGeom>
              <a:noFill/>
            </p:spPr>
            <p:txBody>
              <a:bodyPr wrap="square" rtlCol="0">
                <a:spAutoFit/>
              </a:bodyPr>
              <a:lstStyle/>
              <a:p>
                <a:r>
                  <a:rPr lang="en-US" sz="5000" b="1" dirty="0"/>
                  <a:t>pKR95</a:t>
                </a:r>
              </a:p>
            </p:txBody>
          </p:sp>
        </p:grpSp>
        <p:sp>
          <p:nvSpPr>
            <p:cNvPr id="9" name="Rounded Rectangle 8">
              <a:extLst>
                <a:ext uri="{FF2B5EF4-FFF2-40B4-BE49-F238E27FC236}">
                  <a16:creationId xmlns:a16="http://schemas.microsoft.com/office/drawing/2014/main" id="{92911E27-E852-1C47-A8F3-EE50CC821E4E}"/>
                </a:ext>
              </a:extLst>
            </p:cNvPr>
            <p:cNvSpPr/>
            <p:nvPr/>
          </p:nvSpPr>
          <p:spPr>
            <a:xfrm>
              <a:off x="25374600" y="3581400"/>
              <a:ext cx="1676400" cy="6096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927F88D7-CC2B-DF40-BF45-08ED3FE3A224}"/>
                </a:ext>
              </a:extLst>
            </p:cNvPr>
            <p:cNvSpPr/>
            <p:nvPr/>
          </p:nvSpPr>
          <p:spPr>
            <a:xfrm rot="2087968">
              <a:off x="27429081" y="4308805"/>
              <a:ext cx="1676400" cy="6096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BA6904A-D8B1-C942-A112-5C35EC7B288C}"/>
                </a:ext>
              </a:extLst>
            </p:cNvPr>
            <p:cNvSpPr txBox="1"/>
            <p:nvPr/>
          </p:nvSpPr>
          <p:spPr>
            <a:xfrm>
              <a:off x="25374600" y="3612774"/>
              <a:ext cx="1676400" cy="369332"/>
            </a:xfrm>
            <a:prstGeom prst="rect">
              <a:avLst/>
            </a:prstGeom>
            <a:noFill/>
          </p:spPr>
          <p:txBody>
            <a:bodyPr wrap="square" rtlCol="0">
              <a:spAutoFit/>
            </a:bodyPr>
            <a:lstStyle/>
            <a:p>
              <a:r>
                <a:rPr lang="en-US" sz="1800" b="1" dirty="0"/>
                <a:t>FR1</a:t>
              </a:r>
            </a:p>
          </p:txBody>
        </p:sp>
        <p:sp>
          <p:nvSpPr>
            <p:cNvPr id="13" name="TextBox 12">
              <a:extLst>
                <a:ext uri="{FF2B5EF4-FFF2-40B4-BE49-F238E27FC236}">
                  <a16:creationId xmlns:a16="http://schemas.microsoft.com/office/drawing/2014/main" id="{F69626EC-F18B-7448-B5FD-8DBBDD9D60BD}"/>
                </a:ext>
              </a:extLst>
            </p:cNvPr>
            <p:cNvSpPr txBox="1"/>
            <p:nvPr/>
          </p:nvSpPr>
          <p:spPr>
            <a:xfrm rot="1939555">
              <a:off x="27713933" y="4610596"/>
              <a:ext cx="1676400" cy="369332"/>
            </a:xfrm>
            <a:prstGeom prst="rect">
              <a:avLst/>
            </a:prstGeom>
            <a:noFill/>
          </p:spPr>
          <p:txBody>
            <a:bodyPr wrap="square" rtlCol="0">
              <a:spAutoFit/>
            </a:bodyPr>
            <a:lstStyle/>
            <a:p>
              <a:r>
                <a:rPr lang="en-US" sz="1800" b="1" dirty="0"/>
                <a:t>FR2</a:t>
              </a:r>
            </a:p>
          </p:txBody>
        </p:sp>
      </p:grpSp>
      <p:grpSp>
        <p:nvGrpSpPr>
          <p:cNvPr id="78" name="Group 77">
            <a:extLst>
              <a:ext uri="{FF2B5EF4-FFF2-40B4-BE49-F238E27FC236}">
                <a16:creationId xmlns:a16="http://schemas.microsoft.com/office/drawing/2014/main" id="{9AFE78B5-6855-EA4E-8224-DDC08CBA306F}"/>
              </a:ext>
            </a:extLst>
          </p:cNvPr>
          <p:cNvGrpSpPr/>
          <p:nvPr/>
        </p:nvGrpSpPr>
        <p:grpSpPr>
          <a:xfrm>
            <a:off x="1540329" y="5342259"/>
            <a:ext cx="21507451" cy="17979891"/>
            <a:chOff x="1540329" y="5342259"/>
            <a:chExt cx="21507451" cy="17979891"/>
          </a:xfrm>
        </p:grpSpPr>
        <p:grpSp>
          <p:nvGrpSpPr>
            <p:cNvPr id="21" name="Group 20">
              <a:extLst>
                <a:ext uri="{FF2B5EF4-FFF2-40B4-BE49-F238E27FC236}">
                  <a16:creationId xmlns:a16="http://schemas.microsoft.com/office/drawing/2014/main" id="{DB5BAC91-1E29-474F-A62E-EA3B66837BEC}"/>
                </a:ext>
              </a:extLst>
            </p:cNvPr>
            <p:cNvGrpSpPr/>
            <p:nvPr/>
          </p:nvGrpSpPr>
          <p:grpSpPr>
            <a:xfrm>
              <a:off x="7298872" y="6879654"/>
              <a:ext cx="9677400" cy="914400"/>
              <a:chOff x="3581400" y="17678400"/>
              <a:chExt cx="9677400" cy="914400"/>
            </a:xfrm>
          </p:grpSpPr>
          <p:sp>
            <p:nvSpPr>
              <p:cNvPr id="15" name="Rounded Rectangle 14">
                <a:extLst>
                  <a:ext uri="{FF2B5EF4-FFF2-40B4-BE49-F238E27FC236}">
                    <a16:creationId xmlns:a16="http://schemas.microsoft.com/office/drawing/2014/main" id="{E30CAB7C-A0E7-1046-8352-99E44F1BB69A}"/>
                  </a:ext>
                </a:extLst>
              </p:cNvPr>
              <p:cNvSpPr/>
              <p:nvPr/>
            </p:nvSpPr>
            <p:spPr>
              <a:xfrm>
                <a:off x="3581400" y="17983200"/>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03E6B23-60F7-A042-BCEF-D704BEB593F8}"/>
                  </a:ext>
                </a:extLst>
              </p:cNvPr>
              <p:cNvSpPr/>
              <p:nvPr/>
            </p:nvSpPr>
            <p:spPr>
              <a:xfrm>
                <a:off x="44196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3221D7A4-DA27-3C43-A993-72D842D2EB6D}"/>
                  </a:ext>
                </a:extLst>
              </p:cNvPr>
              <p:cNvSpPr/>
              <p:nvPr/>
            </p:nvSpPr>
            <p:spPr>
              <a:xfrm>
                <a:off x="86868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C23B45B7-1B4B-6F4C-8C66-50DCB1DF4B4F}"/>
                  </a:ext>
                </a:extLst>
              </p:cNvPr>
              <p:cNvSpPr txBox="1"/>
              <p:nvPr/>
            </p:nvSpPr>
            <p:spPr>
              <a:xfrm>
                <a:off x="5529943" y="17678400"/>
                <a:ext cx="3124200" cy="830997"/>
              </a:xfrm>
              <a:prstGeom prst="rect">
                <a:avLst/>
              </a:prstGeom>
              <a:noFill/>
            </p:spPr>
            <p:txBody>
              <a:bodyPr wrap="square" rtlCol="0">
                <a:spAutoFit/>
              </a:bodyPr>
              <a:lstStyle/>
              <a:p>
                <a:r>
                  <a:rPr lang="en-US" sz="4800" b="1" dirty="0"/>
                  <a:t>FR1</a:t>
                </a:r>
              </a:p>
            </p:txBody>
          </p:sp>
          <p:sp>
            <p:nvSpPr>
              <p:cNvPr id="19" name="TextBox 18">
                <a:extLst>
                  <a:ext uri="{FF2B5EF4-FFF2-40B4-BE49-F238E27FC236}">
                    <a16:creationId xmlns:a16="http://schemas.microsoft.com/office/drawing/2014/main" id="{85F42B31-210F-F742-B767-DB3612581F86}"/>
                  </a:ext>
                </a:extLst>
              </p:cNvPr>
              <p:cNvSpPr txBox="1"/>
              <p:nvPr/>
            </p:nvSpPr>
            <p:spPr>
              <a:xfrm>
                <a:off x="9525000" y="17678400"/>
                <a:ext cx="3429000" cy="830997"/>
              </a:xfrm>
              <a:prstGeom prst="rect">
                <a:avLst/>
              </a:prstGeom>
              <a:noFill/>
            </p:spPr>
            <p:txBody>
              <a:bodyPr wrap="square" rtlCol="0">
                <a:spAutoFit/>
              </a:bodyPr>
              <a:lstStyle/>
              <a:p>
                <a:r>
                  <a:rPr lang="en-US" sz="4800" b="1" dirty="0"/>
                  <a:t>FR2</a:t>
                </a:r>
              </a:p>
            </p:txBody>
          </p:sp>
        </p:grpSp>
        <p:sp>
          <p:nvSpPr>
            <p:cNvPr id="20" name="TextBox 19">
              <a:extLst>
                <a:ext uri="{FF2B5EF4-FFF2-40B4-BE49-F238E27FC236}">
                  <a16:creationId xmlns:a16="http://schemas.microsoft.com/office/drawing/2014/main" id="{58C480A0-A1C4-A64E-8746-6D9265122DD4}"/>
                </a:ext>
              </a:extLst>
            </p:cNvPr>
            <p:cNvSpPr txBox="1"/>
            <p:nvPr/>
          </p:nvSpPr>
          <p:spPr>
            <a:xfrm>
              <a:off x="10689772" y="5342259"/>
              <a:ext cx="5105400" cy="923330"/>
            </a:xfrm>
            <a:prstGeom prst="rect">
              <a:avLst/>
            </a:prstGeom>
            <a:noFill/>
          </p:spPr>
          <p:txBody>
            <a:bodyPr wrap="square" rtlCol="0">
              <a:spAutoFit/>
            </a:bodyPr>
            <a:lstStyle/>
            <a:p>
              <a:r>
                <a:rPr lang="en-US" sz="5400" b="1" dirty="0"/>
                <a:t>pKR95</a:t>
              </a:r>
            </a:p>
          </p:txBody>
        </p:sp>
        <p:grpSp>
          <p:nvGrpSpPr>
            <p:cNvPr id="55" name="Group 54">
              <a:extLst>
                <a:ext uri="{FF2B5EF4-FFF2-40B4-BE49-F238E27FC236}">
                  <a16:creationId xmlns:a16="http://schemas.microsoft.com/office/drawing/2014/main" id="{A2E72B5D-7AEB-1943-A948-1779A98A2978}"/>
                </a:ext>
              </a:extLst>
            </p:cNvPr>
            <p:cNvGrpSpPr/>
            <p:nvPr/>
          </p:nvGrpSpPr>
          <p:grpSpPr>
            <a:xfrm>
              <a:off x="6939644" y="8711941"/>
              <a:ext cx="11146971" cy="998781"/>
              <a:chOff x="6939644" y="8711941"/>
              <a:chExt cx="11146971" cy="998781"/>
            </a:xfrm>
          </p:grpSpPr>
          <p:sp>
            <p:nvSpPr>
              <p:cNvPr id="23" name="Rounded Rectangle 22">
                <a:extLst>
                  <a:ext uri="{FF2B5EF4-FFF2-40B4-BE49-F238E27FC236}">
                    <a16:creationId xmlns:a16="http://schemas.microsoft.com/office/drawing/2014/main" id="{CE4487FD-C254-FD44-82DE-4DA017F26198}"/>
                  </a:ext>
                </a:extLst>
              </p:cNvPr>
              <p:cNvSpPr/>
              <p:nvPr/>
            </p:nvSpPr>
            <p:spPr>
              <a:xfrm>
                <a:off x="7298872" y="9017719"/>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a:extLst>
                  <a:ext uri="{FF2B5EF4-FFF2-40B4-BE49-F238E27FC236}">
                    <a16:creationId xmlns:a16="http://schemas.microsoft.com/office/drawing/2014/main" id="{AC412A06-5451-EA42-8C16-280020AC330D}"/>
                  </a:ext>
                </a:extLst>
              </p:cNvPr>
              <p:cNvSpPr/>
              <p:nvPr/>
            </p:nvSpPr>
            <p:spPr>
              <a:xfrm>
                <a:off x="6939644" y="8796322"/>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a:extLst>
                  <a:ext uri="{FF2B5EF4-FFF2-40B4-BE49-F238E27FC236}">
                    <a16:creationId xmlns:a16="http://schemas.microsoft.com/office/drawing/2014/main" id="{EEA78101-53F4-DB4A-A45C-58FF9F6FB0F4}"/>
                  </a:ext>
                </a:extLst>
              </p:cNvPr>
              <p:cNvSpPr/>
              <p:nvPr/>
            </p:nvSpPr>
            <p:spPr>
              <a:xfrm>
                <a:off x="13547272" y="8751019"/>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E0FA226-5727-4845-A2C7-A7078A961181}"/>
                  </a:ext>
                </a:extLst>
              </p:cNvPr>
              <p:cNvSpPr txBox="1"/>
              <p:nvPr/>
            </p:nvSpPr>
            <p:spPr>
              <a:xfrm>
                <a:off x="7957458" y="8796322"/>
                <a:ext cx="3124200" cy="830997"/>
              </a:xfrm>
              <a:prstGeom prst="rect">
                <a:avLst/>
              </a:prstGeom>
              <a:noFill/>
            </p:spPr>
            <p:txBody>
              <a:bodyPr wrap="square" rtlCol="0">
                <a:spAutoFit/>
              </a:bodyPr>
              <a:lstStyle/>
              <a:p>
                <a:r>
                  <a:rPr lang="en-US" sz="4800" b="1" dirty="0"/>
                  <a:t>FR1</a:t>
                </a:r>
              </a:p>
            </p:txBody>
          </p:sp>
          <p:sp>
            <p:nvSpPr>
              <p:cNvPr id="27" name="TextBox 26">
                <a:extLst>
                  <a:ext uri="{FF2B5EF4-FFF2-40B4-BE49-F238E27FC236}">
                    <a16:creationId xmlns:a16="http://schemas.microsoft.com/office/drawing/2014/main" id="{01400A64-6A6A-8B47-BC91-08ED4A174189}"/>
                  </a:ext>
                </a:extLst>
              </p:cNvPr>
              <p:cNvSpPr txBox="1"/>
              <p:nvPr/>
            </p:nvSpPr>
            <p:spPr>
              <a:xfrm>
                <a:off x="14657615" y="8712919"/>
                <a:ext cx="3429000" cy="830997"/>
              </a:xfrm>
              <a:prstGeom prst="rect">
                <a:avLst/>
              </a:prstGeom>
              <a:noFill/>
            </p:spPr>
            <p:txBody>
              <a:bodyPr wrap="square" rtlCol="0">
                <a:spAutoFit/>
              </a:bodyPr>
              <a:lstStyle/>
              <a:p>
                <a:r>
                  <a:rPr lang="en-US" sz="4800" b="1" dirty="0"/>
                  <a:t>FR2</a:t>
                </a:r>
              </a:p>
            </p:txBody>
          </p:sp>
          <p:sp>
            <p:nvSpPr>
              <p:cNvPr id="28" name="Rounded Rectangle 27">
                <a:extLst>
                  <a:ext uri="{FF2B5EF4-FFF2-40B4-BE49-F238E27FC236}">
                    <a16:creationId xmlns:a16="http://schemas.microsoft.com/office/drawing/2014/main" id="{6A5D5A76-4814-4D46-A59A-63EB4B4A347A}"/>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C4F1874C-E7EF-7745-885D-48F6819B26FD}"/>
                  </a:ext>
                </a:extLst>
              </p:cNvPr>
              <p:cNvSpPr txBox="1"/>
              <p:nvPr/>
            </p:nvSpPr>
            <p:spPr>
              <a:xfrm>
                <a:off x="11182350" y="8711941"/>
                <a:ext cx="2500993" cy="830997"/>
              </a:xfrm>
              <a:prstGeom prst="rect">
                <a:avLst/>
              </a:prstGeom>
              <a:noFill/>
            </p:spPr>
            <p:txBody>
              <a:bodyPr wrap="square" rtlCol="0">
                <a:spAutoFit/>
              </a:bodyPr>
              <a:lstStyle/>
              <a:p>
                <a:r>
                  <a:rPr lang="en-US" sz="4800" b="1" i="1" dirty="0"/>
                  <a:t>rpsU</a:t>
                </a:r>
              </a:p>
            </p:txBody>
          </p:sp>
        </p:grpSp>
        <p:sp>
          <p:nvSpPr>
            <p:cNvPr id="30" name="TextBox 29">
              <a:extLst>
                <a:ext uri="{FF2B5EF4-FFF2-40B4-BE49-F238E27FC236}">
                  <a16:creationId xmlns:a16="http://schemas.microsoft.com/office/drawing/2014/main" id="{91C5A436-0191-E44E-B0F4-1E87704F1832}"/>
                </a:ext>
              </a:extLst>
            </p:cNvPr>
            <p:cNvSpPr txBox="1"/>
            <p:nvPr/>
          </p:nvSpPr>
          <p:spPr>
            <a:xfrm>
              <a:off x="9405258" y="10499903"/>
              <a:ext cx="5464628" cy="923330"/>
            </a:xfrm>
            <a:prstGeom prst="rect">
              <a:avLst/>
            </a:prstGeom>
            <a:noFill/>
          </p:spPr>
          <p:txBody>
            <a:bodyPr wrap="square" rtlCol="0">
              <a:spAutoFit/>
            </a:bodyPr>
            <a:lstStyle/>
            <a:p>
              <a:r>
                <a:rPr lang="en-US" sz="5400" b="1" i="1" dirty="0"/>
                <a:t>S. aureus </a:t>
              </a:r>
              <a:r>
                <a:rPr lang="en-US" sz="5400" b="1" dirty="0"/>
                <a:t>gDNA</a:t>
              </a:r>
              <a:r>
                <a:rPr lang="en-US" sz="5400" b="1" i="1" dirty="0"/>
                <a:t> </a:t>
              </a:r>
            </a:p>
          </p:txBody>
        </p:sp>
        <p:grpSp>
          <p:nvGrpSpPr>
            <p:cNvPr id="33" name="Group 32">
              <a:extLst>
                <a:ext uri="{FF2B5EF4-FFF2-40B4-BE49-F238E27FC236}">
                  <a16:creationId xmlns:a16="http://schemas.microsoft.com/office/drawing/2014/main" id="{402A9D17-0D7E-4145-96FD-20F30A8BCCA4}"/>
                </a:ext>
              </a:extLst>
            </p:cNvPr>
            <p:cNvGrpSpPr/>
            <p:nvPr/>
          </p:nvGrpSpPr>
          <p:grpSpPr>
            <a:xfrm>
              <a:off x="9622972" y="7704570"/>
              <a:ext cx="76200" cy="1180259"/>
              <a:chOff x="16611599" y="21760314"/>
              <a:chExt cx="152401" cy="1485059"/>
            </a:xfrm>
          </p:grpSpPr>
          <p:sp>
            <p:nvSpPr>
              <p:cNvPr id="31" name="Rounded Rectangle 30">
                <a:extLst>
                  <a:ext uri="{FF2B5EF4-FFF2-40B4-BE49-F238E27FC236}">
                    <a16:creationId xmlns:a16="http://schemas.microsoft.com/office/drawing/2014/main" id="{72F9CB12-989A-824A-BF69-B3E87BE580A1}"/>
                  </a:ext>
                </a:extLst>
              </p:cNvPr>
              <p:cNvSpPr/>
              <p:nvPr/>
            </p:nvSpPr>
            <p:spPr>
              <a:xfrm rot="1558829">
                <a:off x="16611600" y="21760314"/>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611F1D19-4549-DC4B-A73C-0EABF667FFCF}"/>
                  </a:ext>
                </a:extLst>
              </p:cNvPr>
              <p:cNvSpPr/>
              <p:nvPr/>
            </p:nvSpPr>
            <p:spPr>
              <a:xfrm rot="20282358">
                <a:off x="16611599" y="21764687"/>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ounded Rectangle 34">
              <a:extLst>
                <a:ext uri="{FF2B5EF4-FFF2-40B4-BE49-F238E27FC236}">
                  <a16:creationId xmlns:a16="http://schemas.microsoft.com/office/drawing/2014/main" id="{EF7DD072-8E8B-564A-8F50-F1B6182C26A7}"/>
                </a:ext>
              </a:extLst>
            </p:cNvPr>
            <p:cNvSpPr/>
            <p:nvPr/>
          </p:nvSpPr>
          <p:spPr>
            <a:xfrm>
              <a:off x="2362199" y="14028730"/>
              <a:ext cx="20067817" cy="60167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5EF9D911-4EF5-6843-AE47-5AB3638D7011}"/>
                </a:ext>
              </a:extLst>
            </p:cNvPr>
            <p:cNvSpPr/>
            <p:nvPr/>
          </p:nvSpPr>
          <p:spPr>
            <a:xfrm>
              <a:off x="5319031" y="13875603"/>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a:extLst>
                <a:ext uri="{FF2B5EF4-FFF2-40B4-BE49-F238E27FC236}">
                  <a16:creationId xmlns:a16="http://schemas.microsoft.com/office/drawing/2014/main" id="{996D3730-9B33-3245-B968-C94FE97C600C}"/>
                </a:ext>
              </a:extLst>
            </p:cNvPr>
            <p:cNvSpPr/>
            <p:nvPr/>
          </p:nvSpPr>
          <p:spPr>
            <a:xfrm>
              <a:off x="1540329"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a:extLst>
                <a:ext uri="{FF2B5EF4-FFF2-40B4-BE49-F238E27FC236}">
                  <a16:creationId xmlns:a16="http://schemas.microsoft.com/office/drawing/2014/main" id="{599622A4-F2DE-4A4D-99FD-A19BD3BDD17E}"/>
                </a:ext>
              </a:extLst>
            </p:cNvPr>
            <p:cNvSpPr/>
            <p:nvPr/>
          </p:nvSpPr>
          <p:spPr>
            <a:xfrm>
              <a:off x="12170228"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a:extLst>
                <a:ext uri="{FF2B5EF4-FFF2-40B4-BE49-F238E27FC236}">
                  <a16:creationId xmlns:a16="http://schemas.microsoft.com/office/drawing/2014/main" id="{76D0A8C1-976D-8C43-9BDC-0E0602A64565}"/>
                </a:ext>
              </a:extLst>
            </p:cNvPr>
            <p:cNvSpPr/>
            <p:nvPr/>
          </p:nvSpPr>
          <p:spPr>
            <a:xfrm>
              <a:off x="18644508"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1CF708A6-741E-D049-AB81-82A73C2FF75D}"/>
                </a:ext>
              </a:extLst>
            </p:cNvPr>
            <p:cNvSpPr/>
            <p:nvPr/>
          </p:nvSpPr>
          <p:spPr>
            <a:xfrm>
              <a:off x="15855043" y="1392649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F8739919-94D6-5B48-9ADB-A90C6C9AEBCD}"/>
                </a:ext>
              </a:extLst>
            </p:cNvPr>
            <p:cNvSpPr txBox="1"/>
            <p:nvPr/>
          </p:nvSpPr>
          <p:spPr>
            <a:xfrm>
              <a:off x="16412933" y="13906091"/>
              <a:ext cx="2500993" cy="830997"/>
            </a:xfrm>
            <a:prstGeom prst="rect">
              <a:avLst/>
            </a:prstGeom>
            <a:noFill/>
          </p:spPr>
          <p:txBody>
            <a:bodyPr wrap="square" rtlCol="0">
              <a:spAutoFit/>
            </a:bodyPr>
            <a:lstStyle/>
            <a:p>
              <a:r>
                <a:rPr lang="en-US" sz="4800" b="1" i="1" dirty="0"/>
                <a:t>rpsU</a:t>
              </a:r>
            </a:p>
          </p:txBody>
        </p:sp>
        <p:sp>
          <p:nvSpPr>
            <p:cNvPr id="42" name="TextBox 41">
              <a:extLst>
                <a:ext uri="{FF2B5EF4-FFF2-40B4-BE49-F238E27FC236}">
                  <a16:creationId xmlns:a16="http://schemas.microsoft.com/office/drawing/2014/main" id="{315940EB-8F45-7C4E-839C-36FA76E4ADA7}"/>
                </a:ext>
              </a:extLst>
            </p:cNvPr>
            <p:cNvSpPr txBox="1"/>
            <p:nvPr/>
          </p:nvSpPr>
          <p:spPr>
            <a:xfrm>
              <a:off x="19618780" y="13959006"/>
              <a:ext cx="3429000" cy="830997"/>
            </a:xfrm>
            <a:prstGeom prst="rect">
              <a:avLst/>
            </a:prstGeom>
            <a:noFill/>
          </p:spPr>
          <p:txBody>
            <a:bodyPr wrap="square" rtlCol="0">
              <a:spAutoFit/>
            </a:bodyPr>
            <a:lstStyle/>
            <a:p>
              <a:r>
                <a:rPr lang="en-US" sz="4800" b="1" dirty="0"/>
                <a:t>FR2</a:t>
              </a:r>
            </a:p>
          </p:txBody>
        </p:sp>
        <p:sp>
          <p:nvSpPr>
            <p:cNvPr id="43" name="TextBox 42">
              <a:extLst>
                <a:ext uri="{FF2B5EF4-FFF2-40B4-BE49-F238E27FC236}">
                  <a16:creationId xmlns:a16="http://schemas.microsoft.com/office/drawing/2014/main" id="{22136F0F-050E-A747-A2CE-BFE600C28A7D}"/>
                </a:ext>
              </a:extLst>
            </p:cNvPr>
            <p:cNvSpPr txBox="1"/>
            <p:nvPr/>
          </p:nvSpPr>
          <p:spPr>
            <a:xfrm>
              <a:off x="6433457" y="13965897"/>
              <a:ext cx="3429000" cy="830997"/>
            </a:xfrm>
            <a:prstGeom prst="rect">
              <a:avLst/>
            </a:prstGeom>
            <a:noFill/>
          </p:spPr>
          <p:txBody>
            <a:bodyPr wrap="square" rtlCol="0">
              <a:spAutoFit/>
            </a:bodyPr>
            <a:lstStyle/>
            <a:p>
              <a:r>
                <a:rPr lang="en-US" sz="4800" b="1" dirty="0"/>
                <a:t>FR2</a:t>
              </a:r>
            </a:p>
          </p:txBody>
        </p:sp>
        <p:sp>
          <p:nvSpPr>
            <p:cNvPr id="44" name="TextBox 43">
              <a:extLst>
                <a:ext uri="{FF2B5EF4-FFF2-40B4-BE49-F238E27FC236}">
                  <a16:creationId xmlns:a16="http://schemas.microsoft.com/office/drawing/2014/main" id="{CE0DFBE1-68E3-A641-8BE9-3136DF139351}"/>
                </a:ext>
              </a:extLst>
            </p:cNvPr>
            <p:cNvSpPr txBox="1"/>
            <p:nvPr/>
          </p:nvSpPr>
          <p:spPr>
            <a:xfrm>
              <a:off x="2642505" y="13968400"/>
              <a:ext cx="3124200" cy="830997"/>
            </a:xfrm>
            <a:prstGeom prst="rect">
              <a:avLst/>
            </a:prstGeom>
            <a:noFill/>
          </p:spPr>
          <p:txBody>
            <a:bodyPr wrap="square" rtlCol="0">
              <a:spAutoFit/>
            </a:bodyPr>
            <a:lstStyle/>
            <a:p>
              <a:r>
                <a:rPr lang="en-US" sz="4800" b="1" dirty="0"/>
                <a:t>FR1</a:t>
              </a:r>
            </a:p>
          </p:txBody>
        </p:sp>
        <p:sp>
          <p:nvSpPr>
            <p:cNvPr id="45" name="TextBox 44">
              <a:extLst>
                <a:ext uri="{FF2B5EF4-FFF2-40B4-BE49-F238E27FC236}">
                  <a16:creationId xmlns:a16="http://schemas.microsoft.com/office/drawing/2014/main" id="{B65DC524-5B6F-7E40-B07C-E4CB3C305C30}"/>
                </a:ext>
              </a:extLst>
            </p:cNvPr>
            <p:cNvSpPr txBox="1"/>
            <p:nvPr/>
          </p:nvSpPr>
          <p:spPr>
            <a:xfrm>
              <a:off x="13220694" y="13901119"/>
              <a:ext cx="3124200" cy="830997"/>
            </a:xfrm>
            <a:prstGeom prst="rect">
              <a:avLst/>
            </a:prstGeom>
            <a:noFill/>
          </p:spPr>
          <p:txBody>
            <a:bodyPr wrap="square" rtlCol="0">
              <a:spAutoFit/>
            </a:bodyPr>
            <a:lstStyle/>
            <a:p>
              <a:r>
                <a:rPr lang="en-US" sz="4800" b="1" dirty="0"/>
                <a:t>FR1</a:t>
              </a:r>
            </a:p>
          </p:txBody>
        </p:sp>
        <p:sp>
          <p:nvSpPr>
            <p:cNvPr id="46" name="TextBox 45">
              <a:extLst>
                <a:ext uri="{FF2B5EF4-FFF2-40B4-BE49-F238E27FC236}">
                  <a16:creationId xmlns:a16="http://schemas.microsoft.com/office/drawing/2014/main" id="{7B2297AD-46BF-B146-8C8F-822417205AC8}"/>
                </a:ext>
              </a:extLst>
            </p:cNvPr>
            <p:cNvSpPr txBox="1"/>
            <p:nvPr/>
          </p:nvSpPr>
          <p:spPr>
            <a:xfrm>
              <a:off x="9356956" y="14004946"/>
              <a:ext cx="2402335" cy="707886"/>
            </a:xfrm>
            <a:prstGeom prst="rect">
              <a:avLst/>
            </a:prstGeom>
            <a:noFill/>
          </p:spPr>
          <p:txBody>
            <a:bodyPr wrap="square" rtlCol="0">
              <a:spAutoFit/>
            </a:bodyPr>
            <a:lstStyle/>
            <a:p>
              <a:r>
                <a:rPr lang="en-US" sz="4000" b="1" dirty="0">
                  <a:solidFill>
                    <a:schemeClr val="bg1"/>
                  </a:solidFill>
                </a:rPr>
                <a:t>Plasmid</a:t>
              </a:r>
            </a:p>
          </p:txBody>
        </p:sp>
        <p:sp>
          <p:nvSpPr>
            <p:cNvPr id="47" name="TextBox 46">
              <a:extLst>
                <a:ext uri="{FF2B5EF4-FFF2-40B4-BE49-F238E27FC236}">
                  <a16:creationId xmlns:a16="http://schemas.microsoft.com/office/drawing/2014/main" id="{CC6B2A72-7767-A243-BA98-A9D71E32F235}"/>
                </a:ext>
              </a:extLst>
            </p:cNvPr>
            <p:cNvSpPr txBox="1"/>
            <p:nvPr/>
          </p:nvSpPr>
          <p:spPr>
            <a:xfrm>
              <a:off x="3431721" y="15369909"/>
              <a:ext cx="17188543" cy="830997"/>
            </a:xfrm>
            <a:prstGeom prst="rect">
              <a:avLst/>
            </a:prstGeom>
            <a:noFill/>
          </p:spPr>
          <p:txBody>
            <a:bodyPr wrap="square" rtlCol="0">
              <a:spAutoFit/>
            </a:bodyPr>
            <a:lstStyle/>
            <a:p>
              <a:r>
                <a:rPr lang="en-US" sz="4800" b="1" dirty="0"/>
                <a:t>Expect Result After First Homologous Combination Event</a:t>
              </a:r>
            </a:p>
          </p:txBody>
        </p:sp>
        <p:grpSp>
          <p:nvGrpSpPr>
            <p:cNvPr id="49" name="Group 48">
              <a:extLst>
                <a:ext uri="{FF2B5EF4-FFF2-40B4-BE49-F238E27FC236}">
                  <a16:creationId xmlns:a16="http://schemas.microsoft.com/office/drawing/2014/main" id="{ABD4F749-C39E-DF4E-9937-293A18550A61}"/>
                </a:ext>
              </a:extLst>
            </p:cNvPr>
            <p:cNvGrpSpPr/>
            <p:nvPr/>
          </p:nvGrpSpPr>
          <p:grpSpPr>
            <a:xfrm>
              <a:off x="7298872" y="17402391"/>
              <a:ext cx="9677400" cy="914400"/>
              <a:chOff x="3581400" y="17678400"/>
              <a:chExt cx="9677400" cy="914400"/>
            </a:xfrm>
          </p:grpSpPr>
          <p:sp>
            <p:nvSpPr>
              <p:cNvPr id="50" name="Rounded Rectangle 49">
                <a:extLst>
                  <a:ext uri="{FF2B5EF4-FFF2-40B4-BE49-F238E27FC236}">
                    <a16:creationId xmlns:a16="http://schemas.microsoft.com/office/drawing/2014/main" id="{262A85A6-21F4-1746-87B0-13A55DD50A84}"/>
                  </a:ext>
                </a:extLst>
              </p:cNvPr>
              <p:cNvSpPr/>
              <p:nvPr/>
            </p:nvSpPr>
            <p:spPr>
              <a:xfrm>
                <a:off x="3581400" y="17983200"/>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A9E365FB-CA49-7543-A2F6-41CA7A558FEA}"/>
                  </a:ext>
                </a:extLst>
              </p:cNvPr>
              <p:cNvSpPr/>
              <p:nvPr/>
            </p:nvSpPr>
            <p:spPr>
              <a:xfrm>
                <a:off x="44196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ounded Rectangle 51">
                <a:extLst>
                  <a:ext uri="{FF2B5EF4-FFF2-40B4-BE49-F238E27FC236}">
                    <a16:creationId xmlns:a16="http://schemas.microsoft.com/office/drawing/2014/main" id="{D785F9A1-410A-C448-934D-8D7EF2ECA0CF}"/>
                  </a:ext>
                </a:extLst>
              </p:cNvPr>
              <p:cNvSpPr/>
              <p:nvPr/>
            </p:nvSpPr>
            <p:spPr>
              <a:xfrm>
                <a:off x="86868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0FB87074-2CBB-7244-9BD9-F782238E8951}"/>
                  </a:ext>
                </a:extLst>
              </p:cNvPr>
              <p:cNvSpPr txBox="1"/>
              <p:nvPr/>
            </p:nvSpPr>
            <p:spPr>
              <a:xfrm>
                <a:off x="5529943" y="17678400"/>
                <a:ext cx="3124200" cy="830997"/>
              </a:xfrm>
              <a:prstGeom prst="rect">
                <a:avLst/>
              </a:prstGeom>
              <a:noFill/>
            </p:spPr>
            <p:txBody>
              <a:bodyPr wrap="square" rtlCol="0">
                <a:spAutoFit/>
              </a:bodyPr>
              <a:lstStyle/>
              <a:p>
                <a:r>
                  <a:rPr lang="en-US" sz="4800" b="1" dirty="0"/>
                  <a:t>FR1</a:t>
                </a:r>
              </a:p>
            </p:txBody>
          </p:sp>
          <p:sp>
            <p:nvSpPr>
              <p:cNvPr id="54" name="TextBox 53">
                <a:extLst>
                  <a:ext uri="{FF2B5EF4-FFF2-40B4-BE49-F238E27FC236}">
                    <a16:creationId xmlns:a16="http://schemas.microsoft.com/office/drawing/2014/main" id="{411C1F70-262E-004C-87D7-1960C68612D5}"/>
                  </a:ext>
                </a:extLst>
              </p:cNvPr>
              <p:cNvSpPr txBox="1"/>
              <p:nvPr/>
            </p:nvSpPr>
            <p:spPr>
              <a:xfrm>
                <a:off x="9525000" y="17678400"/>
                <a:ext cx="3429000" cy="830997"/>
              </a:xfrm>
              <a:prstGeom prst="rect">
                <a:avLst/>
              </a:prstGeom>
              <a:noFill/>
            </p:spPr>
            <p:txBody>
              <a:bodyPr wrap="square" rtlCol="0">
                <a:spAutoFit/>
              </a:bodyPr>
              <a:lstStyle/>
              <a:p>
                <a:r>
                  <a:rPr lang="en-US" sz="4800" b="1" dirty="0"/>
                  <a:t>FR2</a:t>
                </a:r>
              </a:p>
            </p:txBody>
          </p:sp>
        </p:grpSp>
        <p:grpSp>
          <p:nvGrpSpPr>
            <p:cNvPr id="56" name="Group 55">
              <a:extLst>
                <a:ext uri="{FF2B5EF4-FFF2-40B4-BE49-F238E27FC236}">
                  <a16:creationId xmlns:a16="http://schemas.microsoft.com/office/drawing/2014/main" id="{B6C82325-2CB3-A948-9B6C-ACA415D483CA}"/>
                </a:ext>
              </a:extLst>
            </p:cNvPr>
            <p:cNvGrpSpPr/>
            <p:nvPr/>
          </p:nvGrpSpPr>
          <p:grpSpPr>
            <a:xfrm>
              <a:off x="6939644" y="20345400"/>
              <a:ext cx="11146971" cy="998781"/>
              <a:chOff x="6939644" y="8711941"/>
              <a:chExt cx="11146971" cy="998781"/>
            </a:xfrm>
          </p:grpSpPr>
          <p:sp>
            <p:nvSpPr>
              <p:cNvPr id="57" name="Rounded Rectangle 56">
                <a:extLst>
                  <a:ext uri="{FF2B5EF4-FFF2-40B4-BE49-F238E27FC236}">
                    <a16:creationId xmlns:a16="http://schemas.microsoft.com/office/drawing/2014/main" id="{DC779BCA-E27A-D149-9871-5E2C8C37AEB9}"/>
                  </a:ext>
                </a:extLst>
              </p:cNvPr>
              <p:cNvSpPr/>
              <p:nvPr/>
            </p:nvSpPr>
            <p:spPr>
              <a:xfrm>
                <a:off x="7298872" y="9017719"/>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extLst>
                  <a:ext uri="{FF2B5EF4-FFF2-40B4-BE49-F238E27FC236}">
                    <a16:creationId xmlns:a16="http://schemas.microsoft.com/office/drawing/2014/main" id="{E0C1F600-A265-244A-AF69-DD8F760F5A65}"/>
                  </a:ext>
                </a:extLst>
              </p:cNvPr>
              <p:cNvSpPr/>
              <p:nvPr/>
            </p:nvSpPr>
            <p:spPr>
              <a:xfrm>
                <a:off x="6939644" y="8796322"/>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extLst>
                  <a:ext uri="{FF2B5EF4-FFF2-40B4-BE49-F238E27FC236}">
                    <a16:creationId xmlns:a16="http://schemas.microsoft.com/office/drawing/2014/main" id="{F5D6CDC7-0F76-8543-B48A-9E26C1716949}"/>
                  </a:ext>
                </a:extLst>
              </p:cNvPr>
              <p:cNvSpPr/>
              <p:nvPr/>
            </p:nvSpPr>
            <p:spPr>
              <a:xfrm>
                <a:off x="13547272" y="8751019"/>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20D64D94-3B06-DB4F-A62F-B616143E2930}"/>
                  </a:ext>
                </a:extLst>
              </p:cNvPr>
              <p:cNvSpPr txBox="1"/>
              <p:nvPr/>
            </p:nvSpPr>
            <p:spPr>
              <a:xfrm>
                <a:off x="7957458" y="8796322"/>
                <a:ext cx="3124200" cy="830997"/>
              </a:xfrm>
              <a:prstGeom prst="rect">
                <a:avLst/>
              </a:prstGeom>
              <a:noFill/>
            </p:spPr>
            <p:txBody>
              <a:bodyPr wrap="square" rtlCol="0">
                <a:spAutoFit/>
              </a:bodyPr>
              <a:lstStyle/>
              <a:p>
                <a:r>
                  <a:rPr lang="en-US" sz="4800" b="1" dirty="0"/>
                  <a:t>FR1</a:t>
                </a:r>
              </a:p>
            </p:txBody>
          </p:sp>
          <p:sp>
            <p:nvSpPr>
              <p:cNvPr id="61" name="TextBox 60">
                <a:extLst>
                  <a:ext uri="{FF2B5EF4-FFF2-40B4-BE49-F238E27FC236}">
                    <a16:creationId xmlns:a16="http://schemas.microsoft.com/office/drawing/2014/main" id="{289BC9E5-EC9A-F04F-B743-0CA89C11CD89}"/>
                  </a:ext>
                </a:extLst>
              </p:cNvPr>
              <p:cNvSpPr txBox="1"/>
              <p:nvPr/>
            </p:nvSpPr>
            <p:spPr>
              <a:xfrm>
                <a:off x="14657615" y="8712919"/>
                <a:ext cx="3429000" cy="830997"/>
              </a:xfrm>
              <a:prstGeom prst="rect">
                <a:avLst/>
              </a:prstGeom>
              <a:noFill/>
            </p:spPr>
            <p:txBody>
              <a:bodyPr wrap="square" rtlCol="0">
                <a:spAutoFit/>
              </a:bodyPr>
              <a:lstStyle/>
              <a:p>
                <a:r>
                  <a:rPr lang="en-US" sz="4800" b="1" dirty="0"/>
                  <a:t>FR2</a:t>
                </a:r>
              </a:p>
            </p:txBody>
          </p:sp>
          <p:sp>
            <p:nvSpPr>
              <p:cNvPr id="62" name="Rounded Rectangle 61">
                <a:extLst>
                  <a:ext uri="{FF2B5EF4-FFF2-40B4-BE49-F238E27FC236}">
                    <a16:creationId xmlns:a16="http://schemas.microsoft.com/office/drawing/2014/main" id="{0A32833B-03C0-764D-8FBA-AB6D4FFC4375}"/>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32E4A138-F46B-9B41-A50B-0FDF23ADEE2D}"/>
                  </a:ext>
                </a:extLst>
              </p:cNvPr>
              <p:cNvSpPr txBox="1"/>
              <p:nvPr/>
            </p:nvSpPr>
            <p:spPr>
              <a:xfrm>
                <a:off x="11182350" y="8711941"/>
                <a:ext cx="2500993" cy="830997"/>
              </a:xfrm>
              <a:prstGeom prst="rect">
                <a:avLst/>
              </a:prstGeom>
              <a:noFill/>
            </p:spPr>
            <p:txBody>
              <a:bodyPr wrap="square" rtlCol="0">
                <a:spAutoFit/>
              </a:bodyPr>
              <a:lstStyle/>
              <a:p>
                <a:r>
                  <a:rPr lang="en-US" sz="4800" b="1" i="1" dirty="0"/>
                  <a:t>rpsU</a:t>
                </a:r>
              </a:p>
            </p:txBody>
          </p:sp>
        </p:grpSp>
        <p:sp>
          <p:nvSpPr>
            <p:cNvPr id="72" name="TextBox 71">
              <a:extLst>
                <a:ext uri="{FF2B5EF4-FFF2-40B4-BE49-F238E27FC236}">
                  <a16:creationId xmlns:a16="http://schemas.microsoft.com/office/drawing/2014/main" id="{C831B93A-0CB4-4D49-A1FC-C410A1024617}"/>
                </a:ext>
              </a:extLst>
            </p:cNvPr>
            <p:cNvSpPr txBox="1"/>
            <p:nvPr/>
          </p:nvSpPr>
          <p:spPr>
            <a:xfrm>
              <a:off x="9492344" y="18752018"/>
              <a:ext cx="5464628" cy="923330"/>
            </a:xfrm>
            <a:prstGeom prst="rect">
              <a:avLst/>
            </a:prstGeom>
            <a:noFill/>
          </p:spPr>
          <p:txBody>
            <a:bodyPr wrap="square" rtlCol="0">
              <a:spAutoFit/>
            </a:bodyPr>
            <a:lstStyle/>
            <a:p>
              <a:r>
                <a:rPr lang="en-US" sz="5400" b="1" i="1" dirty="0"/>
                <a:t>S. aureus </a:t>
              </a:r>
              <a:r>
                <a:rPr lang="en-US" sz="5400" b="1" dirty="0"/>
                <a:t>gDNA</a:t>
              </a:r>
              <a:r>
                <a:rPr lang="en-US" sz="5400" b="1" i="1" dirty="0"/>
                <a:t> </a:t>
              </a:r>
            </a:p>
          </p:txBody>
        </p:sp>
        <p:sp>
          <p:nvSpPr>
            <p:cNvPr id="73" name="Donut 72">
              <a:extLst>
                <a:ext uri="{FF2B5EF4-FFF2-40B4-BE49-F238E27FC236}">
                  <a16:creationId xmlns:a16="http://schemas.microsoft.com/office/drawing/2014/main" id="{BEFFA0FD-1749-0240-80D8-04E5FDFAE5EE}"/>
                </a:ext>
              </a:extLst>
            </p:cNvPr>
            <p:cNvSpPr/>
            <p:nvPr/>
          </p:nvSpPr>
          <p:spPr>
            <a:xfrm>
              <a:off x="4200525" y="17144445"/>
              <a:ext cx="1537608" cy="1506492"/>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4" name="TextBox 73">
              <a:extLst>
                <a:ext uri="{FF2B5EF4-FFF2-40B4-BE49-F238E27FC236}">
                  <a16:creationId xmlns:a16="http://schemas.microsoft.com/office/drawing/2014/main" id="{0DF1F7D7-F84A-0D43-A39E-8EF8E22DE4FD}"/>
                </a:ext>
              </a:extLst>
            </p:cNvPr>
            <p:cNvSpPr txBox="1"/>
            <p:nvPr/>
          </p:nvSpPr>
          <p:spPr>
            <a:xfrm>
              <a:off x="4655687" y="17512970"/>
              <a:ext cx="823231" cy="769441"/>
            </a:xfrm>
            <a:prstGeom prst="rect">
              <a:avLst/>
            </a:prstGeom>
            <a:noFill/>
          </p:spPr>
          <p:txBody>
            <a:bodyPr wrap="square" rtlCol="0">
              <a:spAutoFit/>
            </a:bodyPr>
            <a:lstStyle/>
            <a:p>
              <a:r>
                <a:rPr lang="en-US" sz="4400" b="1" dirty="0"/>
                <a:t>1</a:t>
              </a:r>
            </a:p>
          </p:txBody>
        </p:sp>
        <p:sp>
          <p:nvSpPr>
            <p:cNvPr id="75" name="Donut 74">
              <a:extLst>
                <a:ext uri="{FF2B5EF4-FFF2-40B4-BE49-F238E27FC236}">
                  <a16:creationId xmlns:a16="http://schemas.microsoft.com/office/drawing/2014/main" id="{1E6AE1FE-C44A-A940-A0AC-107031BED4D9}"/>
                </a:ext>
              </a:extLst>
            </p:cNvPr>
            <p:cNvSpPr/>
            <p:nvPr/>
          </p:nvSpPr>
          <p:spPr>
            <a:xfrm>
              <a:off x="4138614" y="19897932"/>
              <a:ext cx="1537608" cy="1506492"/>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6" name="TextBox 75">
              <a:extLst>
                <a:ext uri="{FF2B5EF4-FFF2-40B4-BE49-F238E27FC236}">
                  <a16:creationId xmlns:a16="http://schemas.microsoft.com/office/drawing/2014/main" id="{7229EAD1-00EB-1B41-9A70-D70E0AE0FB36}"/>
                </a:ext>
              </a:extLst>
            </p:cNvPr>
            <p:cNvSpPr txBox="1"/>
            <p:nvPr/>
          </p:nvSpPr>
          <p:spPr>
            <a:xfrm>
              <a:off x="4593776" y="20266457"/>
              <a:ext cx="823231" cy="769441"/>
            </a:xfrm>
            <a:prstGeom prst="rect">
              <a:avLst/>
            </a:prstGeom>
            <a:noFill/>
          </p:spPr>
          <p:txBody>
            <a:bodyPr wrap="square" rtlCol="0">
              <a:spAutoFit/>
            </a:bodyPr>
            <a:lstStyle/>
            <a:p>
              <a:r>
                <a:rPr lang="en-US" sz="4400" b="1" dirty="0"/>
                <a:t>2</a:t>
              </a:r>
            </a:p>
          </p:txBody>
        </p:sp>
        <p:sp>
          <p:nvSpPr>
            <p:cNvPr id="77" name="TextBox 76">
              <a:extLst>
                <a:ext uri="{FF2B5EF4-FFF2-40B4-BE49-F238E27FC236}">
                  <a16:creationId xmlns:a16="http://schemas.microsoft.com/office/drawing/2014/main" id="{8B275983-6176-4747-ACC0-BDA51F1FBD3E}"/>
                </a:ext>
              </a:extLst>
            </p:cNvPr>
            <p:cNvSpPr txBox="1"/>
            <p:nvPr/>
          </p:nvSpPr>
          <p:spPr>
            <a:xfrm>
              <a:off x="2971800" y="22491153"/>
              <a:ext cx="18364200" cy="830997"/>
            </a:xfrm>
            <a:prstGeom prst="rect">
              <a:avLst/>
            </a:prstGeom>
            <a:noFill/>
          </p:spPr>
          <p:txBody>
            <a:bodyPr wrap="square" rtlCol="0">
              <a:spAutoFit/>
            </a:bodyPr>
            <a:lstStyle/>
            <a:p>
              <a:r>
                <a:rPr lang="en-US" sz="4800" b="1" dirty="0"/>
                <a:t>Expect Results After Second Homologous Combination Event</a:t>
              </a:r>
            </a:p>
          </p:txBody>
        </p:sp>
      </p:grpSp>
      <p:sp>
        <p:nvSpPr>
          <p:cNvPr id="79" name="TextBox 78">
            <a:extLst>
              <a:ext uri="{FF2B5EF4-FFF2-40B4-BE49-F238E27FC236}">
                <a16:creationId xmlns:a16="http://schemas.microsoft.com/office/drawing/2014/main" id="{5E595188-3A37-C443-AA65-154A1F4501A0}"/>
              </a:ext>
            </a:extLst>
          </p:cNvPr>
          <p:cNvSpPr txBox="1"/>
          <p:nvPr/>
        </p:nvSpPr>
        <p:spPr>
          <a:xfrm>
            <a:off x="25755600" y="22250400"/>
            <a:ext cx="9448800" cy="4647426"/>
          </a:xfrm>
          <a:prstGeom prst="rect">
            <a:avLst/>
          </a:prstGeom>
          <a:noFill/>
        </p:spPr>
        <p:txBody>
          <a:bodyPr wrap="square" rtlCol="0">
            <a:spAutoFit/>
          </a:bodyPr>
          <a:lstStyle/>
          <a:p>
            <a:pPr algn="ctr" defTabSz="3761185" eaLnBrk="1" hangingPunct="1">
              <a:defRPr/>
            </a:pPr>
            <a:r>
              <a:rPr lang="en-US" altLang="en-US" sz="2290" b="1" dirty="0">
                <a:latin typeface="Calibri" panose="020F0502020204030204" pitchFamily="34" charset="0"/>
              </a:rPr>
              <a:t>Literature Cited</a:t>
            </a:r>
          </a:p>
          <a:p>
            <a:pPr marL="285750" indent="-285750" defTabSz="3761185" eaLnBrk="1" hangingPunct="1">
              <a:buFont typeface="Arial" panose="020B0604020202020204" pitchFamily="34" charset="0"/>
              <a:buChar char="•"/>
              <a:defRPr/>
            </a:pPr>
            <a:r>
              <a:rPr lang="en-US" sz="1200" dirty="0" err="1"/>
              <a:t>Basco</a:t>
            </a:r>
            <a:r>
              <a:rPr lang="en-US" sz="1200" dirty="0"/>
              <a:t>, M., Kothari, A., McKinzie, P. B., </a:t>
            </a:r>
            <a:r>
              <a:rPr lang="en-US" sz="1200" dirty="0" err="1"/>
              <a:t>Revollo</a:t>
            </a:r>
            <a:r>
              <a:rPr lang="en-US" sz="1200" dirty="0"/>
              <a:t>, J. R., </a:t>
            </a:r>
            <a:r>
              <a:rPr lang="en-US" sz="1200" dirty="0" err="1"/>
              <a:t>Agnihothram</a:t>
            </a:r>
            <a:r>
              <a:rPr lang="en-US" sz="1200" dirty="0"/>
              <a:t>, S., Azevedo, M. P., </a:t>
            </a:r>
            <a:r>
              <a:rPr lang="en-US" sz="1200" dirty="0" err="1"/>
              <a:t>Saccente</a:t>
            </a:r>
            <a:r>
              <a:rPr lang="en-US" sz="1200" dirty="0"/>
              <a:t>, M., &amp; Hart, M. E. (2019). Reduced vancomycin susceptibility and increased macrophage survival in Staphylococcus aureus strains sequentially isolated from a </a:t>
            </a:r>
            <a:r>
              <a:rPr lang="en-US" sz="1200" dirty="0" err="1"/>
              <a:t>bacteraemic</a:t>
            </a:r>
            <a:r>
              <a:rPr lang="en-US" sz="1200" dirty="0"/>
              <a:t> patient during a short course of antibiotic therapy. </a:t>
            </a:r>
            <a:r>
              <a:rPr lang="en-US" sz="1200" i="1" dirty="0"/>
              <a:t>Journal of medical microbiology</a:t>
            </a:r>
            <a:r>
              <a:rPr lang="en-US" sz="1200" dirty="0"/>
              <a:t>, </a:t>
            </a:r>
            <a:r>
              <a:rPr lang="en-US" sz="1200" i="1" dirty="0"/>
              <a:t>68</a:t>
            </a:r>
            <a:r>
              <a:rPr lang="en-US" sz="1200" dirty="0"/>
              <a:t>(6), 848–859. </a:t>
            </a:r>
            <a:r>
              <a:rPr lang="en-US" sz="1200" dirty="0">
                <a:hlinkClick r:id="rId2"/>
              </a:rPr>
              <a:t>https://doi.org/10.1099/jmm.0.000988</a:t>
            </a:r>
            <a:endParaRPr lang="en-US" sz="1200" dirty="0"/>
          </a:p>
          <a:p>
            <a:pPr marL="285750" indent="-285750" defTabSz="3761185" eaLnBrk="1" hangingPunct="1">
              <a:buFont typeface="Arial" panose="020B0604020202020204" pitchFamily="34" charset="0"/>
              <a:buChar char="•"/>
              <a:defRPr/>
            </a:pPr>
            <a:r>
              <a:rPr lang="en-US" sz="1200" dirty="0"/>
              <a:t>Blake, K. L., &amp; O'Neill, A. J. (2013). Transposon library screening for identification of genetic loci participating in intrinsic susceptibility and acquired resistance to </a:t>
            </a:r>
            <a:r>
              <a:rPr lang="en-US" sz="1200" dirty="0" err="1"/>
              <a:t>antistaphylococcal</a:t>
            </a:r>
            <a:r>
              <a:rPr lang="en-US" sz="1200" dirty="0"/>
              <a:t> agents. </a:t>
            </a:r>
            <a:r>
              <a:rPr lang="en-US" sz="1200" i="1" dirty="0"/>
              <a:t>The Journal of antimicrobial chemotherapy</a:t>
            </a:r>
            <a:r>
              <a:rPr lang="en-US" sz="1200" dirty="0"/>
              <a:t>, </a:t>
            </a:r>
            <a:r>
              <a:rPr lang="en-US" sz="1200" i="1" dirty="0"/>
              <a:t>68</a:t>
            </a:r>
            <a:r>
              <a:rPr lang="en-US" sz="1200" dirty="0"/>
              <a:t>(1), 12–16. </a:t>
            </a:r>
            <a:r>
              <a:rPr lang="en-US" sz="1200" dirty="0">
                <a:hlinkClick r:id="rId3"/>
              </a:rPr>
              <a:t>https://doi.org/10.1093/jac/dks373</a:t>
            </a:r>
            <a:endParaRPr lang="en-US" sz="1200" dirty="0"/>
          </a:p>
          <a:p>
            <a:pPr marL="285750" indent="-285750" defTabSz="3761185" eaLnBrk="1" hangingPunct="1">
              <a:buFont typeface="Arial" panose="020B0604020202020204" pitchFamily="34" charset="0"/>
              <a:buChar char="•"/>
              <a:defRPr/>
            </a:pPr>
            <a:r>
              <a:rPr lang="en-US" sz="1200" dirty="0"/>
              <a:t>Cui, L., Iwamoto, A., Lian, J. Q., </a:t>
            </a:r>
            <a:r>
              <a:rPr lang="en-US" sz="1200" dirty="0" err="1"/>
              <a:t>Neoh</a:t>
            </a:r>
            <a:r>
              <a:rPr lang="en-US" sz="1200" dirty="0"/>
              <a:t>, H. M., Maruyama, T., Horikawa, Y., &amp; </a:t>
            </a:r>
            <a:r>
              <a:rPr lang="en-US" sz="1200" dirty="0" err="1"/>
              <a:t>Hiramatsu</a:t>
            </a:r>
            <a:r>
              <a:rPr lang="en-US" sz="1200" dirty="0"/>
              <a:t>, K. (2006). Novel mechanism of antibiotic resistance originating in vancomycin-intermediate Staphylococcus aureus. </a:t>
            </a:r>
            <a:r>
              <a:rPr lang="en-US" sz="1200" i="1" dirty="0"/>
              <a:t>Antimicrobial agents and chemotherapy</a:t>
            </a:r>
            <a:r>
              <a:rPr lang="en-US" sz="1200" dirty="0"/>
              <a:t>, </a:t>
            </a:r>
            <a:r>
              <a:rPr lang="en-US" sz="1200" i="1" dirty="0"/>
              <a:t>50</a:t>
            </a:r>
            <a:r>
              <a:rPr lang="en-US" sz="1200" dirty="0"/>
              <a:t>(2), 428–438. </a:t>
            </a:r>
            <a:r>
              <a:rPr lang="en-US" sz="1200" dirty="0">
                <a:hlinkClick r:id="rId4"/>
              </a:rPr>
              <a:t>https://doi.org/10.1128/AAC.50.2.428-438.2006</a:t>
            </a:r>
            <a:endParaRPr lang="en-US" sz="1200" dirty="0"/>
          </a:p>
          <a:p>
            <a:pPr marL="285750" indent="-285750" defTabSz="3761185" eaLnBrk="1" hangingPunct="1">
              <a:buFont typeface="Arial" panose="020B0604020202020204" pitchFamily="34" charset="0"/>
              <a:buChar char="•"/>
              <a:defRPr/>
            </a:pPr>
            <a:r>
              <a:rPr lang="en-US" sz="1200" dirty="0" err="1"/>
              <a:t>Hiramatsu</a:t>
            </a:r>
            <a:r>
              <a:rPr lang="en-US" sz="1200" dirty="0"/>
              <a:t>, K., </a:t>
            </a:r>
            <a:r>
              <a:rPr lang="en-US" sz="1200" dirty="0" err="1"/>
              <a:t>Kayayama</a:t>
            </a:r>
            <a:r>
              <a:rPr lang="en-US" sz="1200" dirty="0"/>
              <a:t>, Y., Matsuo, M., </a:t>
            </a:r>
            <a:r>
              <a:rPr lang="en-US" sz="1200" dirty="0" err="1"/>
              <a:t>Aiba</a:t>
            </a:r>
            <a:r>
              <a:rPr lang="en-US" sz="1200" dirty="0"/>
              <a:t>, Y., Saito, M., </a:t>
            </a:r>
            <a:r>
              <a:rPr lang="en-US" sz="1200" dirty="0" err="1"/>
              <a:t>Hishinuma</a:t>
            </a:r>
            <a:r>
              <a:rPr lang="en-US" sz="1200" dirty="0"/>
              <a:t>, T., &amp; Iwamoto, A. (2014, June 7). </a:t>
            </a:r>
            <a:r>
              <a:rPr lang="en-US" sz="1200" i="1" dirty="0"/>
              <a:t>Vancomycin-intermediate resistance in Staphylococcus aureus</a:t>
            </a:r>
            <a:r>
              <a:rPr lang="en-US" sz="1200" dirty="0"/>
              <a:t>. Journal of Global Antimicrobial Resistance. Retrieved April 10, 2022, from https://</a:t>
            </a:r>
            <a:r>
              <a:rPr lang="en-US" sz="1200" dirty="0" err="1"/>
              <a:t>www.sciencedirect.com</a:t>
            </a:r>
            <a:r>
              <a:rPr lang="en-US" sz="1200" dirty="0"/>
              <a:t>/science/article/</a:t>
            </a:r>
            <a:r>
              <a:rPr lang="en-US" sz="1200" dirty="0" err="1"/>
              <a:t>pii</a:t>
            </a:r>
            <a:r>
              <a:rPr lang="en-US" sz="1200" dirty="0"/>
              <a:t>/S2213716514000617?via%3Dihub </a:t>
            </a:r>
          </a:p>
          <a:p>
            <a:pPr marL="285750" indent="-285750" defTabSz="3761185" eaLnBrk="1" hangingPunct="1">
              <a:buFont typeface="Arial" panose="020B0604020202020204" pitchFamily="34" charset="0"/>
              <a:buChar char="•"/>
              <a:defRPr/>
            </a:pPr>
            <a:r>
              <a:rPr lang="en-US" sz="1200" dirty="0"/>
              <a:t>Monk, I. R., &amp; </a:t>
            </a:r>
            <a:r>
              <a:rPr lang="en-US" sz="1200" dirty="0" err="1"/>
              <a:t>Stinear</a:t>
            </a:r>
            <a:r>
              <a:rPr lang="en-US" sz="1200" dirty="0"/>
              <a:t>, T. P. (2021, January 7). </a:t>
            </a:r>
            <a:r>
              <a:rPr lang="en-US" sz="1200" i="1" dirty="0"/>
              <a:t>From cloning to mutant in 5 days: Rapid Allelic Exchange in Staphylococcus aureus</a:t>
            </a:r>
            <a:r>
              <a:rPr lang="en-US" sz="1200" dirty="0"/>
              <a:t>. Access Microbiology. Retrieved April 10, 2022, from https://</a:t>
            </a:r>
            <a:r>
              <a:rPr lang="en-US" sz="1200" dirty="0" err="1"/>
              <a:t>www.microbiologyresearch.org</a:t>
            </a:r>
            <a:r>
              <a:rPr lang="en-US" sz="1200" dirty="0"/>
              <a:t>/content/journal/</a:t>
            </a:r>
            <a:r>
              <a:rPr lang="en-US" sz="1200" dirty="0" err="1"/>
              <a:t>acmi</a:t>
            </a:r>
            <a:r>
              <a:rPr lang="en-US" sz="1200" dirty="0"/>
              <a:t>/10.1099/acmi.0.000193 </a:t>
            </a:r>
          </a:p>
          <a:p>
            <a:endParaRPr lang="en-US" dirty="0"/>
          </a:p>
        </p:txBody>
      </p:sp>
      <p:sp>
        <p:nvSpPr>
          <p:cNvPr id="80" name="TextBox 79">
            <a:extLst>
              <a:ext uri="{FF2B5EF4-FFF2-40B4-BE49-F238E27FC236}">
                <a16:creationId xmlns:a16="http://schemas.microsoft.com/office/drawing/2014/main" id="{32F41CA3-A77D-894E-BA56-91FF9A519086}"/>
              </a:ext>
            </a:extLst>
          </p:cNvPr>
          <p:cNvSpPr txBox="1"/>
          <p:nvPr/>
        </p:nvSpPr>
        <p:spPr>
          <a:xfrm>
            <a:off x="26838729" y="15773400"/>
            <a:ext cx="7543800" cy="44658379"/>
          </a:xfrm>
          <a:prstGeom prst="rect">
            <a:avLst/>
          </a:prstGeom>
          <a:noFill/>
        </p:spPr>
        <p:txBody>
          <a:bodyPr wrap="square" rtlCol="0">
            <a:spAutoFit/>
          </a:bodyPr>
          <a:lstStyle/>
          <a:p>
            <a:r>
              <a:rPr lang="en-US" sz="9600" dirty="0">
                <a:latin typeface="Andale Mono" panose="020B0509000000000004" pitchFamily="49" charset="0"/>
                <a:cs typeface="Aharoni" panose="020F0502020204030204" pitchFamily="34" charset="0"/>
              </a:rPr>
              <a:t>Investigating the role of bS21 in vancomycin-resistant </a:t>
            </a:r>
            <a:r>
              <a:rPr lang="en-US" sz="9600" i="1" dirty="0">
                <a:latin typeface="Andale Mono" panose="020B0509000000000004" pitchFamily="49" charset="0"/>
                <a:cs typeface="Aharoni" panose="020F0502020204030204" pitchFamily="34" charset="0"/>
              </a:rPr>
              <a:t>Staphylococcus aureus</a:t>
            </a:r>
            <a:br>
              <a:rPr lang="en-US" sz="9600" dirty="0">
                <a:latin typeface="Andale Mono" panose="020B0509000000000004" pitchFamily="49" charset="0"/>
                <a:cs typeface="Aharoni" panose="020F0502020204030204" pitchFamily="34" charset="0"/>
              </a:rPr>
            </a:br>
            <a:r>
              <a:rPr lang="en-US" sz="9600" dirty="0">
                <a:latin typeface="Andale Mono" panose="020B0509000000000004" pitchFamily="49" charset="0"/>
                <a:cs typeface="Aharoni" panose="020F0502020204030204" pitchFamily="34" charset="0"/>
              </a:rPr>
              <a:t>Dan Floyd</a:t>
            </a:r>
            <a:r>
              <a:rPr lang="en-US" sz="9600" baseline="30000" dirty="0">
                <a:latin typeface="Andale Mono" panose="020B0509000000000004" pitchFamily="49" charset="0"/>
                <a:cs typeface="Aharoni" panose="020F0502020204030204" pitchFamily="34" charset="0"/>
              </a:rPr>
              <a:t>1</a:t>
            </a:r>
            <a:r>
              <a:rPr lang="en-US" sz="9600" dirty="0">
                <a:latin typeface="Andale Mono" panose="020B0509000000000004" pitchFamily="49" charset="0"/>
                <a:cs typeface="Aharoni" panose="020F0502020204030204" pitchFamily="34" charset="0"/>
              </a:rPr>
              <a:t>, Hannah Trautmann, Dr. Kathryn Ramsey</a:t>
            </a:r>
            <a:r>
              <a:rPr lang="en-US" sz="9600" baseline="30000" dirty="0">
                <a:latin typeface="Andale Mono" panose="020B0509000000000004" pitchFamily="49" charset="0"/>
                <a:cs typeface="Aharoni" panose="020F0502020204030204" pitchFamily="34" charset="0"/>
              </a:rPr>
              <a:t>1,2</a:t>
            </a:r>
            <a:br>
              <a:rPr lang="en-US" sz="8000" dirty="0">
                <a:latin typeface="Andale Mono" panose="020B0509000000000004" pitchFamily="49" charset="0"/>
                <a:cs typeface="Aharoni" panose="020F0502020204030204" pitchFamily="34" charset="0"/>
              </a:rPr>
            </a:br>
            <a:r>
              <a:rPr lang="en-US" sz="8000" baseline="30000" dirty="0">
                <a:latin typeface="Andale Mono" panose="020B0509000000000004" pitchFamily="49" charset="0"/>
                <a:cs typeface="Aharoni" panose="020F0502020204030204" pitchFamily="34" charset="0"/>
              </a:rPr>
              <a:t>1</a:t>
            </a:r>
            <a:r>
              <a:rPr lang="en-US" sz="8000" dirty="0">
                <a:latin typeface="Andale Mono" panose="020B0509000000000004" pitchFamily="49" charset="0"/>
                <a:cs typeface="Aharoni" panose="020F0502020204030204" pitchFamily="34" charset="0"/>
              </a:rPr>
              <a:t>Cell and Molecular Biology, University of Rhode Island, Kingston, RI 02881</a:t>
            </a:r>
            <a:br>
              <a:rPr lang="en-US" sz="8000" dirty="0">
                <a:latin typeface="Andale Mono" panose="020B0509000000000004" pitchFamily="49" charset="0"/>
                <a:cs typeface="Aharoni" panose="020F0502020204030204" pitchFamily="34" charset="0"/>
              </a:rPr>
            </a:br>
            <a:r>
              <a:rPr lang="en-US" sz="8000" dirty="0">
                <a:latin typeface="Andale Mono" panose="020B0509000000000004" pitchFamily="49" charset="0"/>
                <a:cs typeface="Aharoni" panose="020F0502020204030204" pitchFamily="34" charset="0"/>
              </a:rPr>
              <a:t> </a:t>
            </a:r>
            <a:r>
              <a:rPr lang="en-US" sz="8000" baseline="30000" dirty="0">
                <a:latin typeface="Andale Mono" panose="020B0509000000000004" pitchFamily="49" charset="0"/>
                <a:cs typeface="Aharoni" panose="020F0502020204030204" pitchFamily="34" charset="0"/>
              </a:rPr>
              <a:t>2</a:t>
            </a:r>
            <a:r>
              <a:rPr lang="en-US" sz="8000" dirty="0">
                <a:latin typeface="Andale Mono" panose="020B0509000000000004" pitchFamily="49" charset="0"/>
                <a:cs typeface="Aharoni" panose="020F0502020204030204" pitchFamily="34" charset="0"/>
              </a:rPr>
              <a:t>Biomedical and Pharmaceutical Sciences, University of Rhode Island, Kingston, RI 02881</a:t>
            </a:r>
            <a:endParaRPr lang="en-US" dirty="0"/>
          </a:p>
        </p:txBody>
      </p:sp>
      <p:sp>
        <p:nvSpPr>
          <p:cNvPr id="81" name="Rounded Rectangle 80">
            <a:extLst>
              <a:ext uri="{FF2B5EF4-FFF2-40B4-BE49-F238E27FC236}">
                <a16:creationId xmlns:a16="http://schemas.microsoft.com/office/drawing/2014/main" id="{D9D881E5-3E02-7B46-9000-9DDB44EC9BE7}"/>
              </a:ext>
            </a:extLst>
          </p:cNvPr>
          <p:cNvSpPr/>
          <p:nvPr/>
        </p:nvSpPr>
        <p:spPr>
          <a:xfrm>
            <a:off x="26624962" y="6855981"/>
            <a:ext cx="9068034" cy="849888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2" name="Group 81">
            <a:extLst>
              <a:ext uri="{FF2B5EF4-FFF2-40B4-BE49-F238E27FC236}">
                <a16:creationId xmlns:a16="http://schemas.microsoft.com/office/drawing/2014/main" id="{633FE618-6926-EA4E-A56C-6A8B6BDB08E3}"/>
              </a:ext>
            </a:extLst>
          </p:cNvPr>
          <p:cNvGrpSpPr/>
          <p:nvPr/>
        </p:nvGrpSpPr>
        <p:grpSpPr>
          <a:xfrm>
            <a:off x="13837004" y="5400618"/>
            <a:ext cx="9099196" cy="8498883"/>
            <a:chOff x="26593800" y="6855981"/>
            <a:chExt cx="9099196" cy="8498883"/>
          </a:xfrm>
        </p:grpSpPr>
        <p:sp>
          <p:nvSpPr>
            <p:cNvPr id="83" name="Rounded Rectangle 82">
              <a:extLst>
                <a:ext uri="{FF2B5EF4-FFF2-40B4-BE49-F238E27FC236}">
                  <a16:creationId xmlns:a16="http://schemas.microsoft.com/office/drawing/2014/main" id="{96732225-738B-464A-B3AE-2E6C0B8091A8}"/>
                </a:ext>
              </a:extLst>
            </p:cNvPr>
            <p:cNvSpPr/>
            <p:nvPr/>
          </p:nvSpPr>
          <p:spPr>
            <a:xfrm>
              <a:off x="26624962" y="6855981"/>
              <a:ext cx="9068034" cy="849888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D9F75F12-E4F0-A14E-9BA2-B9E17E3CF74A}"/>
                </a:ext>
              </a:extLst>
            </p:cNvPr>
            <p:cNvGrpSpPr/>
            <p:nvPr/>
          </p:nvGrpSpPr>
          <p:grpSpPr>
            <a:xfrm>
              <a:off x="29108400" y="7162800"/>
              <a:ext cx="4495800" cy="1109458"/>
              <a:chOff x="29108400" y="7620000"/>
              <a:chExt cx="4495800" cy="1109458"/>
            </a:xfrm>
          </p:grpSpPr>
          <p:sp>
            <p:nvSpPr>
              <p:cNvPr id="136" name="Donut 135">
                <a:extLst>
                  <a:ext uri="{FF2B5EF4-FFF2-40B4-BE49-F238E27FC236}">
                    <a16:creationId xmlns:a16="http://schemas.microsoft.com/office/drawing/2014/main" id="{8D02886D-5A44-4447-8524-FDB1EF52E159}"/>
                  </a:ext>
                </a:extLst>
              </p:cNvPr>
              <p:cNvSpPr/>
              <p:nvPr/>
            </p:nvSpPr>
            <p:spPr>
              <a:xfrm>
                <a:off x="29108400" y="7620000"/>
                <a:ext cx="4495800" cy="1066800"/>
              </a:xfrm>
              <a:prstGeom prst="donut">
                <a:avLst>
                  <a:gd name="adj" fmla="val 11219"/>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37" name="Group 136">
                <a:extLst>
                  <a:ext uri="{FF2B5EF4-FFF2-40B4-BE49-F238E27FC236}">
                    <a16:creationId xmlns:a16="http://schemas.microsoft.com/office/drawing/2014/main" id="{EA88325D-89EC-2348-A508-0A3C6BADC417}"/>
                  </a:ext>
                </a:extLst>
              </p:cNvPr>
              <p:cNvGrpSpPr/>
              <p:nvPr/>
            </p:nvGrpSpPr>
            <p:grpSpPr>
              <a:xfrm>
                <a:off x="29904084" y="8305800"/>
                <a:ext cx="2828232" cy="423658"/>
                <a:chOff x="5024706" y="17678400"/>
                <a:chExt cx="6857998" cy="914400"/>
              </a:xfrm>
            </p:grpSpPr>
            <p:sp>
              <p:nvSpPr>
                <p:cNvPr id="138" name="Rounded Rectangle 137">
                  <a:extLst>
                    <a:ext uri="{FF2B5EF4-FFF2-40B4-BE49-F238E27FC236}">
                      <a16:creationId xmlns:a16="http://schemas.microsoft.com/office/drawing/2014/main" id="{8C12B4FC-4FCB-1942-AD04-B2123830E614}"/>
                    </a:ext>
                  </a:extLst>
                </p:cNvPr>
                <p:cNvSpPr/>
                <p:nvPr/>
              </p:nvSpPr>
              <p:spPr>
                <a:xfrm>
                  <a:off x="5024706"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9" name="Rounded Rectangle 138">
                  <a:extLst>
                    <a:ext uri="{FF2B5EF4-FFF2-40B4-BE49-F238E27FC236}">
                      <a16:creationId xmlns:a16="http://schemas.microsoft.com/office/drawing/2014/main" id="{EDBEAFF6-F412-C943-838F-91F9666028BE}"/>
                    </a:ext>
                  </a:extLst>
                </p:cNvPr>
                <p:cNvSpPr/>
                <p:nvPr/>
              </p:nvSpPr>
              <p:spPr>
                <a:xfrm>
                  <a:off x="8453705"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0" name="TextBox 139">
                  <a:extLst>
                    <a:ext uri="{FF2B5EF4-FFF2-40B4-BE49-F238E27FC236}">
                      <a16:creationId xmlns:a16="http://schemas.microsoft.com/office/drawing/2014/main" id="{AAD0BED5-C7FE-8F40-A347-AEBDE2EF994A}"/>
                    </a:ext>
                  </a:extLst>
                </p:cNvPr>
                <p:cNvSpPr txBox="1"/>
                <p:nvPr/>
              </p:nvSpPr>
              <p:spPr>
                <a:xfrm>
                  <a:off x="5312573" y="17678400"/>
                  <a:ext cx="3124200" cy="730716"/>
                </a:xfrm>
                <a:prstGeom prst="rect">
                  <a:avLst/>
                </a:prstGeom>
                <a:noFill/>
              </p:spPr>
              <p:txBody>
                <a:bodyPr wrap="square" rtlCol="0">
                  <a:spAutoFit/>
                </a:bodyPr>
                <a:lstStyle/>
                <a:p>
                  <a:pPr algn="ctr"/>
                  <a:r>
                    <a:rPr lang="en-US" sz="1600" b="1" dirty="0"/>
                    <a:t>FR1</a:t>
                  </a:r>
                </a:p>
              </p:txBody>
            </p:sp>
            <p:sp>
              <p:nvSpPr>
                <p:cNvPr id="141" name="TextBox 140">
                  <a:extLst>
                    <a:ext uri="{FF2B5EF4-FFF2-40B4-BE49-F238E27FC236}">
                      <a16:creationId xmlns:a16="http://schemas.microsoft.com/office/drawing/2014/main" id="{1C2031D8-6665-7746-BDF6-FB7CE574243E}"/>
                    </a:ext>
                  </a:extLst>
                </p:cNvPr>
                <p:cNvSpPr txBox="1"/>
                <p:nvPr/>
              </p:nvSpPr>
              <p:spPr>
                <a:xfrm>
                  <a:off x="8268933" y="17678400"/>
                  <a:ext cx="3428999" cy="730716"/>
                </a:xfrm>
                <a:prstGeom prst="rect">
                  <a:avLst/>
                </a:prstGeom>
                <a:noFill/>
              </p:spPr>
              <p:txBody>
                <a:bodyPr wrap="square" rtlCol="0">
                  <a:spAutoFit/>
                </a:bodyPr>
                <a:lstStyle/>
                <a:p>
                  <a:pPr algn="ctr"/>
                  <a:r>
                    <a:rPr lang="en-US" sz="1600" b="1" dirty="0"/>
                    <a:t>FR2</a:t>
                  </a:r>
                </a:p>
              </p:txBody>
            </p:sp>
          </p:grpSp>
        </p:grpSp>
        <p:sp>
          <p:nvSpPr>
            <p:cNvPr id="85" name="TextBox 84">
              <a:extLst>
                <a:ext uri="{FF2B5EF4-FFF2-40B4-BE49-F238E27FC236}">
                  <a16:creationId xmlns:a16="http://schemas.microsoft.com/office/drawing/2014/main" id="{DDE8D537-CA6F-5942-AE51-7EE9AEFEF343}"/>
                </a:ext>
              </a:extLst>
            </p:cNvPr>
            <p:cNvSpPr txBox="1"/>
            <p:nvPr/>
          </p:nvSpPr>
          <p:spPr>
            <a:xfrm>
              <a:off x="27355800" y="7696200"/>
              <a:ext cx="2105463" cy="400110"/>
            </a:xfrm>
            <a:prstGeom prst="rect">
              <a:avLst/>
            </a:prstGeom>
            <a:noFill/>
          </p:spPr>
          <p:txBody>
            <a:bodyPr wrap="square" rtlCol="0">
              <a:spAutoFit/>
            </a:bodyPr>
            <a:lstStyle/>
            <a:p>
              <a:r>
                <a:rPr lang="en-US" sz="2000" b="1" dirty="0"/>
                <a:t>pKR95</a:t>
              </a:r>
            </a:p>
          </p:txBody>
        </p:sp>
        <p:grpSp>
          <p:nvGrpSpPr>
            <p:cNvPr id="86" name="Group 85">
              <a:extLst>
                <a:ext uri="{FF2B5EF4-FFF2-40B4-BE49-F238E27FC236}">
                  <a16:creationId xmlns:a16="http://schemas.microsoft.com/office/drawing/2014/main" id="{64783213-4321-D04A-9299-C6E2E6D986E9}"/>
                </a:ext>
              </a:extLst>
            </p:cNvPr>
            <p:cNvGrpSpPr/>
            <p:nvPr/>
          </p:nvGrpSpPr>
          <p:grpSpPr>
            <a:xfrm>
              <a:off x="29032200" y="8715638"/>
              <a:ext cx="4419600" cy="444647"/>
              <a:chOff x="6628002" y="8751020"/>
              <a:chExt cx="10716805" cy="959702"/>
            </a:xfrm>
          </p:grpSpPr>
          <p:sp>
            <p:nvSpPr>
              <p:cNvPr id="129" name="Rounded Rectangle 128">
                <a:extLst>
                  <a:ext uri="{FF2B5EF4-FFF2-40B4-BE49-F238E27FC236}">
                    <a16:creationId xmlns:a16="http://schemas.microsoft.com/office/drawing/2014/main" id="{CEBDFC34-B846-CB4B-A894-7519EBF60CCE}"/>
                  </a:ext>
                </a:extLst>
              </p:cNvPr>
              <p:cNvSpPr/>
              <p:nvPr/>
            </p:nvSpPr>
            <p:spPr>
              <a:xfrm>
                <a:off x="6628002" y="9017718"/>
                <a:ext cx="10716805"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0" name="Rounded Rectangle 129">
                <a:extLst>
                  <a:ext uri="{FF2B5EF4-FFF2-40B4-BE49-F238E27FC236}">
                    <a16:creationId xmlns:a16="http://schemas.microsoft.com/office/drawing/2014/main" id="{3D3641CF-E330-344D-B26B-8D1A4788EE74}"/>
                  </a:ext>
                </a:extLst>
              </p:cNvPr>
              <p:cNvSpPr/>
              <p:nvPr/>
            </p:nvSpPr>
            <p:spPr>
              <a:xfrm>
                <a:off x="7367092" y="8796322"/>
                <a:ext cx="3429002"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1" name="Rounded Rectangle 130">
                <a:extLst>
                  <a:ext uri="{FF2B5EF4-FFF2-40B4-BE49-F238E27FC236}">
                    <a16:creationId xmlns:a16="http://schemas.microsoft.com/office/drawing/2014/main" id="{A9046B37-F72E-9E41-905F-FBAAC7EA27E8}"/>
                  </a:ext>
                </a:extLst>
              </p:cNvPr>
              <p:cNvSpPr/>
              <p:nvPr/>
            </p:nvSpPr>
            <p:spPr>
              <a:xfrm>
                <a:off x="13279812" y="875102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2" name="TextBox 131">
                <a:extLst>
                  <a:ext uri="{FF2B5EF4-FFF2-40B4-BE49-F238E27FC236}">
                    <a16:creationId xmlns:a16="http://schemas.microsoft.com/office/drawing/2014/main" id="{E0464C03-552B-644F-8915-6401189F0198}"/>
                  </a:ext>
                </a:extLst>
              </p:cNvPr>
              <p:cNvSpPr txBox="1"/>
              <p:nvPr/>
            </p:nvSpPr>
            <p:spPr>
              <a:xfrm>
                <a:off x="7551864" y="8853244"/>
                <a:ext cx="3124200" cy="730717"/>
              </a:xfrm>
              <a:prstGeom prst="rect">
                <a:avLst/>
              </a:prstGeom>
              <a:noFill/>
            </p:spPr>
            <p:txBody>
              <a:bodyPr wrap="square" rtlCol="0">
                <a:spAutoFit/>
              </a:bodyPr>
              <a:lstStyle/>
              <a:p>
                <a:pPr algn="ctr"/>
                <a:r>
                  <a:rPr lang="en-US" sz="1600" b="1" dirty="0"/>
                  <a:t>FR1</a:t>
                </a:r>
              </a:p>
            </p:txBody>
          </p:sp>
          <p:sp>
            <p:nvSpPr>
              <p:cNvPr id="133" name="TextBox 132">
                <a:extLst>
                  <a:ext uri="{FF2B5EF4-FFF2-40B4-BE49-F238E27FC236}">
                    <a16:creationId xmlns:a16="http://schemas.microsoft.com/office/drawing/2014/main" id="{639A7E4F-7965-B84D-A16F-67BC423146A1}"/>
                  </a:ext>
                </a:extLst>
              </p:cNvPr>
              <p:cNvSpPr txBox="1"/>
              <p:nvPr/>
            </p:nvSpPr>
            <p:spPr>
              <a:xfrm>
                <a:off x="13279812" y="8853244"/>
                <a:ext cx="3428999" cy="730717"/>
              </a:xfrm>
              <a:prstGeom prst="rect">
                <a:avLst/>
              </a:prstGeom>
              <a:noFill/>
            </p:spPr>
            <p:txBody>
              <a:bodyPr wrap="square" rtlCol="0">
                <a:spAutoFit/>
              </a:bodyPr>
              <a:lstStyle/>
              <a:p>
                <a:pPr algn="ctr"/>
                <a:r>
                  <a:rPr lang="en-US" sz="1600" b="1" dirty="0"/>
                  <a:t>FR2</a:t>
                </a:r>
              </a:p>
            </p:txBody>
          </p:sp>
          <p:sp>
            <p:nvSpPr>
              <p:cNvPr id="134" name="Rounded Rectangle 133">
                <a:extLst>
                  <a:ext uri="{FF2B5EF4-FFF2-40B4-BE49-F238E27FC236}">
                    <a16:creationId xmlns:a16="http://schemas.microsoft.com/office/drawing/2014/main" id="{8AEA39C8-6DA5-0D49-9FFD-9020092B639D}"/>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5" name="TextBox 134">
                <a:extLst>
                  <a:ext uri="{FF2B5EF4-FFF2-40B4-BE49-F238E27FC236}">
                    <a16:creationId xmlns:a16="http://schemas.microsoft.com/office/drawing/2014/main" id="{AEBEE33D-BB1E-2947-AF95-CFD16BEBBE94}"/>
                  </a:ext>
                </a:extLst>
              </p:cNvPr>
              <p:cNvSpPr txBox="1"/>
              <p:nvPr/>
            </p:nvSpPr>
            <p:spPr>
              <a:xfrm>
                <a:off x="10611101" y="8853244"/>
                <a:ext cx="2500995" cy="730717"/>
              </a:xfrm>
              <a:prstGeom prst="rect">
                <a:avLst/>
              </a:prstGeom>
              <a:noFill/>
            </p:spPr>
            <p:txBody>
              <a:bodyPr wrap="square" rtlCol="0">
                <a:spAutoFit/>
              </a:bodyPr>
              <a:lstStyle/>
              <a:p>
                <a:pPr algn="ctr"/>
                <a:r>
                  <a:rPr lang="en-US" sz="1600" b="1" i="1" dirty="0"/>
                  <a:t>rpsU</a:t>
                </a:r>
              </a:p>
            </p:txBody>
          </p:sp>
        </p:grpSp>
        <p:sp>
          <p:nvSpPr>
            <p:cNvPr id="87" name="TextBox 86">
              <a:extLst>
                <a:ext uri="{FF2B5EF4-FFF2-40B4-BE49-F238E27FC236}">
                  <a16:creationId xmlns:a16="http://schemas.microsoft.com/office/drawing/2014/main" id="{0A1E0F86-081A-BA44-AF63-9458DF7BE931}"/>
                </a:ext>
              </a:extLst>
            </p:cNvPr>
            <p:cNvSpPr txBox="1"/>
            <p:nvPr/>
          </p:nvSpPr>
          <p:spPr>
            <a:xfrm>
              <a:off x="26822400" y="8790027"/>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grpSp>
          <p:nvGrpSpPr>
            <p:cNvPr id="88" name="Group 87">
              <a:extLst>
                <a:ext uri="{FF2B5EF4-FFF2-40B4-BE49-F238E27FC236}">
                  <a16:creationId xmlns:a16="http://schemas.microsoft.com/office/drawing/2014/main" id="{3EE84739-00D2-E94F-A8A7-04493A3568A5}"/>
                </a:ext>
              </a:extLst>
            </p:cNvPr>
            <p:cNvGrpSpPr/>
            <p:nvPr/>
          </p:nvGrpSpPr>
          <p:grpSpPr>
            <a:xfrm>
              <a:off x="30267323" y="8230799"/>
              <a:ext cx="31425" cy="546835"/>
              <a:chOff x="16611599" y="21760314"/>
              <a:chExt cx="152401" cy="1485059"/>
            </a:xfrm>
          </p:grpSpPr>
          <p:sp>
            <p:nvSpPr>
              <p:cNvPr id="127" name="Rounded Rectangle 126">
                <a:extLst>
                  <a:ext uri="{FF2B5EF4-FFF2-40B4-BE49-F238E27FC236}">
                    <a16:creationId xmlns:a16="http://schemas.microsoft.com/office/drawing/2014/main" id="{EC761B2F-1B6C-6243-91A9-4C3D3B3B58BB}"/>
                  </a:ext>
                </a:extLst>
              </p:cNvPr>
              <p:cNvSpPr/>
              <p:nvPr/>
            </p:nvSpPr>
            <p:spPr>
              <a:xfrm rot="1558829">
                <a:off x="16611600" y="21760314"/>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8" name="Rounded Rectangle 127">
                <a:extLst>
                  <a:ext uri="{FF2B5EF4-FFF2-40B4-BE49-F238E27FC236}">
                    <a16:creationId xmlns:a16="http://schemas.microsoft.com/office/drawing/2014/main" id="{6F097FB5-D6E1-D24F-BC1C-57A109EFC79D}"/>
                  </a:ext>
                </a:extLst>
              </p:cNvPr>
              <p:cNvSpPr/>
              <p:nvPr/>
            </p:nvSpPr>
            <p:spPr>
              <a:xfrm rot="20282358">
                <a:off x="16611599" y="21764687"/>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89" name="Group 88">
              <a:extLst>
                <a:ext uri="{FF2B5EF4-FFF2-40B4-BE49-F238E27FC236}">
                  <a16:creationId xmlns:a16="http://schemas.microsoft.com/office/drawing/2014/main" id="{3E6C961E-7F76-6040-BFC4-7494F1DC1C75}"/>
                </a:ext>
              </a:extLst>
            </p:cNvPr>
            <p:cNvGrpSpPr/>
            <p:nvPr/>
          </p:nvGrpSpPr>
          <p:grpSpPr>
            <a:xfrm>
              <a:off x="26746200" y="10744200"/>
              <a:ext cx="8892164" cy="423658"/>
              <a:chOff x="26739586" y="10907925"/>
              <a:chExt cx="8892164" cy="423658"/>
            </a:xfrm>
          </p:grpSpPr>
          <p:sp>
            <p:nvSpPr>
              <p:cNvPr id="113" name="Rounded Rectangle 112">
                <a:extLst>
                  <a:ext uri="{FF2B5EF4-FFF2-40B4-BE49-F238E27FC236}">
                    <a16:creationId xmlns:a16="http://schemas.microsoft.com/office/drawing/2014/main" id="{3D4ED420-A968-A247-9D55-B2CE33753368}"/>
                  </a:ext>
                </a:extLst>
              </p:cNvPr>
              <p:cNvSpPr/>
              <p:nvPr/>
            </p:nvSpPr>
            <p:spPr>
              <a:xfrm>
                <a:off x="26739586" y="10981470"/>
                <a:ext cx="2902214" cy="27876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4" name="Rounded Rectangle 113">
                <a:extLst>
                  <a:ext uri="{FF2B5EF4-FFF2-40B4-BE49-F238E27FC236}">
                    <a16:creationId xmlns:a16="http://schemas.microsoft.com/office/drawing/2014/main" id="{58C63161-4E59-164F-A727-ADC7296EF739}"/>
                  </a:ext>
                </a:extLst>
              </p:cNvPr>
              <p:cNvSpPr/>
              <p:nvPr/>
            </p:nvSpPr>
            <p:spPr>
              <a:xfrm>
                <a:off x="29718000" y="10972800"/>
                <a:ext cx="2286000" cy="27876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5" name="Rounded Rectangle 114">
                <a:extLst>
                  <a:ext uri="{FF2B5EF4-FFF2-40B4-BE49-F238E27FC236}">
                    <a16:creationId xmlns:a16="http://schemas.microsoft.com/office/drawing/2014/main" id="{CE8F898D-8756-C74B-8D49-62040D7640BD}"/>
                  </a:ext>
                </a:extLst>
              </p:cNvPr>
              <p:cNvSpPr/>
              <p:nvPr/>
            </p:nvSpPr>
            <p:spPr>
              <a:xfrm>
                <a:off x="32308800" y="10981470"/>
                <a:ext cx="3322950" cy="27876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6" name="Rounded Rectangle 115">
                <a:extLst>
                  <a:ext uri="{FF2B5EF4-FFF2-40B4-BE49-F238E27FC236}">
                    <a16:creationId xmlns:a16="http://schemas.microsoft.com/office/drawing/2014/main" id="{E7E85D4D-4F8A-364E-ABB9-35560104C7BF}"/>
                  </a:ext>
                </a:extLst>
              </p:cNvPr>
              <p:cNvSpPr/>
              <p:nvPr/>
            </p:nvSpPr>
            <p:spPr>
              <a:xfrm>
                <a:off x="28346400"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7" name="Rounded Rectangle 116">
                <a:extLst>
                  <a:ext uri="{FF2B5EF4-FFF2-40B4-BE49-F238E27FC236}">
                    <a16:creationId xmlns:a16="http://schemas.microsoft.com/office/drawing/2014/main" id="{F54E1931-368E-094E-9B23-DB59C1699B87}"/>
                  </a:ext>
                </a:extLst>
              </p:cNvPr>
              <p:cNvSpPr/>
              <p:nvPr/>
            </p:nvSpPr>
            <p:spPr>
              <a:xfrm>
                <a:off x="26934048"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8" name="Rounded Rectangle 117">
                <a:extLst>
                  <a:ext uri="{FF2B5EF4-FFF2-40B4-BE49-F238E27FC236}">
                    <a16:creationId xmlns:a16="http://schemas.microsoft.com/office/drawing/2014/main" id="{9F3993B1-EB1C-C54D-9019-16749F04DFF5}"/>
                  </a:ext>
                </a:extLst>
              </p:cNvPr>
              <p:cNvSpPr/>
              <p:nvPr/>
            </p:nvSpPr>
            <p:spPr>
              <a:xfrm>
                <a:off x="31318200"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9" name="Rounded Rectangle 118">
                <a:extLst>
                  <a:ext uri="{FF2B5EF4-FFF2-40B4-BE49-F238E27FC236}">
                    <a16:creationId xmlns:a16="http://schemas.microsoft.com/office/drawing/2014/main" id="{2A0FDDA5-8DB4-DA43-8B6B-9EA894953479}"/>
                  </a:ext>
                </a:extLst>
              </p:cNvPr>
              <p:cNvSpPr/>
              <p:nvPr/>
            </p:nvSpPr>
            <p:spPr>
              <a:xfrm>
                <a:off x="33722917"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0" name="Rounded Rectangle 119">
                <a:extLst>
                  <a:ext uri="{FF2B5EF4-FFF2-40B4-BE49-F238E27FC236}">
                    <a16:creationId xmlns:a16="http://schemas.microsoft.com/office/drawing/2014/main" id="{4EE6C47F-6B22-8B47-A16B-2CB9C841D218}"/>
                  </a:ext>
                </a:extLst>
              </p:cNvPr>
              <p:cNvSpPr/>
              <p:nvPr/>
            </p:nvSpPr>
            <p:spPr>
              <a:xfrm>
                <a:off x="32727541" y="10918420"/>
                <a:ext cx="1003349" cy="40266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1" name="TextBox 120">
                <a:extLst>
                  <a:ext uri="{FF2B5EF4-FFF2-40B4-BE49-F238E27FC236}">
                    <a16:creationId xmlns:a16="http://schemas.microsoft.com/office/drawing/2014/main" id="{ADF956B5-3664-A949-9F95-97E93B764E58}"/>
                  </a:ext>
                </a:extLst>
              </p:cNvPr>
              <p:cNvSpPr txBox="1"/>
              <p:nvPr/>
            </p:nvSpPr>
            <p:spPr>
              <a:xfrm>
                <a:off x="32689800" y="10953517"/>
                <a:ext cx="1031408" cy="338554"/>
              </a:xfrm>
              <a:prstGeom prst="rect">
                <a:avLst/>
              </a:prstGeom>
              <a:noFill/>
            </p:spPr>
            <p:txBody>
              <a:bodyPr wrap="square" rtlCol="0">
                <a:spAutoFit/>
              </a:bodyPr>
              <a:lstStyle/>
              <a:p>
                <a:pPr algn="ctr"/>
                <a:r>
                  <a:rPr lang="en-US" sz="1600" b="1" i="1" dirty="0"/>
                  <a:t>rpsU</a:t>
                </a:r>
              </a:p>
            </p:txBody>
          </p:sp>
          <p:sp>
            <p:nvSpPr>
              <p:cNvPr id="122" name="TextBox 121">
                <a:extLst>
                  <a:ext uri="{FF2B5EF4-FFF2-40B4-BE49-F238E27FC236}">
                    <a16:creationId xmlns:a16="http://schemas.microsoft.com/office/drawing/2014/main" id="{341BF8B0-B413-5B4A-9591-0A658C48FBFF}"/>
                  </a:ext>
                </a:extLst>
              </p:cNvPr>
              <p:cNvSpPr txBox="1"/>
              <p:nvPr/>
            </p:nvSpPr>
            <p:spPr>
              <a:xfrm>
                <a:off x="33604200" y="10953517"/>
                <a:ext cx="1414116" cy="338554"/>
              </a:xfrm>
              <a:prstGeom prst="rect">
                <a:avLst/>
              </a:prstGeom>
              <a:noFill/>
            </p:spPr>
            <p:txBody>
              <a:bodyPr wrap="square" rtlCol="0">
                <a:spAutoFit/>
              </a:bodyPr>
              <a:lstStyle/>
              <a:p>
                <a:pPr algn="ctr"/>
                <a:r>
                  <a:rPr lang="en-US" sz="1600" b="1" dirty="0"/>
                  <a:t>FR2</a:t>
                </a:r>
              </a:p>
            </p:txBody>
          </p:sp>
          <p:sp>
            <p:nvSpPr>
              <p:cNvPr id="123" name="TextBox 122">
                <a:extLst>
                  <a:ext uri="{FF2B5EF4-FFF2-40B4-BE49-F238E27FC236}">
                    <a16:creationId xmlns:a16="http://schemas.microsoft.com/office/drawing/2014/main" id="{05590DA1-5A2A-7F48-A79C-03DA305D6384}"/>
                  </a:ext>
                </a:extLst>
              </p:cNvPr>
              <p:cNvSpPr txBox="1"/>
              <p:nvPr/>
            </p:nvSpPr>
            <p:spPr>
              <a:xfrm>
                <a:off x="28270200" y="10953517"/>
                <a:ext cx="1414116" cy="338554"/>
              </a:xfrm>
              <a:prstGeom prst="rect">
                <a:avLst/>
              </a:prstGeom>
              <a:noFill/>
            </p:spPr>
            <p:txBody>
              <a:bodyPr wrap="square" rtlCol="0">
                <a:spAutoFit/>
              </a:bodyPr>
              <a:lstStyle/>
              <a:p>
                <a:pPr algn="ctr"/>
                <a:r>
                  <a:rPr lang="en-US" sz="1600" b="1" dirty="0"/>
                  <a:t>FR2</a:t>
                </a:r>
              </a:p>
            </p:txBody>
          </p:sp>
          <p:sp>
            <p:nvSpPr>
              <p:cNvPr id="124" name="TextBox 123">
                <a:extLst>
                  <a:ext uri="{FF2B5EF4-FFF2-40B4-BE49-F238E27FC236}">
                    <a16:creationId xmlns:a16="http://schemas.microsoft.com/office/drawing/2014/main" id="{875CF1A8-29E3-F044-80DF-23514E3CC481}"/>
                  </a:ext>
                </a:extLst>
              </p:cNvPr>
              <p:cNvSpPr txBox="1"/>
              <p:nvPr/>
            </p:nvSpPr>
            <p:spPr>
              <a:xfrm>
                <a:off x="27007585" y="10953517"/>
                <a:ext cx="1288417" cy="338554"/>
              </a:xfrm>
              <a:prstGeom prst="rect">
                <a:avLst/>
              </a:prstGeom>
              <a:noFill/>
            </p:spPr>
            <p:txBody>
              <a:bodyPr wrap="square" rtlCol="0">
                <a:spAutoFit/>
              </a:bodyPr>
              <a:lstStyle/>
              <a:p>
                <a:pPr algn="ctr"/>
                <a:r>
                  <a:rPr lang="en-US" sz="1600" b="1" dirty="0"/>
                  <a:t>FR1</a:t>
                </a:r>
              </a:p>
            </p:txBody>
          </p:sp>
          <p:sp>
            <p:nvSpPr>
              <p:cNvPr id="125" name="TextBox 124">
                <a:extLst>
                  <a:ext uri="{FF2B5EF4-FFF2-40B4-BE49-F238E27FC236}">
                    <a16:creationId xmlns:a16="http://schemas.microsoft.com/office/drawing/2014/main" id="{82A53F00-CA94-174A-AE8C-1D8CF6EB323F}"/>
                  </a:ext>
                </a:extLst>
              </p:cNvPr>
              <p:cNvSpPr txBox="1"/>
              <p:nvPr/>
            </p:nvSpPr>
            <p:spPr>
              <a:xfrm>
                <a:off x="31470600" y="10953517"/>
                <a:ext cx="1288417" cy="338554"/>
              </a:xfrm>
              <a:prstGeom prst="rect">
                <a:avLst/>
              </a:prstGeom>
              <a:noFill/>
            </p:spPr>
            <p:txBody>
              <a:bodyPr wrap="square" rtlCol="0">
                <a:spAutoFit/>
              </a:bodyPr>
              <a:lstStyle/>
              <a:p>
                <a:pPr algn="ctr"/>
                <a:r>
                  <a:rPr lang="en-US" sz="1600" b="1" dirty="0"/>
                  <a:t>FR1</a:t>
                </a:r>
              </a:p>
            </p:txBody>
          </p:sp>
          <p:sp>
            <p:nvSpPr>
              <p:cNvPr id="126" name="TextBox 125">
                <a:extLst>
                  <a:ext uri="{FF2B5EF4-FFF2-40B4-BE49-F238E27FC236}">
                    <a16:creationId xmlns:a16="http://schemas.microsoft.com/office/drawing/2014/main" id="{1A619CF3-1E3F-FC45-B055-2A5DDAD90CEB}"/>
                  </a:ext>
                </a:extLst>
              </p:cNvPr>
              <p:cNvSpPr txBox="1"/>
              <p:nvPr/>
            </p:nvSpPr>
            <p:spPr>
              <a:xfrm>
                <a:off x="30157618" y="10970450"/>
                <a:ext cx="990720" cy="312827"/>
              </a:xfrm>
              <a:prstGeom prst="rect">
                <a:avLst/>
              </a:prstGeom>
              <a:noFill/>
            </p:spPr>
            <p:txBody>
              <a:bodyPr wrap="square" rtlCol="0">
                <a:spAutoFit/>
              </a:bodyPr>
              <a:lstStyle/>
              <a:p>
                <a:r>
                  <a:rPr lang="en-US" sz="1200" b="1" dirty="0">
                    <a:solidFill>
                      <a:schemeClr val="bg1"/>
                    </a:solidFill>
                  </a:rPr>
                  <a:t>Plasmid</a:t>
                </a:r>
              </a:p>
            </p:txBody>
          </p:sp>
        </p:grpSp>
        <p:sp>
          <p:nvSpPr>
            <p:cNvPr id="90" name="TextBox 89">
              <a:extLst>
                <a:ext uri="{FF2B5EF4-FFF2-40B4-BE49-F238E27FC236}">
                  <a16:creationId xmlns:a16="http://schemas.microsoft.com/office/drawing/2014/main" id="{FEDB2E7A-C337-0A46-9642-79A74E702085}"/>
                </a:ext>
              </a:extLst>
            </p:cNvPr>
            <p:cNvSpPr txBox="1"/>
            <p:nvPr/>
          </p:nvSpPr>
          <p:spPr>
            <a:xfrm>
              <a:off x="26676614" y="9796258"/>
              <a:ext cx="8915399" cy="830997"/>
            </a:xfrm>
            <a:prstGeom prst="rect">
              <a:avLst/>
            </a:prstGeom>
            <a:noFill/>
          </p:spPr>
          <p:txBody>
            <a:bodyPr wrap="square" rtlCol="0">
              <a:spAutoFit/>
            </a:bodyPr>
            <a:lstStyle/>
            <a:p>
              <a:pPr algn="ctr"/>
              <a:r>
                <a:rPr lang="en-US" sz="2400" b="1" dirty="0"/>
                <a:t>Expected Results After 1</a:t>
              </a:r>
              <a:r>
                <a:rPr lang="en-US" sz="2400" b="1" baseline="30000" dirty="0"/>
                <a:t>st</a:t>
              </a:r>
              <a:r>
                <a:rPr lang="en-US" sz="2400" b="1" dirty="0"/>
                <a:t> Homologous Recombination Event</a:t>
              </a:r>
            </a:p>
          </p:txBody>
        </p:sp>
        <p:grpSp>
          <p:nvGrpSpPr>
            <p:cNvPr id="91" name="Group 90">
              <a:extLst>
                <a:ext uri="{FF2B5EF4-FFF2-40B4-BE49-F238E27FC236}">
                  <a16:creationId xmlns:a16="http://schemas.microsoft.com/office/drawing/2014/main" id="{11F82839-F827-A947-9310-CB5AF027A368}"/>
                </a:ext>
              </a:extLst>
            </p:cNvPr>
            <p:cNvGrpSpPr/>
            <p:nvPr/>
          </p:nvGrpSpPr>
          <p:grpSpPr>
            <a:xfrm>
              <a:off x="29308866" y="12954000"/>
              <a:ext cx="3990951" cy="423658"/>
              <a:chOff x="3581400" y="17678400"/>
              <a:chExt cx="9677400" cy="914400"/>
            </a:xfrm>
          </p:grpSpPr>
          <p:sp>
            <p:nvSpPr>
              <p:cNvPr id="108" name="Rounded Rectangle 107">
                <a:extLst>
                  <a:ext uri="{FF2B5EF4-FFF2-40B4-BE49-F238E27FC236}">
                    <a16:creationId xmlns:a16="http://schemas.microsoft.com/office/drawing/2014/main" id="{481095E2-140E-AF45-84D6-33184D94D830}"/>
                  </a:ext>
                </a:extLst>
              </p:cNvPr>
              <p:cNvSpPr/>
              <p:nvPr/>
            </p:nvSpPr>
            <p:spPr>
              <a:xfrm>
                <a:off x="3581400" y="17983200"/>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9" name="Rounded Rectangle 108">
                <a:extLst>
                  <a:ext uri="{FF2B5EF4-FFF2-40B4-BE49-F238E27FC236}">
                    <a16:creationId xmlns:a16="http://schemas.microsoft.com/office/drawing/2014/main" id="{11FCC913-02F5-7F4B-A777-4FA9AF05758E}"/>
                  </a:ext>
                </a:extLst>
              </p:cNvPr>
              <p:cNvSpPr/>
              <p:nvPr/>
            </p:nvSpPr>
            <p:spPr>
              <a:xfrm>
                <a:off x="4839933"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0" name="Rounded Rectangle 109">
                <a:extLst>
                  <a:ext uri="{FF2B5EF4-FFF2-40B4-BE49-F238E27FC236}">
                    <a16:creationId xmlns:a16="http://schemas.microsoft.com/office/drawing/2014/main" id="{A9641304-5155-1C4A-AA71-79D5845719FB}"/>
                  </a:ext>
                </a:extLst>
              </p:cNvPr>
              <p:cNvSpPr/>
              <p:nvPr/>
            </p:nvSpPr>
            <p:spPr>
              <a:xfrm>
                <a:off x="8268932"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1" name="TextBox 110">
                <a:extLst>
                  <a:ext uri="{FF2B5EF4-FFF2-40B4-BE49-F238E27FC236}">
                    <a16:creationId xmlns:a16="http://schemas.microsoft.com/office/drawing/2014/main" id="{1AA045F6-D464-584C-8BFA-3C91C9C3C1B2}"/>
                  </a:ext>
                </a:extLst>
              </p:cNvPr>
              <p:cNvSpPr txBox="1"/>
              <p:nvPr/>
            </p:nvSpPr>
            <p:spPr>
              <a:xfrm>
                <a:off x="6051662" y="17678400"/>
                <a:ext cx="3124199" cy="825230"/>
              </a:xfrm>
              <a:prstGeom prst="rect">
                <a:avLst/>
              </a:prstGeom>
              <a:noFill/>
            </p:spPr>
            <p:txBody>
              <a:bodyPr wrap="square" rtlCol="0">
                <a:spAutoFit/>
              </a:bodyPr>
              <a:lstStyle/>
              <a:p>
                <a:r>
                  <a:rPr lang="en-US" sz="1600" b="1" dirty="0"/>
                  <a:t>FR1</a:t>
                </a:r>
              </a:p>
            </p:txBody>
          </p:sp>
          <p:sp>
            <p:nvSpPr>
              <p:cNvPr id="112" name="TextBox 111">
                <a:extLst>
                  <a:ext uri="{FF2B5EF4-FFF2-40B4-BE49-F238E27FC236}">
                    <a16:creationId xmlns:a16="http://schemas.microsoft.com/office/drawing/2014/main" id="{28924D39-9CA0-0941-ACA2-CB46909F2CB3}"/>
                  </a:ext>
                </a:extLst>
              </p:cNvPr>
              <p:cNvSpPr txBox="1"/>
              <p:nvPr/>
            </p:nvSpPr>
            <p:spPr>
              <a:xfrm>
                <a:off x="9192794" y="17678400"/>
                <a:ext cx="3428999" cy="825230"/>
              </a:xfrm>
              <a:prstGeom prst="rect">
                <a:avLst/>
              </a:prstGeom>
              <a:noFill/>
            </p:spPr>
            <p:txBody>
              <a:bodyPr wrap="square" rtlCol="0">
                <a:spAutoFit/>
              </a:bodyPr>
              <a:lstStyle/>
              <a:p>
                <a:r>
                  <a:rPr lang="en-US" sz="1600" b="1" dirty="0"/>
                  <a:t>FR2</a:t>
                </a:r>
              </a:p>
            </p:txBody>
          </p:sp>
        </p:grpSp>
        <p:grpSp>
          <p:nvGrpSpPr>
            <p:cNvPr id="92" name="Group 91">
              <a:extLst>
                <a:ext uri="{FF2B5EF4-FFF2-40B4-BE49-F238E27FC236}">
                  <a16:creationId xmlns:a16="http://schemas.microsoft.com/office/drawing/2014/main" id="{89D6577F-B6CB-4B4F-9B62-B706F4B39EE6}"/>
                </a:ext>
              </a:extLst>
            </p:cNvPr>
            <p:cNvGrpSpPr/>
            <p:nvPr/>
          </p:nvGrpSpPr>
          <p:grpSpPr>
            <a:xfrm>
              <a:off x="29108400" y="14346152"/>
              <a:ext cx="4343817" cy="423660"/>
              <a:chOff x="6812775" y="8773666"/>
              <a:chExt cx="10533043" cy="914404"/>
            </a:xfrm>
          </p:grpSpPr>
          <p:sp>
            <p:nvSpPr>
              <p:cNvPr id="101" name="Rounded Rectangle 100">
                <a:extLst>
                  <a:ext uri="{FF2B5EF4-FFF2-40B4-BE49-F238E27FC236}">
                    <a16:creationId xmlns:a16="http://schemas.microsoft.com/office/drawing/2014/main" id="{68482FFD-2D03-4A42-B876-6147E3116CAE}"/>
                  </a:ext>
                </a:extLst>
              </p:cNvPr>
              <p:cNvSpPr/>
              <p:nvPr/>
            </p:nvSpPr>
            <p:spPr>
              <a:xfrm>
                <a:off x="6812775" y="9017718"/>
                <a:ext cx="10533043"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2" name="Rounded Rectangle 101">
                <a:extLst>
                  <a:ext uri="{FF2B5EF4-FFF2-40B4-BE49-F238E27FC236}">
                    <a16:creationId xmlns:a16="http://schemas.microsoft.com/office/drawing/2014/main" id="{A56F525A-6F43-1E44-9F32-490D48559B02}"/>
                  </a:ext>
                </a:extLst>
              </p:cNvPr>
              <p:cNvSpPr/>
              <p:nvPr/>
            </p:nvSpPr>
            <p:spPr>
              <a:xfrm>
                <a:off x="7448766" y="8773666"/>
                <a:ext cx="3429002"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3" name="Rounded Rectangle 102">
                <a:extLst>
                  <a:ext uri="{FF2B5EF4-FFF2-40B4-BE49-F238E27FC236}">
                    <a16:creationId xmlns:a16="http://schemas.microsoft.com/office/drawing/2014/main" id="{B3967FF0-F7C1-754F-9E48-84A52A43797D}"/>
                  </a:ext>
                </a:extLst>
              </p:cNvPr>
              <p:cNvSpPr/>
              <p:nvPr/>
            </p:nvSpPr>
            <p:spPr>
              <a:xfrm>
                <a:off x="13279810" y="8773670"/>
                <a:ext cx="3429002"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4" name="TextBox 103">
                <a:extLst>
                  <a:ext uri="{FF2B5EF4-FFF2-40B4-BE49-F238E27FC236}">
                    <a16:creationId xmlns:a16="http://schemas.microsoft.com/office/drawing/2014/main" id="{4F5096F4-0760-804D-A7BB-A34DE4AFF403}"/>
                  </a:ext>
                </a:extLst>
              </p:cNvPr>
              <p:cNvSpPr txBox="1"/>
              <p:nvPr/>
            </p:nvSpPr>
            <p:spPr>
              <a:xfrm>
                <a:off x="7551865" y="8796324"/>
                <a:ext cx="3124200" cy="730717"/>
              </a:xfrm>
              <a:prstGeom prst="rect">
                <a:avLst/>
              </a:prstGeom>
              <a:noFill/>
            </p:spPr>
            <p:txBody>
              <a:bodyPr wrap="square" rtlCol="0">
                <a:spAutoFit/>
              </a:bodyPr>
              <a:lstStyle/>
              <a:p>
                <a:pPr algn="ctr"/>
                <a:r>
                  <a:rPr lang="en-US" sz="1600" b="1" dirty="0"/>
                  <a:t>FR1</a:t>
                </a:r>
              </a:p>
            </p:txBody>
          </p:sp>
          <p:sp>
            <p:nvSpPr>
              <p:cNvPr id="105" name="TextBox 104">
                <a:extLst>
                  <a:ext uri="{FF2B5EF4-FFF2-40B4-BE49-F238E27FC236}">
                    <a16:creationId xmlns:a16="http://schemas.microsoft.com/office/drawing/2014/main" id="{9A1C7D12-8803-A747-8B8A-8D51605E543A}"/>
                  </a:ext>
                </a:extLst>
              </p:cNvPr>
              <p:cNvSpPr txBox="1"/>
              <p:nvPr/>
            </p:nvSpPr>
            <p:spPr>
              <a:xfrm>
                <a:off x="13279812" y="8796322"/>
                <a:ext cx="3428999" cy="730717"/>
              </a:xfrm>
              <a:prstGeom prst="rect">
                <a:avLst/>
              </a:prstGeom>
              <a:noFill/>
            </p:spPr>
            <p:txBody>
              <a:bodyPr wrap="square" rtlCol="0">
                <a:spAutoFit/>
              </a:bodyPr>
              <a:lstStyle/>
              <a:p>
                <a:pPr algn="ctr"/>
                <a:r>
                  <a:rPr lang="en-US" sz="1600" b="1" dirty="0"/>
                  <a:t>FR2</a:t>
                </a:r>
              </a:p>
            </p:txBody>
          </p:sp>
          <p:sp>
            <p:nvSpPr>
              <p:cNvPr id="106" name="Rounded Rectangle 105">
                <a:extLst>
                  <a:ext uri="{FF2B5EF4-FFF2-40B4-BE49-F238E27FC236}">
                    <a16:creationId xmlns:a16="http://schemas.microsoft.com/office/drawing/2014/main" id="{CA15C7B7-4900-C449-949B-A2248E23FEAD}"/>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7" name="TextBox 106">
                <a:extLst>
                  <a:ext uri="{FF2B5EF4-FFF2-40B4-BE49-F238E27FC236}">
                    <a16:creationId xmlns:a16="http://schemas.microsoft.com/office/drawing/2014/main" id="{F1CE58A0-6EA5-CB40-AAA5-D2BE1798DC89}"/>
                  </a:ext>
                </a:extLst>
              </p:cNvPr>
              <p:cNvSpPr txBox="1"/>
              <p:nvPr/>
            </p:nvSpPr>
            <p:spPr>
              <a:xfrm>
                <a:off x="10877770" y="8796324"/>
                <a:ext cx="2500995" cy="730717"/>
              </a:xfrm>
              <a:prstGeom prst="rect">
                <a:avLst/>
              </a:prstGeom>
              <a:noFill/>
            </p:spPr>
            <p:txBody>
              <a:bodyPr wrap="square" rtlCol="0">
                <a:spAutoFit/>
              </a:bodyPr>
              <a:lstStyle/>
              <a:p>
                <a:pPr algn="ctr"/>
                <a:r>
                  <a:rPr lang="en-US" sz="1600" b="1" i="1" dirty="0"/>
                  <a:t>rpsU</a:t>
                </a:r>
              </a:p>
            </p:txBody>
          </p:sp>
        </p:grpSp>
        <p:sp>
          <p:nvSpPr>
            <p:cNvPr id="93" name="TextBox 92">
              <a:extLst>
                <a:ext uri="{FF2B5EF4-FFF2-40B4-BE49-F238E27FC236}">
                  <a16:creationId xmlns:a16="http://schemas.microsoft.com/office/drawing/2014/main" id="{0D618CA0-E548-FC4F-AA93-F5E366D9F2CF}"/>
                </a:ext>
              </a:extLst>
            </p:cNvPr>
            <p:cNvSpPr txBox="1"/>
            <p:nvPr/>
          </p:nvSpPr>
          <p:spPr>
            <a:xfrm>
              <a:off x="28651200" y="134112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sp>
          <p:nvSpPr>
            <p:cNvPr id="94" name="Donut 93">
              <a:extLst>
                <a:ext uri="{FF2B5EF4-FFF2-40B4-BE49-F238E27FC236}">
                  <a16:creationId xmlns:a16="http://schemas.microsoft.com/office/drawing/2014/main" id="{D0952A12-EBAE-FF4B-8E45-FB37C75D03B1}"/>
                </a:ext>
              </a:extLst>
            </p:cNvPr>
            <p:cNvSpPr/>
            <p:nvPr/>
          </p:nvSpPr>
          <p:spPr>
            <a:xfrm>
              <a:off x="28018344" y="12834489"/>
              <a:ext cx="634108" cy="697985"/>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95" name="TextBox 94">
              <a:extLst>
                <a:ext uri="{FF2B5EF4-FFF2-40B4-BE49-F238E27FC236}">
                  <a16:creationId xmlns:a16="http://schemas.microsoft.com/office/drawing/2014/main" id="{F7AFA981-4F35-D94C-A6E3-0014721811C7}"/>
                </a:ext>
              </a:extLst>
            </p:cNvPr>
            <p:cNvSpPr txBox="1"/>
            <p:nvPr/>
          </p:nvSpPr>
          <p:spPr>
            <a:xfrm>
              <a:off x="28165648" y="13005234"/>
              <a:ext cx="339500" cy="400110"/>
            </a:xfrm>
            <a:prstGeom prst="rect">
              <a:avLst/>
            </a:prstGeom>
            <a:noFill/>
          </p:spPr>
          <p:txBody>
            <a:bodyPr wrap="square" rtlCol="0">
              <a:spAutoFit/>
            </a:bodyPr>
            <a:lstStyle/>
            <a:p>
              <a:r>
                <a:rPr lang="en-US" sz="2000" b="1" dirty="0"/>
                <a:t>1</a:t>
              </a:r>
            </a:p>
          </p:txBody>
        </p:sp>
        <p:sp>
          <p:nvSpPr>
            <p:cNvPr id="96" name="Donut 95">
              <a:extLst>
                <a:ext uri="{FF2B5EF4-FFF2-40B4-BE49-F238E27FC236}">
                  <a16:creationId xmlns:a16="http://schemas.microsoft.com/office/drawing/2014/main" id="{715A7877-6E83-9C49-B4DD-A1BFB9780D81}"/>
                </a:ext>
              </a:extLst>
            </p:cNvPr>
            <p:cNvSpPr/>
            <p:nvPr/>
          </p:nvSpPr>
          <p:spPr>
            <a:xfrm>
              <a:off x="28018344" y="14110230"/>
              <a:ext cx="634108" cy="697985"/>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97" name="TextBox 96">
              <a:extLst>
                <a:ext uri="{FF2B5EF4-FFF2-40B4-BE49-F238E27FC236}">
                  <a16:creationId xmlns:a16="http://schemas.microsoft.com/office/drawing/2014/main" id="{170B8E0B-1D02-EB46-81E5-07BB93815C62}"/>
                </a:ext>
              </a:extLst>
            </p:cNvPr>
            <p:cNvSpPr txBox="1"/>
            <p:nvPr/>
          </p:nvSpPr>
          <p:spPr>
            <a:xfrm>
              <a:off x="28165648" y="14280975"/>
              <a:ext cx="339500" cy="400110"/>
            </a:xfrm>
            <a:prstGeom prst="rect">
              <a:avLst/>
            </a:prstGeom>
            <a:noFill/>
          </p:spPr>
          <p:txBody>
            <a:bodyPr wrap="square" rtlCol="0">
              <a:spAutoFit/>
            </a:bodyPr>
            <a:lstStyle/>
            <a:p>
              <a:r>
                <a:rPr lang="en-US" sz="2000" b="1" dirty="0"/>
                <a:t>2</a:t>
              </a:r>
            </a:p>
          </p:txBody>
        </p:sp>
        <p:sp>
          <p:nvSpPr>
            <p:cNvPr id="98" name="TextBox 97">
              <a:extLst>
                <a:ext uri="{FF2B5EF4-FFF2-40B4-BE49-F238E27FC236}">
                  <a16:creationId xmlns:a16="http://schemas.microsoft.com/office/drawing/2014/main" id="{100BADFF-2F51-324E-9C01-ED5B5B19F1FF}"/>
                </a:ext>
              </a:extLst>
            </p:cNvPr>
            <p:cNvSpPr txBox="1"/>
            <p:nvPr/>
          </p:nvSpPr>
          <p:spPr>
            <a:xfrm>
              <a:off x="26593800" y="11963400"/>
              <a:ext cx="9067799" cy="830997"/>
            </a:xfrm>
            <a:prstGeom prst="rect">
              <a:avLst/>
            </a:prstGeom>
            <a:noFill/>
          </p:spPr>
          <p:txBody>
            <a:bodyPr wrap="square" rtlCol="0">
              <a:spAutoFit/>
            </a:bodyPr>
            <a:lstStyle/>
            <a:p>
              <a:pPr algn="ctr"/>
              <a:r>
                <a:rPr lang="en-US" sz="2400" b="1" dirty="0"/>
                <a:t>Expected Results After 2</a:t>
              </a:r>
              <a:r>
                <a:rPr lang="en-US" sz="2400" b="1" baseline="30000" dirty="0"/>
                <a:t>nd</a:t>
              </a:r>
              <a:r>
                <a:rPr lang="en-US" sz="2400" b="1" dirty="0"/>
                <a:t> Homologous Recombination Event</a:t>
              </a:r>
            </a:p>
          </p:txBody>
        </p:sp>
        <p:sp>
          <p:nvSpPr>
            <p:cNvPr id="99" name="TextBox 98">
              <a:extLst>
                <a:ext uri="{FF2B5EF4-FFF2-40B4-BE49-F238E27FC236}">
                  <a16:creationId xmlns:a16="http://schemas.microsoft.com/office/drawing/2014/main" id="{9569ADDF-71ED-9243-9026-0F9172B6FFBB}"/>
                </a:ext>
              </a:extLst>
            </p:cNvPr>
            <p:cNvSpPr txBox="1"/>
            <p:nvPr/>
          </p:nvSpPr>
          <p:spPr>
            <a:xfrm>
              <a:off x="26670000" y="112014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sp>
          <p:nvSpPr>
            <p:cNvPr id="100" name="TextBox 99">
              <a:extLst>
                <a:ext uri="{FF2B5EF4-FFF2-40B4-BE49-F238E27FC236}">
                  <a16:creationId xmlns:a16="http://schemas.microsoft.com/office/drawing/2014/main" id="{CFC640B0-8A99-D448-A05E-1B77FC0F890B}"/>
                </a:ext>
              </a:extLst>
            </p:cNvPr>
            <p:cNvSpPr txBox="1"/>
            <p:nvPr/>
          </p:nvSpPr>
          <p:spPr>
            <a:xfrm>
              <a:off x="28422600" y="148590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grpSp>
    </p:spTree>
    <p:extLst>
      <p:ext uri="{BB962C8B-B14F-4D97-AF65-F5344CB8AC3E}">
        <p14:creationId xmlns:p14="http://schemas.microsoft.com/office/powerpoint/2010/main" val="18395934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ster Template Horizontal_URI Honors (1)" id="{019DAC95-B472-7847-A366-73071E22E93E}" vid="{B0FA0405-A0F8-894E-9A8B-865496D11C97}"/>
    </a:ext>
  </a:extLst>
</a:theme>
</file>

<file path=docProps/app.xml><?xml version="1.0" encoding="utf-8"?>
<Properties xmlns="http://schemas.openxmlformats.org/officeDocument/2006/extended-properties" xmlns:vt="http://schemas.openxmlformats.org/officeDocument/2006/docPropsVTypes">
  <Template/>
  <TotalTime>11785</TotalTime>
  <Words>1576</Words>
  <Application>Microsoft Macintosh PowerPoint</Application>
  <PresentationFormat>Custom</PresentationFormat>
  <Paragraphs>195</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Andale Mono</vt:lpstr>
      <vt:lpstr>Arial</vt:lpstr>
      <vt:lpstr>Calibri</vt:lpstr>
      <vt:lpstr>Office Theme</vt:lpstr>
      <vt:lpstr>Investigating the role of bS21 in vancomycin-resistant Staphylococcus aureus Dan Floyd1, Hannah Trautmann, Dr. Kathryn Ramsey1,2 1Cell and Molecular Biology, University of Rhode Island, Kingston, RI 02881  2Biomedical and Pharmaceutical Sciences, University of Rhode Island, Kingston, RI 02881</vt:lpstr>
      <vt:lpstr>PowerPoint Presentation</vt:lpstr>
    </vt:vector>
  </TitlesOfParts>
  <Company>URI - CELS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Use sentence case</dc:title>
  <dc:creator>Brianne Neptin</dc:creator>
  <cp:lastModifiedBy>Dan Floyd</cp:lastModifiedBy>
  <cp:revision>24</cp:revision>
  <dcterms:created xsi:type="dcterms:W3CDTF">2009-06-29T17:09:57Z</dcterms:created>
  <dcterms:modified xsi:type="dcterms:W3CDTF">2022-04-11T17:03:15Z</dcterms:modified>
</cp:coreProperties>
</file>