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6576000" cy="29260800"/>
  <p:notesSz cx="6858000" cy="9144000"/>
  <p:defaultTextStyle>
    <a:defPPr>
      <a:defRPr lang="en-US"/>
    </a:defPPr>
    <a:lvl1pPr algn="l" defTabSz="3760788" rtl="0" eaLnBrk="0" fontAlgn="base" hangingPunct="0">
      <a:spcBef>
        <a:spcPct val="0"/>
      </a:spcBef>
      <a:spcAft>
        <a:spcPct val="0"/>
      </a:spcAft>
      <a:defRPr sz="7400" kern="1200">
        <a:solidFill>
          <a:schemeClr val="tx1"/>
        </a:solidFill>
        <a:latin typeface="Arial" panose="020B0604020202020204" pitchFamily="34" charset="0"/>
        <a:ea typeface="+mn-ea"/>
        <a:cs typeface="+mn-cs"/>
      </a:defRPr>
    </a:lvl1pPr>
    <a:lvl2pPr marL="1879600" indent="-1536700" algn="l" defTabSz="3760788" rtl="0" eaLnBrk="0" fontAlgn="base" hangingPunct="0">
      <a:spcBef>
        <a:spcPct val="0"/>
      </a:spcBef>
      <a:spcAft>
        <a:spcPct val="0"/>
      </a:spcAft>
      <a:defRPr sz="7400" kern="1200">
        <a:solidFill>
          <a:schemeClr val="tx1"/>
        </a:solidFill>
        <a:latin typeface="Arial" panose="020B0604020202020204" pitchFamily="34" charset="0"/>
        <a:ea typeface="+mn-ea"/>
        <a:cs typeface="+mn-cs"/>
      </a:defRPr>
    </a:lvl2pPr>
    <a:lvl3pPr marL="3760788" indent="-3074988" algn="l" defTabSz="3760788" rtl="0" eaLnBrk="0" fontAlgn="base" hangingPunct="0">
      <a:spcBef>
        <a:spcPct val="0"/>
      </a:spcBef>
      <a:spcAft>
        <a:spcPct val="0"/>
      </a:spcAft>
      <a:defRPr sz="7400" kern="1200">
        <a:solidFill>
          <a:schemeClr val="tx1"/>
        </a:solidFill>
        <a:latin typeface="Arial" panose="020B0604020202020204" pitchFamily="34" charset="0"/>
        <a:ea typeface="+mn-ea"/>
        <a:cs typeface="+mn-cs"/>
      </a:defRPr>
    </a:lvl3pPr>
    <a:lvl4pPr marL="5641975" indent="-4613275" algn="l" defTabSz="3760788" rtl="0" eaLnBrk="0" fontAlgn="base" hangingPunct="0">
      <a:spcBef>
        <a:spcPct val="0"/>
      </a:spcBef>
      <a:spcAft>
        <a:spcPct val="0"/>
      </a:spcAft>
      <a:defRPr sz="7400" kern="1200">
        <a:solidFill>
          <a:schemeClr val="tx1"/>
        </a:solidFill>
        <a:latin typeface="Arial" panose="020B0604020202020204" pitchFamily="34" charset="0"/>
        <a:ea typeface="+mn-ea"/>
        <a:cs typeface="+mn-cs"/>
      </a:defRPr>
    </a:lvl4pPr>
    <a:lvl5pPr marL="7523163" indent="-6151563" algn="l" defTabSz="3760788" rtl="0" eaLnBrk="0" fontAlgn="base" hangingPunct="0">
      <a:spcBef>
        <a:spcPct val="0"/>
      </a:spcBef>
      <a:spcAft>
        <a:spcPct val="0"/>
      </a:spcAft>
      <a:defRPr sz="7400" kern="1200">
        <a:solidFill>
          <a:schemeClr val="tx1"/>
        </a:solidFill>
        <a:latin typeface="Arial" panose="020B0604020202020204" pitchFamily="34" charset="0"/>
        <a:ea typeface="+mn-ea"/>
        <a:cs typeface="+mn-cs"/>
      </a:defRPr>
    </a:lvl5pPr>
    <a:lvl6pPr marL="2286000" algn="l" defTabSz="914400" rtl="0" eaLnBrk="1" latinLnBrk="0" hangingPunct="1">
      <a:defRPr sz="7400" kern="1200">
        <a:solidFill>
          <a:schemeClr val="tx1"/>
        </a:solidFill>
        <a:latin typeface="Arial" panose="020B0604020202020204" pitchFamily="34" charset="0"/>
        <a:ea typeface="+mn-ea"/>
        <a:cs typeface="+mn-cs"/>
      </a:defRPr>
    </a:lvl6pPr>
    <a:lvl7pPr marL="2743200" algn="l" defTabSz="914400" rtl="0" eaLnBrk="1" latinLnBrk="0" hangingPunct="1">
      <a:defRPr sz="7400" kern="1200">
        <a:solidFill>
          <a:schemeClr val="tx1"/>
        </a:solidFill>
        <a:latin typeface="Arial" panose="020B0604020202020204" pitchFamily="34" charset="0"/>
        <a:ea typeface="+mn-ea"/>
        <a:cs typeface="+mn-cs"/>
      </a:defRPr>
    </a:lvl7pPr>
    <a:lvl8pPr marL="3200400" algn="l" defTabSz="914400" rtl="0" eaLnBrk="1" latinLnBrk="0" hangingPunct="1">
      <a:defRPr sz="7400" kern="1200">
        <a:solidFill>
          <a:schemeClr val="tx1"/>
        </a:solidFill>
        <a:latin typeface="Arial" panose="020B0604020202020204" pitchFamily="34" charset="0"/>
        <a:ea typeface="+mn-ea"/>
        <a:cs typeface="+mn-cs"/>
      </a:defRPr>
    </a:lvl8pPr>
    <a:lvl9pPr marL="3657600" algn="l" defTabSz="914400" rtl="0" eaLnBrk="1" latinLnBrk="0" hangingPunct="1">
      <a:defRPr sz="7400"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9216">
          <p15:clr>
            <a:srgbClr val="A4A3A4"/>
          </p15:clr>
        </p15:guide>
        <p15:guide id="2" pos="115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7354"/>
    <p:restoredTop sz="94638"/>
  </p:normalViewPr>
  <p:slideViewPr>
    <p:cSldViewPr>
      <p:cViewPr>
        <p:scale>
          <a:sx n="38" d="100"/>
          <a:sy n="38" d="100"/>
        </p:scale>
        <p:origin x="1432" y="144"/>
      </p:cViewPr>
      <p:guideLst>
        <p:guide orient="horz" pos="9216"/>
        <p:guide pos="1152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2CB34A-65AC-C04E-9097-85A1FCAB41F0}" type="datetimeFigureOut">
              <a:rPr/>
              <a:t>4/11/22</a:t>
            </a:fld>
            <a:endParaRPr lang="en-US" dirty="0"/>
          </a:p>
        </p:txBody>
      </p:sp>
      <p:sp>
        <p:nvSpPr>
          <p:cNvPr id="4" name="Slide Image Placeholder 3"/>
          <p:cNvSpPr>
            <a:spLocks noGrp="1" noRot="1" noChangeAspect="1"/>
          </p:cNvSpPr>
          <p:nvPr>
            <p:ph type="sldImg" idx="2"/>
          </p:nvPr>
        </p:nvSpPr>
        <p:spPr>
          <a:xfrm>
            <a:off x="1500188" y="1143000"/>
            <a:ext cx="3857625"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05747F-E4C6-F346-89F5-7CE0684BEE40}" type="slidenum">
              <a:rPr/>
              <a:t>‹#›</a:t>
            </a:fld>
            <a:endParaRPr lang="en-US" dirty="0"/>
          </a:p>
        </p:txBody>
      </p:sp>
    </p:spTree>
    <p:extLst>
      <p:ext uri="{BB962C8B-B14F-4D97-AF65-F5344CB8AC3E}">
        <p14:creationId xmlns:p14="http://schemas.microsoft.com/office/powerpoint/2010/main" val="2276011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5205747F-E4C6-F346-89F5-7CE0684BEE40}" type="slidenum">
              <a:rPr/>
              <a:t>1</a:t>
            </a:fld>
            <a:endParaRPr lang="en-US" dirty="0"/>
          </a:p>
        </p:txBody>
      </p:sp>
    </p:spTree>
    <p:extLst>
      <p:ext uri="{BB962C8B-B14F-4D97-AF65-F5344CB8AC3E}">
        <p14:creationId xmlns:p14="http://schemas.microsoft.com/office/powerpoint/2010/main" val="35687940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43200" y="9089817"/>
            <a:ext cx="31089600" cy="6272106"/>
          </a:xfrm>
        </p:spPr>
        <p:txBody>
          <a:bodyPr/>
          <a:lstStyle/>
          <a:p>
            <a:r>
              <a:rPr lang="en-US"/>
              <a:t>Click to edit Master title style</a:t>
            </a:r>
          </a:p>
        </p:txBody>
      </p:sp>
      <p:sp>
        <p:nvSpPr>
          <p:cNvPr id="3" name="Subtitle 2"/>
          <p:cNvSpPr>
            <a:spLocks noGrp="1"/>
          </p:cNvSpPr>
          <p:nvPr>
            <p:ph type="subTitle" idx="1"/>
          </p:nvPr>
        </p:nvSpPr>
        <p:spPr>
          <a:xfrm>
            <a:off x="5486400" y="16581120"/>
            <a:ext cx="25603200" cy="7477760"/>
          </a:xfrm>
        </p:spPr>
        <p:txBody>
          <a:bodyPr/>
          <a:lstStyle>
            <a:lvl1pPr marL="0" indent="0" algn="ctr">
              <a:buNone/>
              <a:defRPr>
                <a:solidFill>
                  <a:schemeClr val="tx1">
                    <a:tint val="75000"/>
                  </a:schemeClr>
                </a:solidFill>
              </a:defRPr>
            </a:lvl1pPr>
            <a:lvl2pPr marL="1791509" indent="0" algn="ctr">
              <a:buNone/>
              <a:defRPr>
                <a:solidFill>
                  <a:schemeClr val="tx1">
                    <a:tint val="75000"/>
                  </a:schemeClr>
                </a:solidFill>
              </a:defRPr>
            </a:lvl2pPr>
            <a:lvl3pPr marL="3583017" indent="0" algn="ctr">
              <a:buNone/>
              <a:defRPr>
                <a:solidFill>
                  <a:schemeClr val="tx1">
                    <a:tint val="75000"/>
                  </a:schemeClr>
                </a:solidFill>
              </a:defRPr>
            </a:lvl3pPr>
            <a:lvl4pPr marL="5374526" indent="0" algn="ctr">
              <a:buNone/>
              <a:defRPr>
                <a:solidFill>
                  <a:schemeClr val="tx1">
                    <a:tint val="75000"/>
                  </a:schemeClr>
                </a:solidFill>
              </a:defRPr>
            </a:lvl4pPr>
            <a:lvl5pPr marL="7166035" indent="0" algn="ctr">
              <a:buNone/>
              <a:defRPr>
                <a:solidFill>
                  <a:schemeClr val="tx1">
                    <a:tint val="75000"/>
                  </a:schemeClr>
                </a:solidFill>
              </a:defRPr>
            </a:lvl5pPr>
            <a:lvl6pPr marL="8957543" indent="0" algn="ctr">
              <a:buNone/>
              <a:defRPr>
                <a:solidFill>
                  <a:schemeClr val="tx1">
                    <a:tint val="75000"/>
                  </a:schemeClr>
                </a:solidFill>
              </a:defRPr>
            </a:lvl6pPr>
            <a:lvl7pPr marL="10749052" indent="0" algn="ctr">
              <a:buNone/>
              <a:defRPr>
                <a:solidFill>
                  <a:schemeClr val="tx1">
                    <a:tint val="75000"/>
                  </a:schemeClr>
                </a:solidFill>
              </a:defRPr>
            </a:lvl7pPr>
            <a:lvl8pPr marL="12540561" indent="0" algn="ctr">
              <a:buNone/>
              <a:defRPr>
                <a:solidFill>
                  <a:schemeClr val="tx1">
                    <a:tint val="75000"/>
                  </a:schemeClr>
                </a:solidFill>
              </a:defRPr>
            </a:lvl8pPr>
            <a:lvl9pPr marL="14332069"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42A46A5D-2E84-A14B-9E59-A252CD3AC472}"/>
              </a:ext>
            </a:extLst>
          </p:cNvPr>
          <p:cNvSpPr>
            <a:spLocks noGrp="1"/>
          </p:cNvSpPr>
          <p:nvPr>
            <p:ph type="dt" sz="half" idx="10"/>
          </p:nvPr>
        </p:nvSpPr>
        <p:spPr/>
        <p:txBody>
          <a:bodyPr/>
          <a:lstStyle>
            <a:lvl1pPr>
              <a:defRPr/>
            </a:lvl1pPr>
          </a:lstStyle>
          <a:p>
            <a:pPr>
              <a:defRPr/>
            </a:pPr>
            <a:fld id="{81DA1288-FEBC-0D4E-BACF-403517B876C9}" type="datetimeFigureOut">
              <a:rPr lang="en-US"/>
              <a:pPr>
                <a:defRPr/>
              </a:pPr>
              <a:t>4/11/22</a:t>
            </a:fld>
            <a:endParaRPr lang="en-US" dirty="0"/>
          </a:p>
        </p:txBody>
      </p:sp>
      <p:sp>
        <p:nvSpPr>
          <p:cNvPr id="5" name="Footer Placeholder 4">
            <a:extLst>
              <a:ext uri="{FF2B5EF4-FFF2-40B4-BE49-F238E27FC236}">
                <a16:creationId xmlns:a16="http://schemas.microsoft.com/office/drawing/2014/main" id="{47942953-4113-4B49-84DE-1EC0262C59F7}"/>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0F0CEA00-E80D-F24E-9C87-C39B085633B1}"/>
              </a:ext>
            </a:extLst>
          </p:cNvPr>
          <p:cNvSpPr>
            <a:spLocks noGrp="1"/>
          </p:cNvSpPr>
          <p:nvPr>
            <p:ph type="sldNum" sz="quarter" idx="12"/>
          </p:nvPr>
        </p:nvSpPr>
        <p:spPr/>
        <p:txBody>
          <a:bodyPr/>
          <a:lstStyle>
            <a:lvl1pPr>
              <a:defRPr/>
            </a:lvl1pPr>
          </a:lstStyle>
          <a:p>
            <a:pPr>
              <a:defRPr/>
            </a:pPr>
            <a:fld id="{9138E330-C577-3C4F-9150-9CFC35550580}" type="slidenum">
              <a:rPr lang="en-US" altLang="en-US"/>
              <a:pPr>
                <a:defRPr/>
              </a:pPr>
              <a:t>‹#›</a:t>
            </a:fld>
            <a:endParaRPr lang="en-US" altLang="en-US" dirty="0"/>
          </a:p>
        </p:txBody>
      </p:sp>
    </p:spTree>
    <p:extLst>
      <p:ext uri="{BB962C8B-B14F-4D97-AF65-F5344CB8AC3E}">
        <p14:creationId xmlns:p14="http://schemas.microsoft.com/office/powerpoint/2010/main" val="27855525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CBFA3C-85DA-8A4D-B0C4-BDC5C485BA5F}"/>
              </a:ext>
            </a:extLst>
          </p:cNvPr>
          <p:cNvSpPr>
            <a:spLocks noGrp="1"/>
          </p:cNvSpPr>
          <p:nvPr>
            <p:ph type="dt" sz="half" idx="10"/>
          </p:nvPr>
        </p:nvSpPr>
        <p:spPr/>
        <p:txBody>
          <a:bodyPr/>
          <a:lstStyle>
            <a:lvl1pPr>
              <a:defRPr/>
            </a:lvl1pPr>
          </a:lstStyle>
          <a:p>
            <a:pPr>
              <a:defRPr/>
            </a:pPr>
            <a:fld id="{0646D55E-36B4-DB41-B805-F3B68AF2157A}" type="datetimeFigureOut">
              <a:rPr lang="en-US"/>
              <a:pPr>
                <a:defRPr/>
              </a:pPr>
              <a:t>4/11/22</a:t>
            </a:fld>
            <a:endParaRPr lang="en-US" dirty="0"/>
          </a:p>
        </p:txBody>
      </p:sp>
      <p:sp>
        <p:nvSpPr>
          <p:cNvPr id="5" name="Footer Placeholder 4">
            <a:extLst>
              <a:ext uri="{FF2B5EF4-FFF2-40B4-BE49-F238E27FC236}">
                <a16:creationId xmlns:a16="http://schemas.microsoft.com/office/drawing/2014/main" id="{2AD69FBD-91E4-C74C-BCD1-7CA4C261EC2D}"/>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4D4E5715-9637-E544-BA67-39759B281751}"/>
              </a:ext>
            </a:extLst>
          </p:cNvPr>
          <p:cNvSpPr>
            <a:spLocks noGrp="1"/>
          </p:cNvSpPr>
          <p:nvPr>
            <p:ph type="sldNum" sz="quarter" idx="12"/>
          </p:nvPr>
        </p:nvSpPr>
        <p:spPr/>
        <p:txBody>
          <a:bodyPr/>
          <a:lstStyle>
            <a:lvl1pPr>
              <a:defRPr/>
            </a:lvl1pPr>
          </a:lstStyle>
          <a:p>
            <a:pPr>
              <a:defRPr/>
            </a:pPr>
            <a:fld id="{BA130575-7B97-B44F-9598-31899872D338}" type="slidenum">
              <a:rPr lang="en-US" altLang="en-US"/>
              <a:pPr>
                <a:defRPr/>
              </a:pPr>
              <a:t>‹#›</a:t>
            </a:fld>
            <a:endParaRPr lang="en-US" altLang="en-US" dirty="0"/>
          </a:p>
        </p:txBody>
      </p:sp>
    </p:spTree>
    <p:extLst>
      <p:ext uri="{BB962C8B-B14F-4D97-AF65-F5344CB8AC3E}">
        <p14:creationId xmlns:p14="http://schemas.microsoft.com/office/powerpoint/2010/main" val="13763560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48501100" y="6251792"/>
            <a:ext cx="46081952" cy="13315018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42555" y="6251792"/>
            <a:ext cx="137648948" cy="13315018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B96008-2F6C-8D4E-9B47-70F877FA051A}"/>
              </a:ext>
            </a:extLst>
          </p:cNvPr>
          <p:cNvSpPr>
            <a:spLocks noGrp="1"/>
          </p:cNvSpPr>
          <p:nvPr>
            <p:ph type="dt" sz="half" idx="10"/>
          </p:nvPr>
        </p:nvSpPr>
        <p:spPr/>
        <p:txBody>
          <a:bodyPr/>
          <a:lstStyle>
            <a:lvl1pPr>
              <a:defRPr/>
            </a:lvl1pPr>
          </a:lstStyle>
          <a:p>
            <a:pPr>
              <a:defRPr/>
            </a:pPr>
            <a:fld id="{F598C7AF-07D4-4E4C-B8CD-E4B401CCAE16}" type="datetimeFigureOut">
              <a:rPr lang="en-US"/>
              <a:pPr>
                <a:defRPr/>
              </a:pPr>
              <a:t>4/11/22</a:t>
            </a:fld>
            <a:endParaRPr lang="en-US" dirty="0"/>
          </a:p>
        </p:txBody>
      </p:sp>
      <p:sp>
        <p:nvSpPr>
          <p:cNvPr id="5" name="Footer Placeholder 4">
            <a:extLst>
              <a:ext uri="{FF2B5EF4-FFF2-40B4-BE49-F238E27FC236}">
                <a16:creationId xmlns:a16="http://schemas.microsoft.com/office/drawing/2014/main" id="{970B7148-7042-3546-8931-719D34BCC1A0}"/>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F74F3259-E04B-4B4A-8879-71E8B00ADFCF}"/>
              </a:ext>
            </a:extLst>
          </p:cNvPr>
          <p:cNvSpPr>
            <a:spLocks noGrp="1"/>
          </p:cNvSpPr>
          <p:nvPr>
            <p:ph type="sldNum" sz="quarter" idx="12"/>
          </p:nvPr>
        </p:nvSpPr>
        <p:spPr/>
        <p:txBody>
          <a:bodyPr/>
          <a:lstStyle>
            <a:lvl1pPr>
              <a:defRPr/>
            </a:lvl1pPr>
          </a:lstStyle>
          <a:p>
            <a:pPr>
              <a:defRPr/>
            </a:pPr>
            <a:fld id="{E0578750-3E44-BB46-ACA1-B74C57E6AF10}" type="slidenum">
              <a:rPr lang="en-US" altLang="en-US"/>
              <a:pPr>
                <a:defRPr/>
              </a:pPr>
              <a:t>‹#›</a:t>
            </a:fld>
            <a:endParaRPr lang="en-US" altLang="en-US" dirty="0"/>
          </a:p>
        </p:txBody>
      </p:sp>
    </p:spTree>
    <p:extLst>
      <p:ext uri="{BB962C8B-B14F-4D97-AF65-F5344CB8AC3E}">
        <p14:creationId xmlns:p14="http://schemas.microsoft.com/office/powerpoint/2010/main" val="2304019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7F5451E-CD24-0049-A936-1A7413767AD3}"/>
              </a:ext>
            </a:extLst>
          </p:cNvPr>
          <p:cNvSpPr>
            <a:spLocks noGrp="1"/>
          </p:cNvSpPr>
          <p:nvPr>
            <p:ph type="dt" sz="half" idx="10"/>
          </p:nvPr>
        </p:nvSpPr>
        <p:spPr/>
        <p:txBody>
          <a:bodyPr/>
          <a:lstStyle>
            <a:lvl1pPr>
              <a:defRPr/>
            </a:lvl1pPr>
          </a:lstStyle>
          <a:p>
            <a:pPr>
              <a:defRPr/>
            </a:pPr>
            <a:fld id="{F35B6C7A-C572-D042-A9B4-B19C9568687F}" type="datetimeFigureOut">
              <a:rPr lang="en-US"/>
              <a:pPr>
                <a:defRPr/>
              </a:pPr>
              <a:t>4/11/22</a:t>
            </a:fld>
            <a:endParaRPr lang="en-US" dirty="0"/>
          </a:p>
        </p:txBody>
      </p:sp>
      <p:sp>
        <p:nvSpPr>
          <p:cNvPr id="5" name="Footer Placeholder 4">
            <a:extLst>
              <a:ext uri="{FF2B5EF4-FFF2-40B4-BE49-F238E27FC236}">
                <a16:creationId xmlns:a16="http://schemas.microsoft.com/office/drawing/2014/main" id="{C71890BE-4816-AA47-8F41-210CFD859C44}"/>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80684557-586E-2B44-B980-0CE6AAA59601}"/>
              </a:ext>
            </a:extLst>
          </p:cNvPr>
          <p:cNvSpPr>
            <a:spLocks noGrp="1"/>
          </p:cNvSpPr>
          <p:nvPr>
            <p:ph type="sldNum" sz="quarter" idx="12"/>
          </p:nvPr>
        </p:nvSpPr>
        <p:spPr/>
        <p:txBody>
          <a:bodyPr/>
          <a:lstStyle>
            <a:lvl1pPr>
              <a:defRPr/>
            </a:lvl1pPr>
          </a:lstStyle>
          <a:p>
            <a:pPr>
              <a:defRPr/>
            </a:pPr>
            <a:fld id="{DEC0B0AB-9406-DF49-9D44-9473C6879974}" type="slidenum">
              <a:rPr lang="en-US" altLang="en-US"/>
              <a:pPr>
                <a:defRPr/>
              </a:pPr>
              <a:t>‹#›</a:t>
            </a:fld>
            <a:endParaRPr lang="en-US" altLang="en-US" dirty="0"/>
          </a:p>
        </p:txBody>
      </p:sp>
    </p:spTree>
    <p:extLst>
      <p:ext uri="{BB962C8B-B14F-4D97-AF65-F5344CB8AC3E}">
        <p14:creationId xmlns:p14="http://schemas.microsoft.com/office/powerpoint/2010/main" val="20222427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89252" y="18802775"/>
            <a:ext cx="31089600" cy="5811520"/>
          </a:xfrm>
        </p:spPr>
        <p:txBody>
          <a:bodyPr anchor="t"/>
          <a:lstStyle>
            <a:lvl1pPr algn="l">
              <a:defRPr sz="15643" b="1" cap="all"/>
            </a:lvl1pPr>
          </a:lstStyle>
          <a:p>
            <a:r>
              <a:rPr lang="en-US"/>
              <a:t>Click to edit Master title style</a:t>
            </a:r>
          </a:p>
        </p:txBody>
      </p:sp>
      <p:sp>
        <p:nvSpPr>
          <p:cNvPr id="3" name="Text Placeholder 2"/>
          <p:cNvSpPr>
            <a:spLocks noGrp="1"/>
          </p:cNvSpPr>
          <p:nvPr>
            <p:ph type="body" idx="1"/>
          </p:nvPr>
        </p:nvSpPr>
        <p:spPr>
          <a:xfrm>
            <a:off x="2889252" y="12401978"/>
            <a:ext cx="31089600" cy="6400798"/>
          </a:xfrm>
        </p:spPr>
        <p:txBody>
          <a:bodyPr anchor="b"/>
          <a:lstStyle>
            <a:lvl1pPr marL="0" indent="0">
              <a:buNone/>
              <a:defRPr sz="7857">
                <a:solidFill>
                  <a:schemeClr val="tx1">
                    <a:tint val="75000"/>
                  </a:schemeClr>
                </a:solidFill>
              </a:defRPr>
            </a:lvl1pPr>
            <a:lvl2pPr marL="1791509" indent="0">
              <a:buNone/>
              <a:defRPr sz="7072">
                <a:solidFill>
                  <a:schemeClr val="tx1">
                    <a:tint val="75000"/>
                  </a:schemeClr>
                </a:solidFill>
              </a:defRPr>
            </a:lvl2pPr>
            <a:lvl3pPr marL="3583017" indent="0">
              <a:buNone/>
              <a:defRPr sz="6286">
                <a:solidFill>
                  <a:schemeClr val="tx1">
                    <a:tint val="75000"/>
                  </a:schemeClr>
                </a:solidFill>
              </a:defRPr>
            </a:lvl3pPr>
            <a:lvl4pPr marL="5374526" indent="0">
              <a:buNone/>
              <a:defRPr sz="5500">
                <a:solidFill>
                  <a:schemeClr val="tx1">
                    <a:tint val="75000"/>
                  </a:schemeClr>
                </a:solidFill>
              </a:defRPr>
            </a:lvl4pPr>
            <a:lvl5pPr marL="7166035" indent="0">
              <a:buNone/>
              <a:defRPr sz="5500">
                <a:solidFill>
                  <a:schemeClr val="tx1">
                    <a:tint val="75000"/>
                  </a:schemeClr>
                </a:solidFill>
              </a:defRPr>
            </a:lvl5pPr>
            <a:lvl6pPr marL="8957543" indent="0">
              <a:buNone/>
              <a:defRPr sz="5500">
                <a:solidFill>
                  <a:schemeClr val="tx1">
                    <a:tint val="75000"/>
                  </a:schemeClr>
                </a:solidFill>
              </a:defRPr>
            </a:lvl6pPr>
            <a:lvl7pPr marL="10749052" indent="0">
              <a:buNone/>
              <a:defRPr sz="5500">
                <a:solidFill>
                  <a:schemeClr val="tx1">
                    <a:tint val="75000"/>
                  </a:schemeClr>
                </a:solidFill>
              </a:defRPr>
            </a:lvl7pPr>
            <a:lvl8pPr marL="12540561" indent="0">
              <a:buNone/>
              <a:defRPr sz="5500">
                <a:solidFill>
                  <a:schemeClr val="tx1">
                    <a:tint val="75000"/>
                  </a:schemeClr>
                </a:solidFill>
              </a:defRPr>
            </a:lvl8pPr>
            <a:lvl9pPr marL="14332069" indent="0">
              <a:buNone/>
              <a:defRPr sz="55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27BBA53-1220-6B4E-9E09-449D8934DE35}"/>
              </a:ext>
            </a:extLst>
          </p:cNvPr>
          <p:cNvSpPr>
            <a:spLocks noGrp="1"/>
          </p:cNvSpPr>
          <p:nvPr>
            <p:ph type="dt" sz="half" idx="10"/>
          </p:nvPr>
        </p:nvSpPr>
        <p:spPr/>
        <p:txBody>
          <a:bodyPr/>
          <a:lstStyle>
            <a:lvl1pPr>
              <a:defRPr/>
            </a:lvl1pPr>
          </a:lstStyle>
          <a:p>
            <a:pPr>
              <a:defRPr/>
            </a:pPr>
            <a:fld id="{87D66C5F-FC50-8945-B5A8-69D6577B1B0E}" type="datetimeFigureOut">
              <a:rPr lang="en-US"/>
              <a:pPr>
                <a:defRPr/>
              </a:pPr>
              <a:t>4/11/22</a:t>
            </a:fld>
            <a:endParaRPr lang="en-US" dirty="0"/>
          </a:p>
        </p:txBody>
      </p:sp>
      <p:sp>
        <p:nvSpPr>
          <p:cNvPr id="5" name="Footer Placeholder 4">
            <a:extLst>
              <a:ext uri="{FF2B5EF4-FFF2-40B4-BE49-F238E27FC236}">
                <a16:creationId xmlns:a16="http://schemas.microsoft.com/office/drawing/2014/main" id="{8023A2B6-BB9D-294E-9FED-ECE806B0EFFB}"/>
              </a:ext>
            </a:extLst>
          </p:cNvPr>
          <p:cNvSpPr>
            <a:spLocks noGrp="1"/>
          </p:cNvSpPr>
          <p:nvPr>
            <p:ph type="ftr" sz="quarter" idx="11"/>
          </p:nvPr>
        </p:nvSpPr>
        <p:spPr/>
        <p:txBody>
          <a:bodyPr/>
          <a:lstStyle>
            <a:lvl1pPr>
              <a:defRPr/>
            </a:lvl1pPr>
          </a:lstStyle>
          <a:p>
            <a:pPr>
              <a:defRPr/>
            </a:pPr>
            <a:endParaRPr lang="en-US" dirty="0"/>
          </a:p>
        </p:txBody>
      </p:sp>
      <p:sp>
        <p:nvSpPr>
          <p:cNvPr id="6" name="Slide Number Placeholder 5">
            <a:extLst>
              <a:ext uri="{FF2B5EF4-FFF2-40B4-BE49-F238E27FC236}">
                <a16:creationId xmlns:a16="http://schemas.microsoft.com/office/drawing/2014/main" id="{6731BDDD-71CE-2D46-9494-646AF67CF3AE}"/>
              </a:ext>
            </a:extLst>
          </p:cNvPr>
          <p:cNvSpPr>
            <a:spLocks noGrp="1"/>
          </p:cNvSpPr>
          <p:nvPr>
            <p:ph type="sldNum" sz="quarter" idx="12"/>
          </p:nvPr>
        </p:nvSpPr>
        <p:spPr/>
        <p:txBody>
          <a:bodyPr/>
          <a:lstStyle>
            <a:lvl1pPr>
              <a:defRPr/>
            </a:lvl1pPr>
          </a:lstStyle>
          <a:p>
            <a:pPr>
              <a:defRPr/>
            </a:pPr>
            <a:fld id="{FC3278D1-99B7-A643-A6CF-EAB069B10927}" type="slidenum">
              <a:rPr lang="en-US" altLang="en-US"/>
              <a:pPr>
                <a:defRPr/>
              </a:pPr>
              <a:t>‹#›</a:t>
            </a:fld>
            <a:endParaRPr lang="en-US" altLang="en-US" dirty="0"/>
          </a:p>
        </p:txBody>
      </p:sp>
    </p:spTree>
    <p:extLst>
      <p:ext uri="{BB962C8B-B14F-4D97-AF65-F5344CB8AC3E}">
        <p14:creationId xmlns:p14="http://schemas.microsoft.com/office/powerpoint/2010/main" val="25499440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242552" y="36413441"/>
            <a:ext cx="91865448" cy="102988535"/>
          </a:xfrm>
        </p:spPr>
        <p:txBody>
          <a:bodyPr/>
          <a:lstStyle>
            <a:lvl1pPr>
              <a:defRPr sz="11000"/>
            </a:lvl1pPr>
            <a:lvl2pPr>
              <a:defRPr sz="9429"/>
            </a:lvl2pPr>
            <a:lvl3pPr>
              <a:defRPr sz="7857"/>
            </a:lvl3pPr>
            <a:lvl4pPr>
              <a:defRPr sz="7072"/>
            </a:lvl4pPr>
            <a:lvl5pPr>
              <a:defRPr sz="7072"/>
            </a:lvl5pPr>
            <a:lvl6pPr>
              <a:defRPr sz="7072"/>
            </a:lvl6pPr>
            <a:lvl7pPr>
              <a:defRPr sz="7072"/>
            </a:lvl7pPr>
            <a:lvl8pPr>
              <a:defRPr sz="7072"/>
            </a:lvl8pPr>
            <a:lvl9pPr>
              <a:defRPr sz="70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2717603" y="36413441"/>
            <a:ext cx="91865452" cy="102988535"/>
          </a:xfrm>
        </p:spPr>
        <p:txBody>
          <a:bodyPr/>
          <a:lstStyle>
            <a:lvl1pPr>
              <a:defRPr sz="11000"/>
            </a:lvl1pPr>
            <a:lvl2pPr>
              <a:defRPr sz="9429"/>
            </a:lvl2pPr>
            <a:lvl3pPr>
              <a:defRPr sz="7857"/>
            </a:lvl3pPr>
            <a:lvl4pPr>
              <a:defRPr sz="7072"/>
            </a:lvl4pPr>
            <a:lvl5pPr>
              <a:defRPr sz="7072"/>
            </a:lvl5pPr>
            <a:lvl6pPr>
              <a:defRPr sz="7072"/>
            </a:lvl6pPr>
            <a:lvl7pPr>
              <a:defRPr sz="7072"/>
            </a:lvl7pPr>
            <a:lvl8pPr>
              <a:defRPr sz="7072"/>
            </a:lvl8pPr>
            <a:lvl9pPr>
              <a:defRPr sz="707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72FC7169-0170-8445-A725-228EEE7BF54E}"/>
              </a:ext>
            </a:extLst>
          </p:cNvPr>
          <p:cNvSpPr>
            <a:spLocks noGrp="1"/>
          </p:cNvSpPr>
          <p:nvPr>
            <p:ph type="dt" sz="half" idx="10"/>
          </p:nvPr>
        </p:nvSpPr>
        <p:spPr/>
        <p:txBody>
          <a:bodyPr/>
          <a:lstStyle>
            <a:lvl1pPr>
              <a:defRPr/>
            </a:lvl1pPr>
          </a:lstStyle>
          <a:p>
            <a:pPr>
              <a:defRPr/>
            </a:pPr>
            <a:fld id="{4E1ED7A1-218E-D743-9ADF-0672327540D8}" type="datetimeFigureOut">
              <a:rPr lang="en-US"/>
              <a:pPr>
                <a:defRPr/>
              </a:pPr>
              <a:t>4/11/22</a:t>
            </a:fld>
            <a:endParaRPr lang="en-US" dirty="0"/>
          </a:p>
        </p:txBody>
      </p:sp>
      <p:sp>
        <p:nvSpPr>
          <p:cNvPr id="6" name="Footer Placeholder 4">
            <a:extLst>
              <a:ext uri="{FF2B5EF4-FFF2-40B4-BE49-F238E27FC236}">
                <a16:creationId xmlns:a16="http://schemas.microsoft.com/office/drawing/2014/main" id="{07CB7EFA-23E4-894C-9778-9E01F0B47B4F}"/>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351DCCFA-26FE-CD4C-8E66-60FECBA71623}"/>
              </a:ext>
            </a:extLst>
          </p:cNvPr>
          <p:cNvSpPr>
            <a:spLocks noGrp="1"/>
          </p:cNvSpPr>
          <p:nvPr>
            <p:ph type="sldNum" sz="quarter" idx="12"/>
          </p:nvPr>
        </p:nvSpPr>
        <p:spPr/>
        <p:txBody>
          <a:bodyPr/>
          <a:lstStyle>
            <a:lvl1pPr>
              <a:defRPr/>
            </a:lvl1pPr>
          </a:lstStyle>
          <a:p>
            <a:pPr>
              <a:defRPr/>
            </a:pPr>
            <a:fld id="{6E6E416D-FD65-854B-A397-6228AAFD48BF}" type="slidenum">
              <a:rPr lang="en-US" altLang="en-US"/>
              <a:pPr>
                <a:defRPr/>
              </a:pPr>
              <a:t>‹#›</a:t>
            </a:fld>
            <a:endParaRPr lang="en-US" altLang="en-US" dirty="0"/>
          </a:p>
        </p:txBody>
      </p:sp>
    </p:spTree>
    <p:extLst>
      <p:ext uri="{BB962C8B-B14F-4D97-AF65-F5344CB8AC3E}">
        <p14:creationId xmlns:p14="http://schemas.microsoft.com/office/powerpoint/2010/main" val="1567226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828800" y="1171789"/>
            <a:ext cx="32918400" cy="48768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828800" y="6549815"/>
            <a:ext cx="16160752" cy="2729651"/>
          </a:xfrm>
        </p:spPr>
        <p:txBody>
          <a:bodyPr anchor="b"/>
          <a:lstStyle>
            <a:lvl1pPr marL="0" indent="0">
              <a:buNone/>
              <a:defRPr sz="9429" b="1"/>
            </a:lvl1pPr>
            <a:lvl2pPr marL="1791509" indent="0">
              <a:buNone/>
              <a:defRPr sz="7857" b="1"/>
            </a:lvl2pPr>
            <a:lvl3pPr marL="3583017" indent="0">
              <a:buNone/>
              <a:defRPr sz="7072" b="1"/>
            </a:lvl3pPr>
            <a:lvl4pPr marL="5374526" indent="0">
              <a:buNone/>
              <a:defRPr sz="6286" b="1"/>
            </a:lvl4pPr>
            <a:lvl5pPr marL="7166035" indent="0">
              <a:buNone/>
              <a:defRPr sz="6286" b="1"/>
            </a:lvl5pPr>
            <a:lvl6pPr marL="8957543" indent="0">
              <a:buNone/>
              <a:defRPr sz="6286" b="1"/>
            </a:lvl6pPr>
            <a:lvl7pPr marL="10749052" indent="0">
              <a:buNone/>
              <a:defRPr sz="6286" b="1"/>
            </a:lvl7pPr>
            <a:lvl8pPr marL="12540561" indent="0">
              <a:buNone/>
              <a:defRPr sz="6286" b="1"/>
            </a:lvl8pPr>
            <a:lvl9pPr marL="14332069" indent="0">
              <a:buNone/>
              <a:defRPr sz="6286" b="1"/>
            </a:lvl9pPr>
          </a:lstStyle>
          <a:p>
            <a:pPr lvl="0"/>
            <a:r>
              <a:rPr lang="en-US"/>
              <a:t>Click to edit Master text styles</a:t>
            </a:r>
          </a:p>
        </p:txBody>
      </p:sp>
      <p:sp>
        <p:nvSpPr>
          <p:cNvPr id="4" name="Content Placeholder 3"/>
          <p:cNvSpPr>
            <a:spLocks noGrp="1"/>
          </p:cNvSpPr>
          <p:nvPr>
            <p:ph sz="half" idx="2"/>
          </p:nvPr>
        </p:nvSpPr>
        <p:spPr>
          <a:xfrm>
            <a:off x="1828800" y="9279466"/>
            <a:ext cx="16160752" cy="16858829"/>
          </a:xfrm>
        </p:spPr>
        <p:txBody>
          <a:bodyPr/>
          <a:lstStyle>
            <a:lvl1pPr>
              <a:defRPr sz="9429"/>
            </a:lvl1pPr>
            <a:lvl2pPr>
              <a:defRPr sz="7857"/>
            </a:lvl2pPr>
            <a:lvl3pPr>
              <a:defRPr sz="7072"/>
            </a:lvl3pPr>
            <a:lvl4pPr>
              <a:defRPr sz="6286"/>
            </a:lvl4pPr>
            <a:lvl5pPr>
              <a:defRPr sz="6286"/>
            </a:lvl5pPr>
            <a:lvl6pPr>
              <a:defRPr sz="6286"/>
            </a:lvl6pPr>
            <a:lvl7pPr>
              <a:defRPr sz="6286"/>
            </a:lvl7pPr>
            <a:lvl8pPr>
              <a:defRPr sz="6286"/>
            </a:lvl8pPr>
            <a:lvl9pPr>
              <a:defRPr sz="62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8580102" y="6549815"/>
            <a:ext cx="16167100" cy="2729651"/>
          </a:xfrm>
        </p:spPr>
        <p:txBody>
          <a:bodyPr anchor="b"/>
          <a:lstStyle>
            <a:lvl1pPr marL="0" indent="0">
              <a:buNone/>
              <a:defRPr sz="9429" b="1"/>
            </a:lvl1pPr>
            <a:lvl2pPr marL="1791509" indent="0">
              <a:buNone/>
              <a:defRPr sz="7857" b="1"/>
            </a:lvl2pPr>
            <a:lvl3pPr marL="3583017" indent="0">
              <a:buNone/>
              <a:defRPr sz="7072" b="1"/>
            </a:lvl3pPr>
            <a:lvl4pPr marL="5374526" indent="0">
              <a:buNone/>
              <a:defRPr sz="6286" b="1"/>
            </a:lvl4pPr>
            <a:lvl5pPr marL="7166035" indent="0">
              <a:buNone/>
              <a:defRPr sz="6286" b="1"/>
            </a:lvl5pPr>
            <a:lvl6pPr marL="8957543" indent="0">
              <a:buNone/>
              <a:defRPr sz="6286" b="1"/>
            </a:lvl6pPr>
            <a:lvl7pPr marL="10749052" indent="0">
              <a:buNone/>
              <a:defRPr sz="6286" b="1"/>
            </a:lvl7pPr>
            <a:lvl8pPr marL="12540561" indent="0">
              <a:buNone/>
              <a:defRPr sz="6286" b="1"/>
            </a:lvl8pPr>
            <a:lvl9pPr marL="14332069" indent="0">
              <a:buNone/>
              <a:defRPr sz="6286" b="1"/>
            </a:lvl9pPr>
          </a:lstStyle>
          <a:p>
            <a:pPr lvl="0"/>
            <a:r>
              <a:rPr lang="en-US"/>
              <a:t>Click to edit Master text styles</a:t>
            </a:r>
          </a:p>
        </p:txBody>
      </p:sp>
      <p:sp>
        <p:nvSpPr>
          <p:cNvPr id="6" name="Content Placeholder 5"/>
          <p:cNvSpPr>
            <a:spLocks noGrp="1"/>
          </p:cNvSpPr>
          <p:nvPr>
            <p:ph sz="quarter" idx="4"/>
          </p:nvPr>
        </p:nvSpPr>
        <p:spPr>
          <a:xfrm>
            <a:off x="18580102" y="9279466"/>
            <a:ext cx="16167100" cy="16858829"/>
          </a:xfrm>
        </p:spPr>
        <p:txBody>
          <a:bodyPr/>
          <a:lstStyle>
            <a:lvl1pPr>
              <a:defRPr sz="9429"/>
            </a:lvl1pPr>
            <a:lvl2pPr>
              <a:defRPr sz="7857"/>
            </a:lvl2pPr>
            <a:lvl3pPr>
              <a:defRPr sz="7072"/>
            </a:lvl3pPr>
            <a:lvl4pPr>
              <a:defRPr sz="6286"/>
            </a:lvl4pPr>
            <a:lvl5pPr>
              <a:defRPr sz="6286"/>
            </a:lvl5pPr>
            <a:lvl6pPr>
              <a:defRPr sz="6286"/>
            </a:lvl6pPr>
            <a:lvl7pPr>
              <a:defRPr sz="6286"/>
            </a:lvl7pPr>
            <a:lvl8pPr>
              <a:defRPr sz="6286"/>
            </a:lvl8pPr>
            <a:lvl9pPr>
              <a:defRPr sz="62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2ADB9C10-CEE5-B541-B3C8-07472288C8FA}"/>
              </a:ext>
            </a:extLst>
          </p:cNvPr>
          <p:cNvSpPr>
            <a:spLocks noGrp="1"/>
          </p:cNvSpPr>
          <p:nvPr>
            <p:ph type="dt" sz="half" idx="10"/>
          </p:nvPr>
        </p:nvSpPr>
        <p:spPr/>
        <p:txBody>
          <a:bodyPr/>
          <a:lstStyle>
            <a:lvl1pPr>
              <a:defRPr/>
            </a:lvl1pPr>
          </a:lstStyle>
          <a:p>
            <a:pPr>
              <a:defRPr/>
            </a:pPr>
            <a:fld id="{B27BEB33-803C-D549-8C08-BAFC31AE4C53}" type="datetimeFigureOut">
              <a:rPr lang="en-US"/>
              <a:pPr>
                <a:defRPr/>
              </a:pPr>
              <a:t>4/11/22</a:t>
            </a:fld>
            <a:endParaRPr lang="en-US" dirty="0"/>
          </a:p>
        </p:txBody>
      </p:sp>
      <p:sp>
        <p:nvSpPr>
          <p:cNvPr id="8" name="Footer Placeholder 4">
            <a:extLst>
              <a:ext uri="{FF2B5EF4-FFF2-40B4-BE49-F238E27FC236}">
                <a16:creationId xmlns:a16="http://schemas.microsoft.com/office/drawing/2014/main" id="{02E13AD1-EC9C-F14A-BD9F-489CB576320A}"/>
              </a:ext>
            </a:extLst>
          </p:cNvPr>
          <p:cNvSpPr>
            <a:spLocks noGrp="1"/>
          </p:cNvSpPr>
          <p:nvPr>
            <p:ph type="ftr" sz="quarter" idx="11"/>
          </p:nvPr>
        </p:nvSpPr>
        <p:spPr/>
        <p:txBody>
          <a:bodyPr/>
          <a:lstStyle>
            <a:lvl1pPr>
              <a:defRPr/>
            </a:lvl1pPr>
          </a:lstStyle>
          <a:p>
            <a:pPr>
              <a:defRPr/>
            </a:pPr>
            <a:endParaRPr lang="en-US" dirty="0"/>
          </a:p>
        </p:txBody>
      </p:sp>
      <p:sp>
        <p:nvSpPr>
          <p:cNvPr id="9" name="Slide Number Placeholder 5">
            <a:extLst>
              <a:ext uri="{FF2B5EF4-FFF2-40B4-BE49-F238E27FC236}">
                <a16:creationId xmlns:a16="http://schemas.microsoft.com/office/drawing/2014/main" id="{D2670C45-C861-EB46-9F54-FB61EC6A474C}"/>
              </a:ext>
            </a:extLst>
          </p:cNvPr>
          <p:cNvSpPr>
            <a:spLocks noGrp="1"/>
          </p:cNvSpPr>
          <p:nvPr>
            <p:ph type="sldNum" sz="quarter" idx="12"/>
          </p:nvPr>
        </p:nvSpPr>
        <p:spPr/>
        <p:txBody>
          <a:bodyPr/>
          <a:lstStyle>
            <a:lvl1pPr>
              <a:defRPr/>
            </a:lvl1pPr>
          </a:lstStyle>
          <a:p>
            <a:pPr>
              <a:defRPr/>
            </a:pPr>
            <a:fld id="{3C584BA8-2E40-9A44-8F00-A49BBD106F3D}" type="slidenum">
              <a:rPr lang="en-US" altLang="en-US"/>
              <a:pPr>
                <a:defRPr/>
              </a:pPr>
              <a:t>‹#›</a:t>
            </a:fld>
            <a:endParaRPr lang="en-US" altLang="en-US" dirty="0"/>
          </a:p>
        </p:txBody>
      </p:sp>
    </p:spTree>
    <p:extLst>
      <p:ext uri="{BB962C8B-B14F-4D97-AF65-F5344CB8AC3E}">
        <p14:creationId xmlns:p14="http://schemas.microsoft.com/office/powerpoint/2010/main" val="1554661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A7C1C0E7-647D-984F-AE5E-F31A42D6A265}"/>
              </a:ext>
            </a:extLst>
          </p:cNvPr>
          <p:cNvSpPr>
            <a:spLocks noGrp="1"/>
          </p:cNvSpPr>
          <p:nvPr>
            <p:ph type="dt" sz="half" idx="10"/>
          </p:nvPr>
        </p:nvSpPr>
        <p:spPr/>
        <p:txBody>
          <a:bodyPr/>
          <a:lstStyle>
            <a:lvl1pPr>
              <a:defRPr/>
            </a:lvl1pPr>
          </a:lstStyle>
          <a:p>
            <a:pPr>
              <a:defRPr/>
            </a:pPr>
            <a:fld id="{A405F486-9F3B-D948-B7B5-EF4EEFA5AF5B}" type="datetimeFigureOut">
              <a:rPr lang="en-US"/>
              <a:pPr>
                <a:defRPr/>
              </a:pPr>
              <a:t>4/11/22</a:t>
            </a:fld>
            <a:endParaRPr lang="en-US" dirty="0"/>
          </a:p>
        </p:txBody>
      </p:sp>
      <p:sp>
        <p:nvSpPr>
          <p:cNvPr id="4" name="Footer Placeholder 4">
            <a:extLst>
              <a:ext uri="{FF2B5EF4-FFF2-40B4-BE49-F238E27FC236}">
                <a16:creationId xmlns:a16="http://schemas.microsoft.com/office/drawing/2014/main" id="{DCBFEBF8-D2E5-4B44-9AA2-F8FA8E7A1760}"/>
              </a:ext>
            </a:extLst>
          </p:cNvPr>
          <p:cNvSpPr>
            <a:spLocks noGrp="1"/>
          </p:cNvSpPr>
          <p:nvPr>
            <p:ph type="ftr" sz="quarter" idx="11"/>
          </p:nvPr>
        </p:nvSpPr>
        <p:spPr/>
        <p:txBody>
          <a:bodyPr/>
          <a:lstStyle>
            <a:lvl1pPr>
              <a:defRPr/>
            </a:lvl1pPr>
          </a:lstStyle>
          <a:p>
            <a:pPr>
              <a:defRPr/>
            </a:pPr>
            <a:endParaRPr lang="en-US" dirty="0"/>
          </a:p>
        </p:txBody>
      </p:sp>
      <p:sp>
        <p:nvSpPr>
          <p:cNvPr id="5" name="Slide Number Placeholder 5">
            <a:extLst>
              <a:ext uri="{FF2B5EF4-FFF2-40B4-BE49-F238E27FC236}">
                <a16:creationId xmlns:a16="http://schemas.microsoft.com/office/drawing/2014/main" id="{5F8F2914-0982-F54D-8E86-D9FA3363A790}"/>
              </a:ext>
            </a:extLst>
          </p:cNvPr>
          <p:cNvSpPr>
            <a:spLocks noGrp="1"/>
          </p:cNvSpPr>
          <p:nvPr>
            <p:ph type="sldNum" sz="quarter" idx="12"/>
          </p:nvPr>
        </p:nvSpPr>
        <p:spPr/>
        <p:txBody>
          <a:bodyPr/>
          <a:lstStyle>
            <a:lvl1pPr>
              <a:defRPr/>
            </a:lvl1pPr>
          </a:lstStyle>
          <a:p>
            <a:pPr>
              <a:defRPr/>
            </a:pPr>
            <a:fld id="{DED4E0E3-1B89-434C-83F7-434FCB8A2F81}" type="slidenum">
              <a:rPr lang="en-US" altLang="en-US"/>
              <a:pPr>
                <a:defRPr/>
              </a:pPr>
              <a:t>‹#›</a:t>
            </a:fld>
            <a:endParaRPr lang="en-US" altLang="en-US" dirty="0"/>
          </a:p>
        </p:txBody>
      </p:sp>
    </p:spTree>
    <p:extLst>
      <p:ext uri="{BB962C8B-B14F-4D97-AF65-F5344CB8AC3E}">
        <p14:creationId xmlns:p14="http://schemas.microsoft.com/office/powerpoint/2010/main" val="33498992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A24E8AAB-BFC0-B142-83EA-38215896D186}"/>
              </a:ext>
            </a:extLst>
          </p:cNvPr>
          <p:cNvSpPr>
            <a:spLocks noGrp="1"/>
          </p:cNvSpPr>
          <p:nvPr>
            <p:ph type="dt" sz="half" idx="10"/>
          </p:nvPr>
        </p:nvSpPr>
        <p:spPr/>
        <p:txBody>
          <a:bodyPr/>
          <a:lstStyle>
            <a:lvl1pPr>
              <a:defRPr/>
            </a:lvl1pPr>
          </a:lstStyle>
          <a:p>
            <a:pPr>
              <a:defRPr/>
            </a:pPr>
            <a:fld id="{6B00B52F-D4DE-7849-8683-EBFC227ECE31}" type="datetimeFigureOut">
              <a:rPr lang="en-US"/>
              <a:pPr>
                <a:defRPr/>
              </a:pPr>
              <a:t>4/11/22</a:t>
            </a:fld>
            <a:endParaRPr lang="en-US" dirty="0"/>
          </a:p>
        </p:txBody>
      </p:sp>
      <p:sp>
        <p:nvSpPr>
          <p:cNvPr id="3" name="Footer Placeholder 4">
            <a:extLst>
              <a:ext uri="{FF2B5EF4-FFF2-40B4-BE49-F238E27FC236}">
                <a16:creationId xmlns:a16="http://schemas.microsoft.com/office/drawing/2014/main" id="{546748AA-B35B-9142-A008-23E60EA34317}"/>
              </a:ext>
            </a:extLst>
          </p:cNvPr>
          <p:cNvSpPr>
            <a:spLocks noGrp="1"/>
          </p:cNvSpPr>
          <p:nvPr>
            <p:ph type="ftr" sz="quarter" idx="11"/>
          </p:nvPr>
        </p:nvSpPr>
        <p:spPr/>
        <p:txBody>
          <a:bodyPr/>
          <a:lstStyle>
            <a:lvl1pPr>
              <a:defRPr/>
            </a:lvl1pPr>
          </a:lstStyle>
          <a:p>
            <a:pPr>
              <a:defRPr/>
            </a:pPr>
            <a:endParaRPr lang="en-US" dirty="0"/>
          </a:p>
        </p:txBody>
      </p:sp>
      <p:sp>
        <p:nvSpPr>
          <p:cNvPr id="4" name="Slide Number Placeholder 5">
            <a:extLst>
              <a:ext uri="{FF2B5EF4-FFF2-40B4-BE49-F238E27FC236}">
                <a16:creationId xmlns:a16="http://schemas.microsoft.com/office/drawing/2014/main" id="{2E4489BB-91ED-4D4B-A516-7313AB04B9A5}"/>
              </a:ext>
            </a:extLst>
          </p:cNvPr>
          <p:cNvSpPr>
            <a:spLocks noGrp="1"/>
          </p:cNvSpPr>
          <p:nvPr>
            <p:ph type="sldNum" sz="quarter" idx="12"/>
          </p:nvPr>
        </p:nvSpPr>
        <p:spPr/>
        <p:txBody>
          <a:bodyPr/>
          <a:lstStyle>
            <a:lvl1pPr>
              <a:defRPr/>
            </a:lvl1pPr>
          </a:lstStyle>
          <a:p>
            <a:pPr>
              <a:defRPr/>
            </a:pPr>
            <a:fld id="{E96B0017-5C95-AE4D-B0B6-2C268BB6DAEE}" type="slidenum">
              <a:rPr lang="en-US" altLang="en-US"/>
              <a:pPr>
                <a:defRPr/>
              </a:pPr>
              <a:t>‹#›</a:t>
            </a:fld>
            <a:endParaRPr lang="en-US" altLang="en-US" dirty="0"/>
          </a:p>
        </p:txBody>
      </p:sp>
    </p:spTree>
    <p:extLst>
      <p:ext uri="{BB962C8B-B14F-4D97-AF65-F5344CB8AC3E}">
        <p14:creationId xmlns:p14="http://schemas.microsoft.com/office/powerpoint/2010/main" val="983398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3" y="1165014"/>
            <a:ext cx="12033252" cy="4958080"/>
          </a:xfrm>
        </p:spPr>
        <p:txBody>
          <a:bodyPr anchor="b"/>
          <a:lstStyle>
            <a:lvl1pPr algn="l">
              <a:defRPr sz="7857" b="1"/>
            </a:lvl1pPr>
          </a:lstStyle>
          <a:p>
            <a:r>
              <a:rPr lang="en-US"/>
              <a:t>Click to edit Master title style</a:t>
            </a:r>
          </a:p>
        </p:txBody>
      </p:sp>
      <p:sp>
        <p:nvSpPr>
          <p:cNvPr id="3" name="Content Placeholder 2"/>
          <p:cNvSpPr>
            <a:spLocks noGrp="1"/>
          </p:cNvSpPr>
          <p:nvPr>
            <p:ph idx="1"/>
          </p:nvPr>
        </p:nvSpPr>
        <p:spPr>
          <a:xfrm>
            <a:off x="14300200" y="1165016"/>
            <a:ext cx="20447000" cy="24973282"/>
          </a:xfrm>
        </p:spPr>
        <p:txBody>
          <a:bodyPr/>
          <a:lstStyle>
            <a:lvl1pPr>
              <a:defRPr sz="12572"/>
            </a:lvl1pPr>
            <a:lvl2pPr>
              <a:defRPr sz="11000"/>
            </a:lvl2pPr>
            <a:lvl3pPr>
              <a:defRPr sz="9429"/>
            </a:lvl3pPr>
            <a:lvl4pPr>
              <a:defRPr sz="7857"/>
            </a:lvl4pPr>
            <a:lvl5pPr>
              <a:defRPr sz="7857"/>
            </a:lvl5pPr>
            <a:lvl6pPr>
              <a:defRPr sz="7857"/>
            </a:lvl6pPr>
            <a:lvl7pPr>
              <a:defRPr sz="7857"/>
            </a:lvl7pPr>
            <a:lvl8pPr>
              <a:defRPr sz="7857"/>
            </a:lvl8pPr>
            <a:lvl9pPr>
              <a:defRPr sz="785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828803" y="6123096"/>
            <a:ext cx="12033252" cy="20015202"/>
          </a:xfrm>
        </p:spPr>
        <p:txBody>
          <a:bodyPr/>
          <a:lstStyle>
            <a:lvl1pPr marL="0" indent="0">
              <a:buNone/>
              <a:defRPr sz="5500"/>
            </a:lvl1pPr>
            <a:lvl2pPr marL="1791509" indent="0">
              <a:buNone/>
              <a:defRPr sz="4714"/>
            </a:lvl2pPr>
            <a:lvl3pPr marL="3583017" indent="0">
              <a:buNone/>
              <a:defRPr sz="3929"/>
            </a:lvl3pPr>
            <a:lvl4pPr marL="5374526" indent="0">
              <a:buNone/>
              <a:defRPr sz="3500"/>
            </a:lvl4pPr>
            <a:lvl5pPr marL="7166035" indent="0">
              <a:buNone/>
              <a:defRPr sz="3500"/>
            </a:lvl5pPr>
            <a:lvl6pPr marL="8957543" indent="0">
              <a:buNone/>
              <a:defRPr sz="3500"/>
            </a:lvl6pPr>
            <a:lvl7pPr marL="10749052" indent="0">
              <a:buNone/>
              <a:defRPr sz="3500"/>
            </a:lvl7pPr>
            <a:lvl8pPr marL="12540561" indent="0">
              <a:buNone/>
              <a:defRPr sz="3500"/>
            </a:lvl8pPr>
            <a:lvl9pPr marL="14332069" indent="0">
              <a:buNone/>
              <a:defRPr sz="3500"/>
            </a:lvl9pPr>
          </a:lstStyle>
          <a:p>
            <a:pPr lvl="0"/>
            <a:r>
              <a:rPr lang="en-US"/>
              <a:t>Click to edit Master text styles</a:t>
            </a:r>
          </a:p>
        </p:txBody>
      </p:sp>
      <p:sp>
        <p:nvSpPr>
          <p:cNvPr id="5" name="Date Placeholder 3">
            <a:extLst>
              <a:ext uri="{FF2B5EF4-FFF2-40B4-BE49-F238E27FC236}">
                <a16:creationId xmlns:a16="http://schemas.microsoft.com/office/drawing/2014/main" id="{147DF31F-3AE5-624C-BCCC-A1D35B14D1CD}"/>
              </a:ext>
            </a:extLst>
          </p:cNvPr>
          <p:cNvSpPr>
            <a:spLocks noGrp="1"/>
          </p:cNvSpPr>
          <p:nvPr>
            <p:ph type="dt" sz="half" idx="10"/>
          </p:nvPr>
        </p:nvSpPr>
        <p:spPr/>
        <p:txBody>
          <a:bodyPr/>
          <a:lstStyle>
            <a:lvl1pPr>
              <a:defRPr/>
            </a:lvl1pPr>
          </a:lstStyle>
          <a:p>
            <a:pPr>
              <a:defRPr/>
            </a:pPr>
            <a:fld id="{9BA95E10-60D6-0D49-ACD7-EFFAD842D8FC}" type="datetimeFigureOut">
              <a:rPr lang="en-US"/>
              <a:pPr>
                <a:defRPr/>
              </a:pPr>
              <a:t>4/11/22</a:t>
            </a:fld>
            <a:endParaRPr lang="en-US" dirty="0"/>
          </a:p>
        </p:txBody>
      </p:sp>
      <p:sp>
        <p:nvSpPr>
          <p:cNvPr id="6" name="Footer Placeholder 4">
            <a:extLst>
              <a:ext uri="{FF2B5EF4-FFF2-40B4-BE49-F238E27FC236}">
                <a16:creationId xmlns:a16="http://schemas.microsoft.com/office/drawing/2014/main" id="{B5463680-CF13-E64E-A3E2-500212457D4F}"/>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375691AD-BE25-F340-B1FE-9ED1BFE2C0EC}"/>
              </a:ext>
            </a:extLst>
          </p:cNvPr>
          <p:cNvSpPr>
            <a:spLocks noGrp="1"/>
          </p:cNvSpPr>
          <p:nvPr>
            <p:ph type="sldNum" sz="quarter" idx="12"/>
          </p:nvPr>
        </p:nvSpPr>
        <p:spPr/>
        <p:txBody>
          <a:bodyPr/>
          <a:lstStyle>
            <a:lvl1pPr>
              <a:defRPr/>
            </a:lvl1pPr>
          </a:lstStyle>
          <a:p>
            <a:pPr>
              <a:defRPr/>
            </a:pPr>
            <a:fld id="{6CB62BCB-7D10-834F-BF71-232E8734A271}" type="slidenum">
              <a:rPr lang="en-US" altLang="en-US"/>
              <a:pPr>
                <a:defRPr/>
              </a:pPr>
              <a:t>‹#›</a:t>
            </a:fld>
            <a:endParaRPr lang="en-US" altLang="en-US" dirty="0"/>
          </a:p>
        </p:txBody>
      </p:sp>
    </p:spTree>
    <p:extLst>
      <p:ext uri="{BB962C8B-B14F-4D97-AF65-F5344CB8AC3E}">
        <p14:creationId xmlns:p14="http://schemas.microsoft.com/office/powerpoint/2010/main" val="35919348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169152" y="20482561"/>
            <a:ext cx="21945600" cy="2418082"/>
          </a:xfrm>
        </p:spPr>
        <p:txBody>
          <a:bodyPr anchor="b"/>
          <a:lstStyle>
            <a:lvl1pPr algn="l">
              <a:defRPr sz="7857" b="1"/>
            </a:lvl1pPr>
          </a:lstStyle>
          <a:p>
            <a:r>
              <a:rPr lang="en-US"/>
              <a:t>Click to edit Master title style</a:t>
            </a:r>
          </a:p>
        </p:txBody>
      </p:sp>
      <p:sp>
        <p:nvSpPr>
          <p:cNvPr id="3" name="Picture Placeholder 2"/>
          <p:cNvSpPr>
            <a:spLocks noGrp="1"/>
          </p:cNvSpPr>
          <p:nvPr>
            <p:ph type="pic" idx="1"/>
          </p:nvPr>
        </p:nvSpPr>
        <p:spPr>
          <a:xfrm>
            <a:off x="7169152" y="2614506"/>
            <a:ext cx="21945600" cy="17556480"/>
          </a:xfrm>
        </p:spPr>
        <p:txBody>
          <a:bodyPr rtlCol="0">
            <a:normAutofit/>
          </a:bodyPr>
          <a:lstStyle>
            <a:lvl1pPr marL="0" indent="0">
              <a:buNone/>
              <a:defRPr sz="12572"/>
            </a:lvl1pPr>
            <a:lvl2pPr marL="1791509" indent="0">
              <a:buNone/>
              <a:defRPr sz="11000"/>
            </a:lvl2pPr>
            <a:lvl3pPr marL="3583017" indent="0">
              <a:buNone/>
              <a:defRPr sz="9429"/>
            </a:lvl3pPr>
            <a:lvl4pPr marL="5374526" indent="0">
              <a:buNone/>
              <a:defRPr sz="7857"/>
            </a:lvl4pPr>
            <a:lvl5pPr marL="7166035" indent="0">
              <a:buNone/>
              <a:defRPr sz="7857"/>
            </a:lvl5pPr>
            <a:lvl6pPr marL="8957543" indent="0">
              <a:buNone/>
              <a:defRPr sz="7857"/>
            </a:lvl6pPr>
            <a:lvl7pPr marL="10749052" indent="0">
              <a:buNone/>
              <a:defRPr sz="7857"/>
            </a:lvl7pPr>
            <a:lvl8pPr marL="12540561" indent="0">
              <a:buNone/>
              <a:defRPr sz="7857"/>
            </a:lvl8pPr>
            <a:lvl9pPr marL="14332069" indent="0">
              <a:buNone/>
              <a:defRPr sz="7857"/>
            </a:lvl9pPr>
          </a:lstStyle>
          <a:p>
            <a:pPr lvl="0"/>
            <a:endParaRPr lang="en-US" noProof="0" dirty="0"/>
          </a:p>
        </p:txBody>
      </p:sp>
      <p:sp>
        <p:nvSpPr>
          <p:cNvPr id="4" name="Text Placeholder 3"/>
          <p:cNvSpPr>
            <a:spLocks noGrp="1"/>
          </p:cNvSpPr>
          <p:nvPr>
            <p:ph type="body" sz="half" idx="2"/>
          </p:nvPr>
        </p:nvSpPr>
        <p:spPr>
          <a:xfrm>
            <a:off x="7169152" y="22900643"/>
            <a:ext cx="21945600" cy="3434078"/>
          </a:xfrm>
        </p:spPr>
        <p:txBody>
          <a:bodyPr/>
          <a:lstStyle>
            <a:lvl1pPr marL="0" indent="0">
              <a:buNone/>
              <a:defRPr sz="5500"/>
            </a:lvl1pPr>
            <a:lvl2pPr marL="1791509" indent="0">
              <a:buNone/>
              <a:defRPr sz="4714"/>
            </a:lvl2pPr>
            <a:lvl3pPr marL="3583017" indent="0">
              <a:buNone/>
              <a:defRPr sz="3929"/>
            </a:lvl3pPr>
            <a:lvl4pPr marL="5374526" indent="0">
              <a:buNone/>
              <a:defRPr sz="3500"/>
            </a:lvl4pPr>
            <a:lvl5pPr marL="7166035" indent="0">
              <a:buNone/>
              <a:defRPr sz="3500"/>
            </a:lvl5pPr>
            <a:lvl6pPr marL="8957543" indent="0">
              <a:buNone/>
              <a:defRPr sz="3500"/>
            </a:lvl6pPr>
            <a:lvl7pPr marL="10749052" indent="0">
              <a:buNone/>
              <a:defRPr sz="3500"/>
            </a:lvl7pPr>
            <a:lvl8pPr marL="12540561" indent="0">
              <a:buNone/>
              <a:defRPr sz="3500"/>
            </a:lvl8pPr>
            <a:lvl9pPr marL="14332069" indent="0">
              <a:buNone/>
              <a:defRPr sz="3500"/>
            </a:lvl9pPr>
          </a:lstStyle>
          <a:p>
            <a:pPr lvl="0"/>
            <a:r>
              <a:rPr lang="en-US"/>
              <a:t>Click to edit Master text styles</a:t>
            </a:r>
          </a:p>
        </p:txBody>
      </p:sp>
      <p:sp>
        <p:nvSpPr>
          <p:cNvPr id="5" name="Date Placeholder 3">
            <a:extLst>
              <a:ext uri="{FF2B5EF4-FFF2-40B4-BE49-F238E27FC236}">
                <a16:creationId xmlns:a16="http://schemas.microsoft.com/office/drawing/2014/main" id="{655DADB7-586E-7747-9F93-79497F939D10}"/>
              </a:ext>
            </a:extLst>
          </p:cNvPr>
          <p:cNvSpPr>
            <a:spLocks noGrp="1"/>
          </p:cNvSpPr>
          <p:nvPr>
            <p:ph type="dt" sz="half" idx="10"/>
          </p:nvPr>
        </p:nvSpPr>
        <p:spPr/>
        <p:txBody>
          <a:bodyPr/>
          <a:lstStyle>
            <a:lvl1pPr>
              <a:defRPr/>
            </a:lvl1pPr>
          </a:lstStyle>
          <a:p>
            <a:pPr>
              <a:defRPr/>
            </a:pPr>
            <a:fld id="{902274CA-A3E9-3444-92DA-CD69547585E9}" type="datetimeFigureOut">
              <a:rPr lang="en-US"/>
              <a:pPr>
                <a:defRPr/>
              </a:pPr>
              <a:t>4/11/22</a:t>
            </a:fld>
            <a:endParaRPr lang="en-US" dirty="0"/>
          </a:p>
        </p:txBody>
      </p:sp>
      <p:sp>
        <p:nvSpPr>
          <p:cNvPr id="6" name="Footer Placeholder 4">
            <a:extLst>
              <a:ext uri="{FF2B5EF4-FFF2-40B4-BE49-F238E27FC236}">
                <a16:creationId xmlns:a16="http://schemas.microsoft.com/office/drawing/2014/main" id="{4F1E1A81-3E35-1A41-B349-CC9670D07068}"/>
              </a:ext>
            </a:extLst>
          </p:cNvPr>
          <p:cNvSpPr>
            <a:spLocks noGrp="1"/>
          </p:cNvSpPr>
          <p:nvPr>
            <p:ph type="ftr" sz="quarter" idx="11"/>
          </p:nvPr>
        </p:nvSpPr>
        <p:spPr/>
        <p:txBody>
          <a:bodyPr/>
          <a:lstStyle>
            <a:lvl1pPr>
              <a:defRPr/>
            </a:lvl1pPr>
          </a:lstStyle>
          <a:p>
            <a:pPr>
              <a:defRPr/>
            </a:pPr>
            <a:endParaRPr lang="en-US" dirty="0"/>
          </a:p>
        </p:txBody>
      </p:sp>
      <p:sp>
        <p:nvSpPr>
          <p:cNvPr id="7" name="Slide Number Placeholder 5">
            <a:extLst>
              <a:ext uri="{FF2B5EF4-FFF2-40B4-BE49-F238E27FC236}">
                <a16:creationId xmlns:a16="http://schemas.microsoft.com/office/drawing/2014/main" id="{E0BD8D96-CB68-984C-815D-D9E6138C2AE0}"/>
              </a:ext>
            </a:extLst>
          </p:cNvPr>
          <p:cNvSpPr>
            <a:spLocks noGrp="1"/>
          </p:cNvSpPr>
          <p:nvPr>
            <p:ph type="sldNum" sz="quarter" idx="12"/>
          </p:nvPr>
        </p:nvSpPr>
        <p:spPr/>
        <p:txBody>
          <a:bodyPr/>
          <a:lstStyle>
            <a:lvl1pPr>
              <a:defRPr/>
            </a:lvl1pPr>
          </a:lstStyle>
          <a:p>
            <a:pPr>
              <a:defRPr/>
            </a:pPr>
            <a:fld id="{65800C51-0E57-B447-8C27-E4EA54603137}" type="slidenum">
              <a:rPr lang="en-US" altLang="en-US"/>
              <a:pPr>
                <a:defRPr/>
              </a:pPr>
              <a:t>‹#›</a:t>
            </a:fld>
            <a:endParaRPr lang="en-US" altLang="en-US" dirty="0"/>
          </a:p>
        </p:txBody>
      </p:sp>
    </p:spTree>
    <p:extLst>
      <p:ext uri="{BB962C8B-B14F-4D97-AF65-F5344CB8AC3E}">
        <p14:creationId xmlns:p14="http://schemas.microsoft.com/office/powerpoint/2010/main" val="13532041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EF9CE720-F8BA-FB4A-90B9-89BA56F39764}"/>
              </a:ext>
            </a:extLst>
          </p:cNvPr>
          <p:cNvSpPr>
            <a:spLocks noGrp="1"/>
          </p:cNvSpPr>
          <p:nvPr>
            <p:ph type="title"/>
          </p:nvPr>
        </p:nvSpPr>
        <p:spPr bwMode="auto">
          <a:xfrm>
            <a:off x="1828800" y="1171575"/>
            <a:ext cx="32918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1612" tIns="250806" rIns="501612" bIns="250806" numCol="1" anchor="ctr" anchorCtr="0" compatLnSpc="1">
            <a:prstTxWarp prst="textNoShape">
              <a:avLst/>
            </a:prstTxWarp>
          </a:bodyPr>
          <a:lstStyle/>
          <a:p>
            <a:pPr lvl="0"/>
            <a:r>
              <a:rPr lang="en-US" altLang="en-US"/>
              <a:t>Click to edit Master title style</a:t>
            </a:r>
          </a:p>
        </p:txBody>
      </p:sp>
      <p:sp>
        <p:nvSpPr>
          <p:cNvPr id="1027" name="Text Placeholder 2">
            <a:extLst>
              <a:ext uri="{FF2B5EF4-FFF2-40B4-BE49-F238E27FC236}">
                <a16:creationId xmlns:a16="http://schemas.microsoft.com/office/drawing/2014/main" id="{1B8F9235-6886-F946-8FFC-A5831679611E}"/>
              </a:ext>
            </a:extLst>
          </p:cNvPr>
          <p:cNvSpPr>
            <a:spLocks noGrp="1"/>
          </p:cNvSpPr>
          <p:nvPr>
            <p:ph type="body" idx="1"/>
          </p:nvPr>
        </p:nvSpPr>
        <p:spPr bwMode="auto">
          <a:xfrm>
            <a:off x="1828800" y="6827838"/>
            <a:ext cx="32918400" cy="1931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501612" tIns="250806" rIns="501612" bIns="250806"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1E99C750-186A-3E43-80E5-7F3B899C90CE}"/>
              </a:ext>
            </a:extLst>
          </p:cNvPr>
          <p:cNvSpPr>
            <a:spLocks noGrp="1"/>
          </p:cNvSpPr>
          <p:nvPr>
            <p:ph type="dt" sz="half" idx="2"/>
          </p:nvPr>
        </p:nvSpPr>
        <p:spPr>
          <a:xfrm>
            <a:off x="1828800" y="27120850"/>
            <a:ext cx="8534400" cy="1557338"/>
          </a:xfrm>
          <a:prstGeom prst="rect">
            <a:avLst/>
          </a:prstGeom>
        </p:spPr>
        <p:txBody>
          <a:bodyPr vert="horz" lIns="501612" tIns="250806" rIns="501612" bIns="250806" rtlCol="0" anchor="ctr"/>
          <a:lstStyle>
            <a:lvl1pPr algn="l" defTabSz="3583017" eaLnBrk="1" fontAlgn="auto" hangingPunct="1">
              <a:spcBef>
                <a:spcPts val="0"/>
              </a:spcBef>
              <a:spcAft>
                <a:spcPts val="0"/>
              </a:spcAft>
              <a:defRPr sz="4714">
                <a:solidFill>
                  <a:schemeClr val="tx1">
                    <a:tint val="75000"/>
                  </a:schemeClr>
                </a:solidFill>
                <a:latin typeface="+mn-lt"/>
              </a:defRPr>
            </a:lvl1pPr>
          </a:lstStyle>
          <a:p>
            <a:pPr>
              <a:defRPr/>
            </a:pPr>
            <a:fld id="{70013F79-9367-3949-8988-8696AB05C836}" type="datetimeFigureOut">
              <a:rPr lang="en-US"/>
              <a:pPr>
                <a:defRPr/>
              </a:pPr>
              <a:t>4/11/22</a:t>
            </a:fld>
            <a:endParaRPr lang="en-US" dirty="0"/>
          </a:p>
        </p:txBody>
      </p:sp>
      <p:sp>
        <p:nvSpPr>
          <p:cNvPr id="5" name="Footer Placeholder 4">
            <a:extLst>
              <a:ext uri="{FF2B5EF4-FFF2-40B4-BE49-F238E27FC236}">
                <a16:creationId xmlns:a16="http://schemas.microsoft.com/office/drawing/2014/main" id="{6464D5E7-B9DB-9342-9CE7-1D17BB703B0A}"/>
              </a:ext>
            </a:extLst>
          </p:cNvPr>
          <p:cNvSpPr>
            <a:spLocks noGrp="1"/>
          </p:cNvSpPr>
          <p:nvPr>
            <p:ph type="ftr" sz="quarter" idx="3"/>
          </p:nvPr>
        </p:nvSpPr>
        <p:spPr>
          <a:xfrm>
            <a:off x="12496800" y="27120850"/>
            <a:ext cx="11582400" cy="1557338"/>
          </a:xfrm>
          <a:prstGeom prst="rect">
            <a:avLst/>
          </a:prstGeom>
        </p:spPr>
        <p:txBody>
          <a:bodyPr vert="horz" lIns="501612" tIns="250806" rIns="501612" bIns="250806" rtlCol="0" anchor="ctr"/>
          <a:lstStyle>
            <a:lvl1pPr algn="ctr" defTabSz="3583017" eaLnBrk="1" fontAlgn="auto" hangingPunct="1">
              <a:spcBef>
                <a:spcPts val="0"/>
              </a:spcBef>
              <a:spcAft>
                <a:spcPts val="0"/>
              </a:spcAft>
              <a:defRPr sz="4714">
                <a:solidFill>
                  <a:schemeClr val="tx1">
                    <a:tint val="75000"/>
                  </a:schemeClr>
                </a:solidFill>
                <a:latin typeface="+mn-lt"/>
              </a:defRPr>
            </a:lvl1pPr>
          </a:lstStyle>
          <a:p>
            <a:pPr>
              <a:defRPr/>
            </a:pPr>
            <a:endParaRPr lang="en-US" dirty="0"/>
          </a:p>
        </p:txBody>
      </p:sp>
      <p:sp>
        <p:nvSpPr>
          <p:cNvPr id="6" name="Slide Number Placeholder 5">
            <a:extLst>
              <a:ext uri="{FF2B5EF4-FFF2-40B4-BE49-F238E27FC236}">
                <a16:creationId xmlns:a16="http://schemas.microsoft.com/office/drawing/2014/main" id="{D7570D83-E0C2-FD4E-91DF-E088D2F5A492}"/>
              </a:ext>
            </a:extLst>
          </p:cNvPr>
          <p:cNvSpPr>
            <a:spLocks noGrp="1"/>
          </p:cNvSpPr>
          <p:nvPr>
            <p:ph type="sldNum" sz="quarter" idx="4"/>
          </p:nvPr>
        </p:nvSpPr>
        <p:spPr>
          <a:xfrm>
            <a:off x="26212800" y="27120850"/>
            <a:ext cx="8534400" cy="1557338"/>
          </a:xfrm>
          <a:prstGeom prst="rect">
            <a:avLst/>
          </a:prstGeom>
        </p:spPr>
        <p:txBody>
          <a:bodyPr vert="horz" wrap="square" lIns="501612" tIns="250806" rIns="501612" bIns="250806" numCol="1" anchor="ctr" anchorCtr="0" compatLnSpc="1">
            <a:prstTxWarp prst="textNoShape">
              <a:avLst/>
            </a:prstTxWarp>
          </a:bodyPr>
          <a:lstStyle>
            <a:lvl1pPr algn="r" eaLnBrk="1" hangingPunct="1">
              <a:defRPr sz="4700" smtClean="0">
                <a:solidFill>
                  <a:srgbClr val="898989"/>
                </a:solidFill>
                <a:latin typeface="Calibri" panose="020F0502020204030204" pitchFamily="34" charset="0"/>
              </a:defRPr>
            </a:lvl1pPr>
          </a:lstStyle>
          <a:p>
            <a:pPr>
              <a:defRPr/>
            </a:pPr>
            <a:fld id="{9946DF32-4A33-F54A-BB49-410D5CBE481B}"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581400" rtl="0" eaLnBrk="0" fontAlgn="base" hangingPunct="0">
        <a:spcBef>
          <a:spcPct val="0"/>
        </a:spcBef>
        <a:spcAft>
          <a:spcPct val="0"/>
        </a:spcAft>
        <a:defRPr sz="17200" kern="1200">
          <a:solidFill>
            <a:schemeClr val="tx1"/>
          </a:solidFill>
          <a:latin typeface="+mj-lt"/>
          <a:ea typeface="+mj-ea"/>
          <a:cs typeface="+mj-cs"/>
        </a:defRPr>
      </a:lvl1pPr>
      <a:lvl2pPr algn="ctr" defTabSz="3581400" rtl="0" eaLnBrk="0" fontAlgn="base" hangingPunct="0">
        <a:spcBef>
          <a:spcPct val="0"/>
        </a:spcBef>
        <a:spcAft>
          <a:spcPct val="0"/>
        </a:spcAft>
        <a:defRPr sz="17200">
          <a:solidFill>
            <a:schemeClr val="tx1"/>
          </a:solidFill>
          <a:latin typeface="Calibri" panose="020F0502020204030204" pitchFamily="34" charset="0"/>
        </a:defRPr>
      </a:lvl2pPr>
      <a:lvl3pPr algn="ctr" defTabSz="3581400" rtl="0" eaLnBrk="0" fontAlgn="base" hangingPunct="0">
        <a:spcBef>
          <a:spcPct val="0"/>
        </a:spcBef>
        <a:spcAft>
          <a:spcPct val="0"/>
        </a:spcAft>
        <a:defRPr sz="17200">
          <a:solidFill>
            <a:schemeClr val="tx1"/>
          </a:solidFill>
          <a:latin typeface="Calibri" panose="020F0502020204030204" pitchFamily="34" charset="0"/>
        </a:defRPr>
      </a:lvl3pPr>
      <a:lvl4pPr algn="ctr" defTabSz="3581400" rtl="0" eaLnBrk="0" fontAlgn="base" hangingPunct="0">
        <a:spcBef>
          <a:spcPct val="0"/>
        </a:spcBef>
        <a:spcAft>
          <a:spcPct val="0"/>
        </a:spcAft>
        <a:defRPr sz="17200">
          <a:solidFill>
            <a:schemeClr val="tx1"/>
          </a:solidFill>
          <a:latin typeface="Calibri" panose="020F0502020204030204" pitchFamily="34" charset="0"/>
        </a:defRPr>
      </a:lvl4pPr>
      <a:lvl5pPr algn="ctr" defTabSz="3581400" rtl="0" eaLnBrk="0" fontAlgn="base" hangingPunct="0">
        <a:spcBef>
          <a:spcPct val="0"/>
        </a:spcBef>
        <a:spcAft>
          <a:spcPct val="0"/>
        </a:spcAft>
        <a:defRPr sz="17200">
          <a:solidFill>
            <a:schemeClr val="tx1"/>
          </a:solidFill>
          <a:latin typeface="Calibri" panose="020F0502020204030204" pitchFamily="34" charset="0"/>
        </a:defRPr>
      </a:lvl5pPr>
      <a:lvl6pPr marL="326578" algn="ctr" defTabSz="3582152" rtl="0" fontAlgn="base">
        <a:spcBef>
          <a:spcPct val="0"/>
        </a:spcBef>
        <a:spcAft>
          <a:spcPct val="0"/>
        </a:spcAft>
        <a:defRPr sz="17215">
          <a:solidFill>
            <a:schemeClr val="tx1"/>
          </a:solidFill>
          <a:latin typeface="Calibri" panose="020F0502020204030204" pitchFamily="34" charset="0"/>
        </a:defRPr>
      </a:lvl6pPr>
      <a:lvl7pPr marL="653156" algn="ctr" defTabSz="3582152" rtl="0" fontAlgn="base">
        <a:spcBef>
          <a:spcPct val="0"/>
        </a:spcBef>
        <a:spcAft>
          <a:spcPct val="0"/>
        </a:spcAft>
        <a:defRPr sz="17215">
          <a:solidFill>
            <a:schemeClr val="tx1"/>
          </a:solidFill>
          <a:latin typeface="Calibri" panose="020F0502020204030204" pitchFamily="34" charset="0"/>
        </a:defRPr>
      </a:lvl7pPr>
      <a:lvl8pPr marL="979734" algn="ctr" defTabSz="3582152" rtl="0" fontAlgn="base">
        <a:spcBef>
          <a:spcPct val="0"/>
        </a:spcBef>
        <a:spcAft>
          <a:spcPct val="0"/>
        </a:spcAft>
        <a:defRPr sz="17215">
          <a:solidFill>
            <a:schemeClr val="tx1"/>
          </a:solidFill>
          <a:latin typeface="Calibri" panose="020F0502020204030204" pitchFamily="34" charset="0"/>
        </a:defRPr>
      </a:lvl8pPr>
      <a:lvl9pPr marL="1306312" algn="ctr" defTabSz="3582152" rtl="0" fontAlgn="base">
        <a:spcBef>
          <a:spcPct val="0"/>
        </a:spcBef>
        <a:spcAft>
          <a:spcPct val="0"/>
        </a:spcAft>
        <a:defRPr sz="17215">
          <a:solidFill>
            <a:schemeClr val="tx1"/>
          </a:solidFill>
          <a:latin typeface="Calibri" panose="020F0502020204030204" pitchFamily="34" charset="0"/>
        </a:defRPr>
      </a:lvl9pPr>
    </p:titleStyle>
    <p:bodyStyle>
      <a:lvl1pPr marL="1341438" indent="-1341438" algn="l" defTabSz="3581400" rtl="0" eaLnBrk="0" fontAlgn="base" hangingPunct="0">
        <a:spcBef>
          <a:spcPct val="20000"/>
        </a:spcBef>
        <a:spcAft>
          <a:spcPct val="0"/>
        </a:spcAft>
        <a:buFont typeface="Arial" panose="020B0604020202020204" pitchFamily="34" charset="0"/>
        <a:buChar char="•"/>
        <a:defRPr sz="12500" kern="1200">
          <a:solidFill>
            <a:schemeClr val="tx1"/>
          </a:solidFill>
          <a:latin typeface="+mn-lt"/>
          <a:ea typeface="+mn-ea"/>
          <a:cs typeface="+mn-cs"/>
        </a:defRPr>
      </a:lvl1pPr>
      <a:lvl2pPr marL="2909888" indent="-1119188" algn="l" defTabSz="3581400" rtl="0" eaLnBrk="0" fontAlgn="base" hangingPunct="0">
        <a:spcBef>
          <a:spcPct val="20000"/>
        </a:spcBef>
        <a:spcAft>
          <a:spcPct val="0"/>
        </a:spcAft>
        <a:buFont typeface="Arial" panose="020B0604020202020204" pitchFamily="34" charset="0"/>
        <a:buChar char="–"/>
        <a:defRPr sz="11000" kern="1200">
          <a:solidFill>
            <a:schemeClr val="tx1"/>
          </a:solidFill>
          <a:latin typeface="+mn-lt"/>
          <a:ea typeface="+mn-ea"/>
          <a:cs typeface="+mn-cs"/>
        </a:defRPr>
      </a:lvl2pPr>
      <a:lvl3pPr marL="4476750" indent="-893763" algn="l" defTabSz="3581400" rtl="0" eaLnBrk="0" fontAlgn="base" hangingPunct="0">
        <a:spcBef>
          <a:spcPct val="20000"/>
        </a:spcBef>
        <a:spcAft>
          <a:spcPct val="0"/>
        </a:spcAft>
        <a:buFont typeface="Arial" panose="020B0604020202020204" pitchFamily="34" charset="0"/>
        <a:buChar char="•"/>
        <a:defRPr sz="9400" kern="1200">
          <a:solidFill>
            <a:schemeClr val="tx1"/>
          </a:solidFill>
          <a:latin typeface="+mn-lt"/>
          <a:ea typeface="+mn-ea"/>
          <a:cs typeface="+mn-cs"/>
        </a:defRPr>
      </a:lvl3pPr>
      <a:lvl4pPr marL="6269038" indent="-893763" algn="l" defTabSz="3581400"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4pPr>
      <a:lvl5pPr marL="8059738" indent="-893763" algn="l" defTabSz="3581400" rtl="0" eaLnBrk="0" fontAlgn="base" hangingPunct="0">
        <a:spcBef>
          <a:spcPct val="20000"/>
        </a:spcBef>
        <a:spcAft>
          <a:spcPct val="0"/>
        </a:spcAft>
        <a:buFont typeface="Arial" panose="020B0604020202020204" pitchFamily="34" charset="0"/>
        <a:buChar char="»"/>
        <a:defRPr sz="7800" kern="1200">
          <a:solidFill>
            <a:schemeClr val="tx1"/>
          </a:solidFill>
          <a:latin typeface="+mn-lt"/>
          <a:ea typeface="+mn-ea"/>
          <a:cs typeface="+mn-cs"/>
        </a:defRPr>
      </a:lvl5pPr>
      <a:lvl6pPr marL="9853298" indent="-895754" algn="l" defTabSz="3583017" rtl="0" eaLnBrk="1" latinLnBrk="0" hangingPunct="1">
        <a:spcBef>
          <a:spcPct val="20000"/>
        </a:spcBef>
        <a:buFont typeface="Arial" pitchFamily="34" charset="0"/>
        <a:buChar char="•"/>
        <a:defRPr sz="7857" kern="1200">
          <a:solidFill>
            <a:schemeClr val="tx1"/>
          </a:solidFill>
          <a:latin typeface="+mn-lt"/>
          <a:ea typeface="+mn-ea"/>
          <a:cs typeface="+mn-cs"/>
        </a:defRPr>
      </a:lvl6pPr>
      <a:lvl7pPr marL="11644806" indent="-895754" algn="l" defTabSz="3583017" rtl="0" eaLnBrk="1" latinLnBrk="0" hangingPunct="1">
        <a:spcBef>
          <a:spcPct val="20000"/>
        </a:spcBef>
        <a:buFont typeface="Arial" pitchFamily="34" charset="0"/>
        <a:buChar char="•"/>
        <a:defRPr sz="7857" kern="1200">
          <a:solidFill>
            <a:schemeClr val="tx1"/>
          </a:solidFill>
          <a:latin typeface="+mn-lt"/>
          <a:ea typeface="+mn-ea"/>
          <a:cs typeface="+mn-cs"/>
        </a:defRPr>
      </a:lvl7pPr>
      <a:lvl8pPr marL="13436315" indent="-895754" algn="l" defTabSz="3583017" rtl="0" eaLnBrk="1" latinLnBrk="0" hangingPunct="1">
        <a:spcBef>
          <a:spcPct val="20000"/>
        </a:spcBef>
        <a:buFont typeface="Arial" pitchFamily="34" charset="0"/>
        <a:buChar char="•"/>
        <a:defRPr sz="7857" kern="1200">
          <a:solidFill>
            <a:schemeClr val="tx1"/>
          </a:solidFill>
          <a:latin typeface="+mn-lt"/>
          <a:ea typeface="+mn-ea"/>
          <a:cs typeface="+mn-cs"/>
        </a:defRPr>
      </a:lvl8pPr>
      <a:lvl9pPr marL="15227824" indent="-895754" algn="l" defTabSz="3583017" rtl="0" eaLnBrk="1" latinLnBrk="0" hangingPunct="1">
        <a:spcBef>
          <a:spcPct val="20000"/>
        </a:spcBef>
        <a:buFont typeface="Arial" pitchFamily="34" charset="0"/>
        <a:buChar char="•"/>
        <a:defRPr sz="7857" kern="1200">
          <a:solidFill>
            <a:schemeClr val="tx1"/>
          </a:solidFill>
          <a:latin typeface="+mn-lt"/>
          <a:ea typeface="+mn-ea"/>
          <a:cs typeface="+mn-cs"/>
        </a:defRPr>
      </a:lvl9pPr>
    </p:bodyStyle>
    <p:otherStyle>
      <a:defPPr>
        <a:defRPr lang="en-US"/>
      </a:defPPr>
      <a:lvl1pPr marL="0" algn="l" defTabSz="3583017" rtl="0" eaLnBrk="1" latinLnBrk="0" hangingPunct="1">
        <a:defRPr sz="7072" kern="1200">
          <a:solidFill>
            <a:schemeClr val="tx1"/>
          </a:solidFill>
          <a:latin typeface="+mn-lt"/>
          <a:ea typeface="+mn-ea"/>
          <a:cs typeface="+mn-cs"/>
        </a:defRPr>
      </a:lvl1pPr>
      <a:lvl2pPr marL="1791509" algn="l" defTabSz="3583017" rtl="0" eaLnBrk="1" latinLnBrk="0" hangingPunct="1">
        <a:defRPr sz="7072" kern="1200">
          <a:solidFill>
            <a:schemeClr val="tx1"/>
          </a:solidFill>
          <a:latin typeface="+mn-lt"/>
          <a:ea typeface="+mn-ea"/>
          <a:cs typeface="+mn-cs"/>
        </a:defRPr>
      </a:lvl2pPr>
      <a:lvl3pPr marL="3583017" algn="l" defTabSz="3583017" rtl="0" eaLnBrk="1" latinLnBrk="0" hangingPunct="1">
        <a:defRPr sz="7072" kern="1200">
          <a:solidFill>
            <a:schemeClr val="tx1"/>
          </a:solidFill>
          <a:latin typeface="+mn-lt"/>
          <a:ea typeface="+mn-ea"/>
          <a:cs typeface="+mn-cs"/>
        </a:defRPr>
      </a:lvl3pPr>
      <a:lvl4pPr marL="5374526" algn="l" defTabSz="3583017" rtl="0" eaLnBrk="1" latinLnBrk="0" hangingPunct="1">
        <a:defRPr sz="7072" kern="1200">
          <a:solidFill>
            <a:schemeClr val="tx1"/>
          </a:solidFill>
          <a:latin typeface="+mn-lt"/>
          <a:ea typeface="+mn-ea"/>
          <a:cs typeface="+mn-cs"/>
        </a:defRPr>
      </a:lvl4pPr>
      <a:lvl5pPr marL="7166035" algn="l" defTabSz="3583017" rtl="0" eaLnBrk="1" latinLnBrk="0" hangingPunct="1">
        <a:defRPr sz="7072" kern="1200">
          <a:solidFill>
            <a:schemeClr val="tx1"/>
          </a:solidFill>
          <a:latin typeface="+mn-lt"/>
          <a:ea typeface="+mn-ea"/>
          <a:cs typeface="+mn-cs"/>
        </a:defRPr>
      </a:lvl5pPr>
      <a:lvl6pPr marL="8957543" algn="l" defTabSz="3583017" rtl="0" eaLnBrk="1" latinLnBrk="0" hangingPunct="1">
        <a:defRPr sz="7072" kern="1200">
          <a:solidFill>
            <a:schemeClr val="tx1"/>
          </a:solidFill>
          <a:latin typeface="+mn-lt"/>
          <a:ea typeface="+mn-ea"/>
          <a:cs typeface="+mn-cs"/>
        </a:defRPr>
      </a:lvl6pPr>
      <a:lvl7pPr marL="10749052" algn="l" defTabSz="3583017" rtl="0" eaLnBrk="1" latinLnBrk="0" hangingPunct="1">
        <a:defRPr sz="7072" kern="1200">
          <a:solidFill>
            <a:schemeClr val="tx1"/>
          </a:solidFill>
          <a:latin typeface="+mn-lt"/>
          <a:ea typeface="+mn-ea"/>
          <a:cs typeface="+mn-cs"/>
        </a:defRPr>
      </a:lvl7pPr>
      <a:lvl8pPr marL="12540561" algn="l" defTabSz="3583017" rtl="0" eaLnBrk="1" latinLnBrk="0" hangingPunct="1">
        <a:defRPr sz="7072" kern="1200">
          <a:solidFill>
            <a:schemeClr val="tx1"/>
          </a:solidFill>
          <a:latin typeface="+mn-lt"/>
          <a:ea typeface="+mn-ea"/>
          <a:cs typeface="+mn-cs"/>
        </a:defRPr>
      </a:lvl8pPr>
      <a:lvl9pPr marL="14332069" algn="l" defTabSz="3583017" rtl="0" eaLnBrk="1" latinLnBrk="0" hangingPunct="1">
        <a:defRPr sz="7072"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image" Target="../media/image1.jpg"/><Relationship Id="rId7"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85000"/>
          </a:schemeClr>
        </a:solidFill>
        <a:effectLst/>
      </p:bgPr>
    </p:bg>
    <p:spTree>
      <p:nvGrpSpPr>
        <p:cNvPr id="1" name=""/>
        <p:cNvGrpSpPr/>
        <p:nvPr/>
      </p:nvGrpSpPr>
      <p:grpSpPr>
        <a:xfrm>
          <a:off x="0" y="0"/>
          <a:ext cx="0" cy="0"/>
          <a:chOff x="0" y="0"/>
          <a:chExt cx="0" cy="0"/>
        </a:xfrm>
      </p:grpSpPr>
      <p:sp>
        <p:nvSpPr>
          <p:cNvPr id="53" name="Rectangle 52">
            <a:extLst>
              <a:ext uri="{FF2B5EF4-FFF2-40B4-BE49-F238E27FC236}">
                <a16:creationId xmlns:a16="http://schemas.microsoft.com/office/drawing/2014/main" id="{D81A04E1-5A5B-FE4B-87BB-595BF5310A0E}"/>
              </a:ext>
            </a:extLst>
          </p:cNvPr>
          <p:cNvSpPr/>
          <p:nvPr/>
        </p:nvSpPr>
        <p:spPr>
          <a:xfrm>
            <a:off x="10774363" y="9876998"/>
            <a:ext cx="14828838" cy="1745866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5" name="Rectangle 184">
            <a:extLst>
              <a:ext uri="{FF2B5EF4-FFF2-40B4-BE49-F238E27FC236}">
                <a16:creationId xmlns:a16="http://schemas.microsoft.com/office/drawing/2014/main" id="{06EFD5E6-AC0C-904B-B1EE-D228BB5538A4}"/>
              </a:ext>
            </a:extLst>
          </p:cNvPr>
          <p:cNvSpPr/>
          <p:nvPr/>
        </p:nvSpPr>
        <p:spPr>
          <a:xfrm>
            <a:off x="10774363" y="9869721"/>
            <a:ext cx="5704907" cy="1749881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61" name="image3.jpg">
            <a:extLst>
              <a:ext uri="{FF2B5EF4-FFF2-40B4-BE49-F238E27FC236}">
                <a16:creationId xmlns:a16="http://schemas.microsoft.com/office/drawing/2014/main" id="{D08E73D4-F7F2-EF43-BEC3-D15ECBB5D39C}"/>
              </a:ext>
            </a:extLst>
          </p:cNvPr>
          <p:cNvPicPr/>
          <p:nvPr/>
        </p:nvPicPr>
        <p:blipFill>
          <a:blip r:embed="rId3"/>
          <a:srcRect/>
          <a:stretch>
            <a:fillRect/>
          </a:stretch>
        </p:blipFill>
        <p:spPr>
          <a:xfrm>
            <a:off x="12102148" y="13725154"/>
            <a:ext cx="4267200" cy="4622136"/>
          </a:xfrm>
          <a:prstGeom prst="rect">
            <a:avLst/>
          </a:prstGeom>
          <a:ln/>
        </p:spPr>
      </p:pic>
      <p:grpSp>
        <p:nvGrpSpPr>
          <p:cNvPr id="25" name="Group 24">
            <a:extLst>
              <a:ext uri="{FF2B5EF4-FFF2-40B4-BE49-F238E27FC236}">
                <a16:creationId xmlns:a16="http://schemas.microsoft.com/office/drawing/2014/main" id="{1871B8BC-D831-844D-8E97-F4CC1709F2BE}"/>
              </a:ext>
            </a:extLst>
          </p:cNvPr>
          <p:cNvGrpSpPr/>
          <p:nvPr/>
        </p:nvGrpSpPr>
        <p:grpSpPr>
          <a:xfrm>
            <a:off x="12330748" y="13900551"/>
            <a:ext cx="3860132" cy="990600"/>
            <a:chOff x="12330748" y="13900551"/>
            <a:chExt cx="3860132" cy="990600"/>
          </a:xfrm>
        </p:grpSpPr>
        <p:sp>
          <p:nvSpPr>
            <p:cNvPr id="17" name="Rectangle 16">
              <a:extLst>
                <a:ext uri="{FF2B5EF4-FFF2-40B4-BE49-F238E27FC236}">
                  <a16:creationId xmlns:a16="http://schemas.microsoft.com/office/drawing/2014/main" id="{2B13EAEF-EF0E-4341-97C8-88F61FCEAC7C}"/>
                </a:ext>
              </a:extLst>
            </p:cNvPr>
            <p:cNvSpPr/>
            <p:nvPr/>
          </p:nvSpPr>
          <p:spPr>
            <a:xfrm>
              <a:off x="12330748" y="13900551"/>
              <a:ext cx="3860132" cy="60893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extBox 17">
              <a:extLst>
                <a:ext uri="{FF2B5EF4-FFF2-40B4-BE49-F238E27FC236}">
                  <a16:creationId xmlns:a16="http://schemas.microsoft.com/office/drawing/2014/main" id="{4C47EA8A-1EA3-8D4D-99FE-BFCE4BCEF613}"/>
                </a:ext>
              </a:extLst>
            </p:cNvPr>
            <p:cNvSpPr txBox="1"/>
            <p:nvPr/>
          </p:nvSpPr>
          <p:spPr>
            <a:xfrm>
              <a:off x="12330748" y="13943783"/>
              <a:ext cx="533400" cy="553998"/>
            </a:xfrm>
            <a:prstGeom prst="rect">
              <a:avLst/>
            </a:prstGeom>
            <a:noFill/>
          </p:spPr>
          <p:txBody>
            <a:bodyPr wrap="square" rtlCol="0">
              <a:spAutoFit/>
            </a:bodyPr>
            <a:lstStyle/>
            <a:p>
              <a:r>
                <a:rPr lang="en-US" sz="3000" b="1" dirty="0"/>
                <a:t>L</a:t>
              </a:r>
            </a:p>
          </p:txBody>
        </p:sp>
        <p:sp>
          <p:nvSpPr>
            <p:cNvPr id="19" name="TextBox 18">
              <a:extLst>
                <a:ext uri="{FF2B5EF4-FFF2-40B4-BE49-F238E27FC236}">
                  <a16:creationId xmlns:a16="http://schemas.microsoft.com/office/drawing/2014/main" id="{A8E0EC10-1088-1249-A3BD-656EFDB9C2A8}"/>
                </a:ext>
              </a:extLst>
            </p:cNvPr>
            <p:cNvSpPr txBox="1"/>
            <p:nvPr/>
          </p:nvSpPr>
          <p:spPr>
            <a:xfrm>
              <a:off x="12853489" y="13957839"/>
              <a:ext cx="920500" cy="523220"/>
            </a:xfrm>
            <a:prstGeom prst="rect">
              <a:avLst/>
            </a:prstGeom>
            <a:noFill/>
          </p:spPr>
          <p:txBody>
            <a:bodyPr wrap="square" rtlCol="0">
              <a:spAutoFit/>
            </a:bodyPr>
            <a:lstStyle/>
            <a:p>
              <a:r>
                <a:rPr lang="en-US" sz="2800" b="1" dirty="0"/>
                <a:t>FR1</a:t>
              </a:r>
            </a:p>
          </p:txBody>
        </p:sp>
        <p:sp>
          <p:nvSpPr>
            <p:cNvPr id="20" name="TextBox 19">
              <a:extLst>
                <a:ext uri="{FF2B5EF4-FFF2-40B4-BE49-F238E27FC236}">
                  <a16:creationId xmlns:a16="http://schemas.microsoft.com/office/drawing/2014/main" id="{E254604B-31E5-8742-B2DF-0043312F51BC}"/>
                </a:ext>
              </a:extLst>
            </p:cNvPr>
            <p:cNvSpPr txBox="1"/>
            <p:nvPr/>
          </p:nvSpPr>
          <p:spPr>
            <a:xfrm>
              <a:off x="13631952" y="13982289"/>
              <a:ext cx="1056095" cy="523220"/>
            </a:xfrm>
            <a:prstGeom prst="rect">
              <a:avLst/>
            </a:prstGeom>
            <a:noFill/>
          </p:spPr>
          <p:txBody>
            <a:bodyPr wrap="square" rtlCol="0">
              <a:spAutoFit/>
            </a:bodyPr>
            <a:lstStyle/>
            <a:p>
              <a:r>
                <a:rPr lang="en-US" sz="2800" b="1" dirty="0"/>
                <a:t>FR2</a:t>
              </a:r>
            </a:p>
          </p:txBody>
        </p:sp>
        <p:sp>
          <p:nvSpPr>
            <p:cNvPr id="21" name="Down Arrow 20">
              <a:extLst>
                <a:ext uri="{FF2B5EF4-FFF2-40B4-BE49-F238E27FC236}">
                  <a16:creationId xmlns:a16="http://schemas.microsoft.com/office/drawing/2014/main" id="{8158AFB0-EBAD-6E41-935C-8CC9411E4C40}"/>
                </a:ext>
              </a:extLst>
            </p:cNvPr>
            <p:cNvSpPr/>
            <p:nvPr/>
          </p:nvSpPr>
          <p:spPr>
            <a:xfrm>
              <a:off x="12330748"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5" name="Down Arrow 64">
              <a:extLst>
                <a:ext uri="{FF2B5EF4-FFF2-40B4-BE49-F238E27FC236}">
                  <a16:creationId xmlns:a16="http://schemas.microsoft.com/office/drawing/2014/main" id="{9CF849CD-1891-1641-8E09-931106A91ABD}"/>
                </a:ext>
              </a:extLst>
            </p:cNvPr>
            <p:cNvSpPr/>
            <p:nvPr/>
          </p:nvSpPr>
          <p:spPr>
            <a:xfrm>
              <a:off x="13136152"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6" name="Down Arrow 65">
              <a:extLst>
                <a:ext uri="{FF2B5EF4-FFF2-40B4-BE49-F238E27FC236}">
                  <a16:creationId xmlns:a16="http://schemas.microsoft.com/office/drawing/2014/main" id="{48BE7840-C194-BD4D-A1A0-97196A18120C}"/>
                </a:ext>
              </a:extLst>
            </p:cNvPr>
            <p:cNvSpPr/>
            <p:nvPr/>
          </p:nvSpPr>
          <p:spPr>
            <a:xfrm>
              <a:off x="13994114"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7" name="Down Arrow 66">
              <a:extLst>
                <a:ext uri="{FF2B5EF4-FFF2-40B4-BE49-F238E27FC236}">
                  <a16:creationId xmlns:a16="http://schemas.microsoft.com/office/drawing/2014/main" id="{7907B9F0-2047-A740-A29C-9BADDD6ED713}"/>
                </a:ext>
              </a:extLst>
            </p:cNvPr>
            <p:cNvSpPr/>
            <p:nvPr/>
          </p:nvSpPr>
          <p:spPr>
            <a:xfrm>
              <a:off x="14686075"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extBox 21">
              <a:extLst>
                <a:ext uri="{FF2B5EF4-FFF2-40B4-BE49-F238E27FC236}">
                  <a16:creationId xmlns:a16="http://schemas.microsoft.com/office/drawing/2014/main" id="{A9BFCA96-9770-4042-8B25-BBDCBE635974}"/>
                </a:ext>
              </a:extLst>
            </p:cNvPr>
            <p:cNvSpPr txBox="1"/>
            <p:nvPr/>
          </p:nvSpPr>
          <p:spPr>
            <a:xfrm>
              <a:off x="14464348" y="13982289"/>
              <a:ext cx="762000" cy="523220"/>
            </a:xfrm>
            <a:prstGeom prst="rect">
              <a:avLst/>
            </a:prstGeom>
            <a:noFill/>
          </p:spPr>
          <p:txBody>
            <a:bodyPr wrap="square" rtlCol="0">
              <a:spAutoFit/>
            </a:bodyPr>
            <a:lstStyle/>
            <a:p>
              <a:r>
                <a:rPr lang="en-US" sz="2800" b="1" dirty="0"/>
                <a:t>BB</a:t>
              </a:r>
            </a:p>
          </p:txBody>
        </p:sp>
        <p:sp>
          <p:nvSpPr>
            <p:cNvPr id="23" name="TextBox 22">
              <a:extLst>
                <a:ext uri="{FF2B5EF4-FFF2-40B4-BE49-F238E27FC236}">
                  <a16:creationId xmlns:a16="http://schemas.microsoft.com/office/drawing/2014/main" id="{8D813657-2117-F940-B55F-359A83091294}"/>
                </a:ext>
              </a:extLst>
            </p:cNvPr>
            <p:cNvSpPr txBox="1"/>
            <p:nvPr/>
          </p:nvSpPr>
          <p:spPr>
            <a:xfrm>
              <a:off x="15226348" y="13982289"/>
              <a:ext cx="685800" cy="523220"/>
            </a:xfrm>
            <a:prstGeom prst="rect">
              <a:avLst/>
            </a:prstGeom>
            <a:noFill/>
          </p:spPr>
          <p:txBody>
            <a:bodyPr wrap="square" rtlCol="0">
              <a:spAutoFit/>
            </a:bodyPr>
            <a:lstStyle/>
            <a:p>
              <a:r>
                <a:rPr lang="en-US" sz="2800" b="1" dirty="0"/>
                <a:t>- C</a:t>
              </a:r>
            </a:p>
          </p:txBody>
        </p:sp>
        <p:sp>
          <p:nvSpPr>
            <p:cNvPr id="70" name="Down Arrow 69">
              <a:extLst>
                <a:ext uri="{FF2B5EF4-FFF2-40B4-BE49-F238E27FC236}">
                  <a16:creationId xmlns:a16="http://schemas.microsoft.com/office/drawing/2014/main" id="{54F49371-FB71-AE42-854E-1CB3889BDD30}"/>
                </a:ext>
              </a:extLst>
            </p:cNvPr>
            <p:cNvSpPr/>
            <p:nvPr/>
          </p:nvSpPr>
          <p:spPr>
            <a:xfrm>
              <a:off x="15362764" y="14505509"/>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4" name="TextBox 23">
            <a:extLst>
              <a:ext uri="{FF2B5EF4-FFF2-40B4-BE49-F238E27FC236}">
                <a16:creationId xmlns:a16="http://schemas.microsoft.com/office/drawing/2014/main" id="{AB236B41-EDAA-5347-9E7A-1E36D06D57C1}"/>
              </a:ext>
            </a:extLst>
          </p:cNvPr>
          <p:cNvSpPr txBox="1"/>
          <p:nvPr/>
        </p:nvSpPr>
        <p:spPr>
          <a:xfrm>
            <a:off x="16611600" y="11207620"/>
            <a:ext cx="8686800" cy="2554545"/>
          </a:xfrm>
          <a:prstGeom prst="rect">
            <a:avLst/>
          </a:prstGeom>
          <a:noFill/>
        </p:spPr>
        <p:txBody>
          <a:bodyPr wrap="square" rtlCol="0">
            <a:spAutoFit/>
          </a:bodyPr>
          <a:lstStyle/>
          <a:p>
            <a:pPr algn="just"/>
            <a:r>
              <a:rPr lang="en-US" sz="4000" b="1" dirty="0"/>
              <a:t>PCR of Flanking Regions 1 &amp; 2</a:t>
            </a:r>
          </a:p>
          <a:p>
            <a:pPr marL="571500" indent="-571500">
              <a:buFont typeface="Arial" panose="020B0604020202020204" pitchFamily="34" charset="0"/>
              <a:buChar char="•"/>
            </a:pPr>
            <a:r>
              <a:rPr lang="en-US" sz="3000" dirty="0"/>
              <a:t>I performed a PCR to amplify the flanking regions outside of </a:t>
            </a:r>
            <a:r>
              <a:rPr lang="en-US" sz="3000" i="1" dirty="0"/>
              <a:t>rpsU </a:t>
            </a:r>
            <a:r>
              <a:rPr lang="en-US" sz="3000" dirty="0"/>
              <a:t>to allow for allelic replacement of </a:t>
            </a:r>
            <a:r>
              <a:rPr lang="en-US" sz="3000" i="1" dirty="0"/>
              <a:t>S. aureus </a:t>
            </a:r>
            <a:r>
              <a:rPr lang="en-US" sz="3000" dirty="0"/>
              <a:t>genomic DNA</a:t>
            </a:r>
          </a:p>
          <a:p>
            <a:pPr algn="just"/>
            <a:endParaRPr lang="en-US" sz="3000" dirty="0"/>
          </a:p>
        </p:txBody>
      </p:sp>
      <p:sp>
        <p:nvSpPr>
          <p:cNvPr id="99" name="Rounded Rectangle 98">
            <a:extLst>
              <a:ext uri="{FF2B5EF4-FFF2-40B4-BE49-F238E27FC236}">
                <a16:creationId xmlns:a16="http://schemas.microsoft.com/office/drawing/2014/main" id="{EC1ABA90-95AF-064E-8E90-04FA2078D7D4}"/>
              </a:ext>
            </a:extLst>
          </p:cNvPr>
          <p:cNvSpPr/>
          <p:nvPr/>
        </p:nvSpPr>
        <p:spPr>
          <a:xfrm>
            <a:off x="18050872" y="15937344"/>
            <a:ext cx="6612331" cy="2554545"/>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8" name="TextBox 67">
            <a:extLst>
              <a:ext uri="{FF2B5EF4-FFF2-40B4-BE49-F238E27FC236}">
                <a16:creationId xmlns:a16="http://schemas.microsoft.com/office/drawing/2014/main" id="{D6E5E65C-907D-7F41-AC2A-C96D1141F392}"/>
              </a:ext>
            </a:extLst>
          </p:cNvPr>
          <p:cNvSpPr txBox="1"/>
          <p:nvPr/>
        </p:nvSpPr>
        <p:spPr>
          <a:xfrm>
            <a:off x="16545435" y="13268917"/>
            <a:ext cx="8686800" cy="5016758"/>
          </a:xfrm>
          <a:prstGeom prst="rect">
            <a:avLst/>
          </a:prstGeom>
          <a:noFill/>
        </p:spPr>
        <p:txBody>
          <a:bodyPr wrap="square" rtlCol="0">
            <a:spAutoFit/>
          </a:bodyPr>
          <a:lstStyle/>
          <a:p>
            <a:pPr algn="just"/>
            <a:r>
              <a:rPr lang="en-US" sz="4000" b="1" dirty="0"/>
              <a:t>Digest of Flanking Regions and the pIMAY-Z backbone</a:t>
            </a:r>
          </a:p>
          <a:p>
            <a:pPr marL="457200" indent="-457200" algn="just">
              <a:buFont typeface="Arial" panose="020B0604020202020204" pitchFamily="34" charset="0"/>
              <a:buChar char="•"/>
            </a:pPr>
            <a:r>
              <a:rPr lang="en-US" sz="3000" dirty="0"/>
              <a:t>I digested the ends of the flanking regions and the pIMAY-Z backbone to create compatible sticky ends for ligation</a:t>
            </a:r>
          </a:p>
          <a:p>
            <a:pPr lvl="1" indent="0" algn="just"/>
            <a:r>
              <a:rPr lang="en-US" sz="3000" b="1" dirty="0"/>
              <a:t>Gel Image Contents</a:t>
            </a:r>
          </a:p>
          <a:p>
            <a:pPr lvl="1" indent="0" algn="just"/>
            <a:r>
              <a:rPr lang="en-US" sz="3000" dirty="0"/>
              <a:t>L = DNA Ladder</a:t>
            </a:r>
          </a:p>
          <a:p>
            <a:pPr lvl="1" indent="0" algn="just"/>
            <a:r>
              <a:rPr lang="en-US" sz="3000" dirty="0"/>
              <a:t>FR1 = flanking region 1 – 1,015 bp</a:t>
            </a:r>
          </a:p>
          <a:p>
            <a:pPr lvl="1" indent="0" algn="just"/>
            <a:r>
              <a:rPr lang="en-US" sz="3000" dirty="0"/>
              <a:t>FR2 = flanking region 2 – 969 bp</a:t>
            </a:r>
          </a:p>
          <a:p>
            <a:pPr lvl="1" indent="0" algn="just"/>
            <a:r>
              <a:rPr lang="en-US" sz="3000" dirty="0"/>
              <a:t>BB = pIMAY-Z backbone – 8,700 bp</a:t>
            </a:r>
          </a:p>
        </p:txBody>
      </p:sp>
      <p:sp>
        <p:nvSpPr>
          <p:cNvPr id="73" name="TextBox 72">
            <a:extLst>
              <a:ext uri="{FF2B5EF4-FFF2-40B4-BE49-F238E27FC236}">
                <a16:creationId xmlns:a16="http://schemas.microsoft.com/office/drawing/2014/main" id="{6AA27422-8FB7-324A-B721-02F50D45BEBC}"/>
              </a:ext>
            </a:extLst>
          </p:cNvPr>
          <p:cNvSpPr txBox="1"/>
          <p:nvPr/>
        </p:nvSpPr>
        <p:spPr>
          <a:xfrm>
            <a:off x="16916400" y="18651937"/>
            <a:ext cx="8382000" cy="2092881"/>
          </a:xfrm>
          <a:prstGeom prst="rect">
            <a:avLst/>
          </a:prstGeom>
          <a:noFill/>
        </p:spPr>
        <p:txBody>
          <a:bodyPr wrap="square" rtlCol="0">
            <a:spAutoFit/>
          </a:bodyPr>
          <a:lstStyle/>
          <a:p>
            <a:pPr algn="just"/>
            <a:r>
              <a:rPr lang="en-US" sz="4000" b="1" dirty="0"/>
              <a:t>Plasmid Ligation</a:t>
            </a:r>
          </a:p>
          <a:p>
            <a:pPr marL="457200" indent="-457200" algn="just">
              <a:buFont typeface="Arial" panose="020B0604020202020204" pitchFamily="34" charset="0"/>
              <a:buChar char="•"/>
            </a:pPr>
            <a:r>
              <a:rPr lang="en-US" sz="3000" dirty="0"/>
              <a:t>I ligated together the backbone and flanking regions, effectively “gluing” the flanking regions into the pIMAY-Z backbone</a:t>
            </a:r>
          </a:p>
        </p:txBody>
      </p:sp>
      <p:sp>
        <p:nvSpPr>
          <p:cNvPr id="74" name="TextBox 73">
            <a:extLst>
              <a:ext uri="{FF2B5EF4-FFF2-40B4-BE49-F238E27FC236}">
                <a16:creationId xmlns:a16="http://schemas.microsoft.com/office/drawing/2014/main" id="{BF3984F7-A126-D345-A306-51A1E9B8F109}"/>
              </a:ext>
            </a:extLst>
          </p:cNvPr>
          <p:cNvSpPr txBox="1"/>
          <p:nvPr/>
        </p:nvSpPr>
        <p:spPr>
          <a:xfrm>
            <a:off x="16850235" y="21261179"/>
            <a:ext cx="8382000" cy="2554545"/>
          </a:xfrm>
          <a:prstGeom prst="rect">
            <a:avLst/>
          </a:prstGeom>
          <a:noFill/>
        </p:spPr>
        <p:txBody>
          <a:bodyPr wrap="square" rtlCol="0">
            <a:spAutoFit/>
          </a:bodyPr>
          <a:lstStyle/>
          <a:p>
            <a:pPr algn="just"/>
            <a:r>
              <a:rPr lang="en-US" sz="4000" b="1" dirty="0"/>
              <a:t>IMO8B </a:t>
            </a:r>
            <a:r>
              <a:rPr lang="en-US" sz="4000" b="1" i="1" dirty="0"/>
              <a:t>E. coli </a:t>
            </a:r>
            <a:r>
              <a:rPr lang="en-US" sz="4000" b="1" dirty="0"/>
              <a:t>Transformation</a:t>
            </a:r>
          </a:p>
          <a:p>
            <a:pPr marL="571500" indent="-571500" algn="just">
              <a:buFont typeface="Arial" panose="020B0604020202020204" pitchFamily="34" charset="0"/>
              <a:buChar char="•"/>
            </a:pPr>
            <a:r>
              <a:rPr lang="en-US" sz="3000" dirty="0"/>
              <a:t>The ligated plasmid was transformed into IMO8B </a:t>
            </a:r>
            <a:r>
              <a:rPr lang="en-US" sz="3000" i="1" dirty="0"/>
              <a:t>E. coli </a:t>
            </a:r>
            <a:r>
              <a:rPr lang="en-US" sz="3000" dirty="0"/>
              <a:t>to generate more plasmid with a methylation pattern compatible with introduction into </a:t>
            </a:r>
            <a:r>
              <a:rPr lang="en-US" sz="3000" i="1" dirty="0"/>
              <a:t>S. aureus </a:t>
            </a:r>
          </a:p>
        </p:txBody>
      </p:sp>
      <p:sp>
        <p:nvSpPr>
          <p:cNvPr id="75" name="TextBox 74">
            <a:extLst>
              <a:ext uri="{FF2B5EF4-FFF2-40B4-BE49-F238E27FC236}">
                <a16:creationId xmlns:a16="http://schemas.microsoft.com/office/drawing/2014/main" id="{0E8A8F7C-9741-8844-BCF4-2C4D81C6B7EE}"/>
              </a:ext>
            </a:extLst>
          </p:cNvPr>
          <p:cNvSpPr txBox="1"/>
          <p:nvPr/>
        </p:nvSpPr>
        <p:spPr>
          <a:xfrm>
            <a:off x="16916400" y="24384000"/>
            <a:ext cx="8153400" cy="2554545"/>
          </a:xfrm>
          <a:prstGeom prst="rect">
            <a:avLst/>
          </a:prstGeom>
          <a:noFill/>
        </p:spPr>
        <p:txBody>
          <a:bodyPr wrap="square" rtlCol="0">
            <a:spAutoFit/>
          </a:bodyPr>
          <a:lstStyle/>
          <a:p>
            <a:pPr algn="just"/>
            <a:r>
              <a:rPr lang="en-US" sz="4000" b="1" dirty="0"/>
              <a:t>Plasmid Sequencing</a:t>
            </a:r>
          </a:p>
          <a:p>
            <a:pPr marL="571500" indent="-571500" algn="just">
              <a:buFont typeface="Arial" panose="020B0604020202020204" pitchFamily="34" charset="0"/>
              <a:buChar char="•"/>
            </a:pPr>
            <a:r>
              <a:rPr lang="en-US" sz="3000" dirty="0"/>
              <a:t>After transformation, the plasmid was sequenced to confirm that it contained the flanking regions and there were no mutations introduced  </a:t>
            </a:r>
          </a:p>
        </p:txBody>
      </p:sp>
      <p:grpSp>
        <p:nvGrpSpPr>
          <p:cNvPr id="80" name="Group 79">
            <a:extLst>
              <a:ext uri="{FF2B5EF4-FFF2-40B4-BE49-F238E27FC236}">
                <a16:creationId xmlns:a16="http://schemas.microsoft.com/office/drawing/2014/main" id="{C41A3270-95E2-044D-BA6D-38638E863CFB}"/>
              </a:ext>
            </a:extLst>
          </p:cNvPr>
          <p:cNvGrpSpPr/>
          <p:nvPr/>
        </p:nvGrpSpPr>
        <p:grpSpPr>
          <a:xfrm>
            <a:off x="12060982" y="10602123"/>
            <a:ext cx="3165366" cy="2871103"/>
            <a:chOff x="21945600" y="3581400"/>
            <a:chExt cx="8153400" cy="8153400"/>
          </a:xfrm>
        </p:grpSpPr>
        <p:sp>
          <p:nvSpPr>
            <p:cNvPr id="81" name="Donut 80">
              <a:extLst>
                <a:ext uri="{FF2B5EF4-FFF2-40B4-BE49-F238E27FC236}">
                  <a16:creationId xmlns:a16="http://schemas.microsoft.com/office/drawing/2014/main" id="{F5CB98A6-18C5-C743-99E9-09667FEF6C95}"/>
                </a:ext>
              </a:extLst>
            </p:cNvPr>
            <p:cNvSpPr/>
            <p:nvPr/>
          </p:nvSpPr>
          <p:spPr>
            <a:xfrm>
              <a:off x="21945600" y="3581400"/>
              <a:ext cx="8153400" cy="8153400"/>
            </a:xfrm>
            <a:prstGeom prst="donut">
              <a:avLst>
                <a:gd name="adj" fmla="val 585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2" name="Rounded Rectangle 81">
              <a:extLst>
                <a:ext uri="{FF2B5EF4-FFF2-40B4-BE49-F238E27FC236}">
                  <a16:creationId xmlns:a16="http://schemas.microsoft.com/office/drawing/2014/main" id="{89062D64-FB0D-594D-919D-E8200B61A616}"/>
                </a:ext>
              </a:extLst>
            </p:cNvPr>
            <p:cNvSpPr/>
            <p:nvPr/>
          </p:nvSpPr>
          <p:spPr>
            <a:xfrm rot="3015265">
              <a:off x="23355236" y="3466054"/>
              <a:ext cx="762000" cy="24384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3" name="Rounded Rectangle 82">
              <a:extLst>
                <a:ext uri="{FF2B5EF4-FFF2-40B4-BE49-F238E27FC236}">
                  <a16:creationId xmlns:a16="http://schemas.microsoft.com/office/drawing/2014/main" id="{88E7DAD9-7032-E649-AC3F-976FD7B26F50}"/>
                </a:ext>
              </a:extLst>
            </p:cNvPr>
            <p:cNvSpPr/>
            <p:nvPr/>
          </p:nvSpPr>
          <p:spPr>
            <a:xfrm>
              <a:off x="21945600" y="5987377"/>
              <a:ext cx="762000" cy="3341445"/>
            </a:xfrm>
            <a:prstGeom prst="roundRect">
              <a:avLst>
                <a:gd name="adj" fmla="val 18293"/>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4" name="TextBox 83">
              <a:extLst>
                <a:ext uri="{FF2B5EF4-FFF2-40B4-BE49-F238E27FC236}">
                  <a16:creationId xmlns:a16="http://schemas.microsoft.com/office/drawing/2014/main" id="{E07F695C-1509-6043-B617-FD8024968654}"/>
                </a:ext>
              </a:extLst>
            </p:cNvPr>
            <p:cNvSpPr txBox="1"/>
            <p:nvPr/>
          </p:nvSpPr>
          <p:spPr>
            <a:xfrm rot="19212249">
              <a:off x="22296934" y="4113436"/>
              <a:ext cx="3352800" cy="874030"/>
            </a:xfrm>
            <a:prstGeom prst="rect">
              <a:avLst/>
            </a:prstGeom>
            <a:noFill/>
          </p:spPr>
          <p:txBody>
            <a:bodyPr wrap="square" rtlCol="0">
              <a:spAutoFit/>
            </a:bodyPr>
            <a:lstStyle/>
            <a:p>
              <a:r>
                <a:rPr lang="en-US" sz="1400" b="1" dirty="0"/>
                <a:t>Chlor-Res</a:t>
              </a:r>
            </a:p>
          </p:txBody>
        </p:sp>
        <p:sp>
          <p:nvSpPr>
            <p:cNvPr id="85" name="TextBox 84">
              <a:extLst>
                <a:ext uri="{FF2B5EF4-FFF2-40B4-BE49-F238E27FC236}">
                  <a16:creationId xmlns:a16="http://schemas.microsoft.com/office/drawing/2014/main" id="{A404E8BD-F25C-7F41-9155-4ABA787DE8F8}"/>
                </a:ext>
              </a:extLst>
            </p:cNvPr>
            <p:cNvSpPr txBox="1"/>
            <p:nvPr/>
          </p:nvSpPr>
          <p:spPr>
            <a:xfrm>
              <a:off x="21945600" y="5987376"/>
              <a:ext cx="609600" cy="3408712"/>
            </a:xfrm>
            <a:prstGeom prst="rect">
              <a:avLst/>
            </a:prstGeom>
            <a:noFill/>
          </p:spPr>
          <p:txBody>
            <a:bodyPr wrap="square" rtlCol="0">
              <a:spAutoFit/>
            </a:bodyPr>
            <a:lstStyle/>
            <a:p>
              <a:r>
                <a:rPr lang="en-US" sz="1800" b="1" i="1" dirty="0"/>
                <a:t>lacZ</a:t>
              </a:r>
            </a:p>
          </p:txBody>
        </p:sp>
        <p:sp>
          <p:nvSpPr>
            <p:cNvPr id="86" name="TextBox 85">
              <a:extLst>
                <a:ext uri="{FF2B5EF4-FFF2-40B4-BE49-F238E27FC236}">
                  <a16:creationId xmlns:a16="http://schemas.microsoft.com/office/drawing/2014/main" id="{29212944-4827-2546-8108-941B3CD05F9E}"/>
                </a:ext>
              </a:extLst>
            </p:cNvPr>
            <p:cNvSpPr txBox="1"/>
            <p:nvPr/>
          </p:nvSpPr>
          <p:spPr>
            <a:xfrm>
              <a:off x="24078509" y="6459367"/>
              <a:ext cx="4628847" cy="2534682"/>
            </a:xfrm>
            <a:prstGeom prst="rect">
              <a:avLst/>
            </a:prstGeom>
            <a:noFill/>
          </p:spPr>
          <p:txBody>
            <a:bodyPr wrap="square" rtlCol="0">
              <a:spAutoFit/>
            </a:bodyPr>
            <a:lstStyle/>
            <a:p>
              <a:r>
                <a:rPr lang="en-US" sz="2600" b="1" dirty="0"/>
                <a:t>pIMAY-Z backbone</a:t>
              </a:r>
            </a:p>
          </p:txBody>
        </p:sp>
      </p:grpSp>
      <p:grpSp>
        <p:nvGrpSpPr>
          <p:cNvPr id="87" name="Group 86">
            <a:extLst>
              <a:ext uri="{FF2B5EF4-FFF2-40B4-BE49-F238E27FC236}">
                <a16:creationId xmlns:a16="http://schemas.microsoft.com/office/drawing/2014/main" id="{71C4FE64-3BFC-FB4B-BF51-54F3CC482783}"/>
              </a:ext>
            </a:extLst>
          </p:cNvPr>
          <p:cNvGrpSpPr/>
          <p:nvPr/>
        </p:nvGrpSpPr>
        <p:grpSpPr>
          <a:xfrm>
            <a:off x="12049269" y="19707329"/>
            <a:ext cx="3165366" cy="2871103"/>
            <a:chOff x="21945600" y="3581400"/>
            <a:chExt cx="8153400" cy="8153400"/>
          </a:xfrm>
        </p:grpSpPr>
        <p:sp>
          <p:nvSpPr>
            <p:cNvPr id="88" name="Donut 87">
              <a:extLst>
                <a:ext uri="{FF2B5EF4-FFF2-40B4-BE49-F238E27FC236}">
                  <a16:creationId xmlns:a16="http://schemas.microsoft.com/office/drawing/2014/main" id="{3C981A26-E278-3147-A2B7-402817F27692}"/>
                </a:ext>
              </a:extLst>
            </p:cNvPr>
            <p:cNvSpPr/>
            <p:nvPr/>
          </p:nvSpPr>
          <p:spPr>
            <a:xfrm>
              <a:off x="21945600" y="3581400"/>
              <a:ext cx="8153400" cy="8153400"/>
            </a:xfrm>
            <a:prstGeom prst="donut">
              <a:avLst>
                <a:gd name="adj" fmla="val 585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89" name="Rounded Rectangle 88">
              <a:extLst>
                <a:ext uri="{FF2B5EF4-FFF2-40B4-BE49-F238E27FC236}">
                  <a16:creationId xmlns:a16="http://schemas.microsoft.com/office/drawing/2014/main" id="{D79883AE-9F5E-524A-99DB-2C4CB002C2FE}"/>
                </a:ext>
              </a:extLst>
            </p:cNvPr>
            <p:cNvSpPr/>
            <p:nvPr/>
          </p:nvSpPr>
          <p:spPr>
            <a:xfrm rot="3015265">
              <a:off x="23355236" y="3466054"/>
              <a:ext cx="762000" cy="24384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0" name="Rounded Rectangle 89">
              <a:extLst>
                <a:ext uri="{FF2B5EF4-FFF2-40B4-BE49-F238E27FC236}">
                  <a16:creationId xmlns:a16="http://schemas.microsoft.com/office/drawing/2014/main" id="{4F4453C9-0CF2-B641-B9C0-506CC0D7EC89}"/>
                </a:ext>
              </a:extLst>
            </p:cNvPr>
            <p:cNvSpPr/>
            <p:nvPr/>
          </p:nvSpPr>
          <p:spPr>
            <a:xfrm>
              <a:off x="21945600" y="5987377"/>
              <a:ext cx="762000" cy="3341445"/>
            </a:xfrm>
            <a:prstGeom prst="roundRect">
              <a:avLst>
                <a:gd name="adj" fmla="val 18293"/>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1" name="TextBox 90">
              <a:extLst>
                <a:ext uri="{FF2B5EF4-FFF2-40B4-BE49-F238E27FC236}">
                  <a16:creationId xmlns:a16="http://schemas.microsoft.com/office/drawing/2014/main" id="{F8E5533B-4891-3D49-A40D-CE78B520D155}"/>
                </a:ext>
              </a:extLst>
            </p:cNvPr>
            <p:cNvSpPr txBox="1"/>
            <p:nvPr/>
          </p:nvSpPr>
          <p:spPr>
            <a:xfrm rot="19212249">
              <a:off x="22296934" y="4113436"/>
              <a:ext cx="3352800" cy="874030"/>
            </a:xfrm>
            <a:prstGeom prst="rect">
              <a:avLst/>
            </a:prstGeom>
            <a:noFill/>
          </p:spPr>
          <p:txBody>
            <a:bodyPr wrap="square" rtlCol="0">
              <a:spAutoFit/>
            </a:bodyPr>
            <a:lstStyle/>
            <a:p>
              <a:r>
                <a:rPr lang="en-US" sz="1400" b="1" dirty="0"/>
                <a:t>Chlor-Res</a:t>
              </a:r>
            </a:p>
          </p:txBody>
        </p:sp>
        <p:sp>
          <p:nvSpPr>
            <p:cNvPr id="92" name="TextBox 91">
              <a:extLst>
                <a:ext uri="{FF2B5EF4-FFF2-40B4-BE49-F238E27FC236}">
                  <a16:creationId xmlns:a16="http://schemas.microsoft.com/office/drawing/2014/main" id="{3AAAD2D2-267B-8E4E-8353-C8F5CF7C3B80}"/>
                </a:ext>
              </a:extLst>
            </p:cNvPr>
            <p:cNvSpPr txBox="1"/>
            <p:nvPr/>
          </p:nvSpPr>
          <p:spPr>
            <a:xfrm>
              <a:off x="21945600" y="5987376"/>
              <a:ext cx="609600" cy="3408712"/>
            </a:xfrm>
            <a:prstGeom prst="rect">
              <a:avLst/>
            </a:prstGeom>
            <a:noFill/>
          </p:spPr>
          <p:txBody>
            <a:bodyPr wrap="square" rtlCol="0">
              <a:spAutoFit/>
            </a:bodyPr>
            <a:lstStyle/>
            <a:p>
              <a:r>
                <a:rPr lang="en-US" sz="1800" b="1" i="1" dirty="0"/>
                <a:t>lacZ</a:t>
              </a:r>
            </a:p>
          </p:txBody>
        </p:sp>
        <p:sp>
          <p:nvSpPr>
            <p:cNvPr id="93" name="TextBox 92">
              <a:extLst>
                <a:ext uri="{FF2B5EF4-FFF2-40B4-BE49-F238E27FC236}">
                  <a16:creationId xmlns:a16="http://schemas.microsoft.com/office/drawing/2014/main" id="{BC909903-7698-344E-838F-26F3C54DCE54}"/>
                </a:ext>
              </a:extLst>
            </p:cNvPr>
            <p:cNvSpPr txBox="1"/>
            <p:nvPr/>
          </p:nvSpPr>
          <p:spPr>
            <a:xfrm>
              <a:off x="24078509" y="6459367"/>
              <a:ext cx="4628847" cy="2534682"/>
            </a:xfrm>
            <a:prstGeom prst="rect">
              <a:avLst/>
            </a:prstGeom>
            <a:noFill/>
          </p:spPr>
          <p:txBody>
            <a:bodyPr wrap="square" rtlCol="0">
              <a:spAutoFit/>
            </a:bodyPr>
            <a:lstStyle/>
            <a:p>
              <a:r>
                <a:rPr lang="en-US" sz="2600" b="1" dirty="0"/>
                <a:t>pIMAY-Z backbone</a:t>
              </a:r>
            </a:p>
          </p:txBody>
        </p:sp>
      </p:grpSp>
      <p:grpSp>
        <p:nvGrpSpPr>
          <p:cNvPr id="186" name="Group 185">
            <a:extLst>
              <a:ext uri="{FF2B5EF4-FFF2-40B4-BE49-F238E27FC236}">
                <a16:creationId xmlns:a16="http://schemas.microsoft.com/office/drawing/2014/main" id="{AD6B7E0D-9696-0B46-846E-ED553C20FB4B}"/>
              </a:ext>
            </a:extLst>
          </p:cNvPr>
          <p:cNvGrpSpPr/>
          <p:nvPr/>
        </p:nvGrpSpPr>
        <p:grpSpPr>
          <a:xfrm>
            <a:off x="10797590" y="13604622"/>
            <a:ext cx="5571758" cy="4899400"/>
            <a:chOff x="19246487" y="7145466"/>
            <a:chExt cx="6019256" cy="5594015"/>
          </a:xfrm>
        </p:grpSpPr>
        <p:pic>
          <p:nvPicPr>
            <p:cNvPr id="187" name="image1.jpg" descr="A picture containing text, white&#10;&#10;Description automatically generated">
              <a:extLst>
                <a:ext uri="{FF2B5EF4-FFF2-40B4-BE49-F238E27FC236}">
                  <a16:creationId xmlns:a16="http://schemas.microsoft.com/office/drawing/2014/main" id="{F98BB6F0-4085-9D4C-BE78-CE0F749B3B76}"/>
                </a:ext>
              </a:extLst>
            </p:cNvPr>
            <p:cNvPicPr/>
            <p:nvPr/>
          </p:nvPicPr>
          <p:blipFill>
            <a:blip r:embed="rId4"/>
            <a:srcRect/>
            <a:stretch>
              <a:fillRect/>
            </a:stretch>
          </p:blipFill>
          <p:spPr>
            <a:xfrm>
              <a:off x="20080649" y="8711941"/>
              <a:ext cx="3305175" cy="3867150"/>
            </a:xfrm>
            <a:prstGeom prst="rect">
              <a:avLst/>
            </a:prstGeom>
            <a:ln/>
          </p:spPr>
        </p:pic>
        <p:pic>
          <p:nvPicPr>
            <p:cNvPr id="188" name="image1.jpg" descr="A picture containing text, white&#10;&#10;Description automatically generated">
              <a:extLst>
                <a:ext uri="{FF2B5EF4-FFF2-40B4-BE49-F238E27FC236}">
                  <a16:creationId xmlns:a16="http://schemas.microsoft.com/office/drawing/2014/main" id="{4B58DC72-C76A-BF4A-9CEC-E81058821493}"/>
                </a:ext>
              </a:extLst>
            </p:cNvPr>
            <p:cNvPicPr/>
            <p:nvPr/>
          </p:nvPicPr>
          <p:blipFill>
            <a:blip r:embed="rId4"/>
            <a:srcRect/>
            <a:stretch>
              <a:fillRect/>
            </a:stretch>
          </p:blipFill>
          <p:spPr>
            <a:xfrm>
              <a:off x="20080756" y="7145466"/>
              <a:ext cx="5184987" cy="5594015"/>
            </a:xfrm>
            <a:prstGeom prst="rect">
              <a:avLst/>
            </a:prstGeom>
            <a:ln/>
          </p:spPr>
        </p:pic>
        <p:grpSp>
          <p:nvGrpSpPr>
            <p:cNvPr id="189" name="Group 188">
              <a:extLst>
                <a:ext uri="{FF2B5EF4-FFF2-40B4-BE49-F238E27FC236}">
                  <a16:creationId xmlns:a16="http://schemas.microsoft.com/office/drawing/2014/main" id="{55031B20-EE52-884B-B9F6-D267EED01781}"/>
                </a:ext>
              </a:extLst>
            </p:cNvPr>
            <p:cNvGrpSpPr/>
            <p:nvPr/>
          </p:nvGrpSpPr>
          <p:grpSpPr>
            <a:xfrm>
              <a:off x="20459311" y="7492416"/>
              <a:ext cx="4305689" cy="890986"/>
              <a:chOff x="12188706" y="13943783"/>
              <a:chExt cx="3860132" cy="947368"/>
            </a:xfrm>
          </p:grpSpPr>
          <p:sp>
            <p:nvSpPr>
              <p:cNvPr id="195" name="Rectangle 194">
                <a:extLst>
                  <a:ext uri="{FF2B5EF4-FFF2-40B4-BE49-F238E27FC236}">
                    <a16:creationId xmlns:a16="http://schemas.microsoft.com/office/drawing/2014/main" id="{6BDD93DB-7633-854C-A805-2CD45E44EF74}"/>
                  </a:ext>
                </a:extLst>
              </p:cNvPr>
              <p:cNvSpPr/>
              <p:nvPr/>
            </p:nvSpPr>
            <p:spPr>
              <a:xfrm>
                <a:off x="12188706" y="13954784"/>
                <a:ext cx="3860132" cy="608936"/>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6" name="TextBox 195">
                <a:extLst>
                  <a:ext uri="{FF2B5EF4-FFF2-40B4-BE49-F238E27FC236}">
                    <a16:creationId xmlns:a16="http://schemas.microsoft.com/office/drawing/2014/main" id="{927E608E-5BC1-F342-8252-D1E71093CEFC}"/>
                  </a:ext>
                </a:extLst>
              </p:cNvPr>
              <p:cNvSpPr txBox="1"/>
              <p:nvPr/>
            </p:nvSpPr>
            <p:spPr>
              <a:xfrm>
                <a:off x="12330748" y="13943783"/>
                <a:ext cx="533400" cy="553998"/>
              </a:xfrm>
              <a:prstGeom prst="rect">
                <a:avLst/>
              </a:prstGeom>
              <a:noFill/>
            </p:spPr>
            <p:txBody>
              <a:bodyPr wrap="square" rtlCol="0">
                <a:spAutoFit/>
              </a:bodyPr>
              <a:lstStyle/>
              <a:p>
                <a:r>
                  <a:rPr lang="en-US" sz="3000" b="1" dirty="0"/>
                  <a:t>L</a:t>
                </a:r>
              </a:p>
            </p:txBody>
          </p:sp>
          <p:sp>
            <p:nvSpPr>
              <p:cNvPr id="197" name="TextBox 196">
                <a:extLst>
                  <a:ext uri="{FF2B5EF4-FFF2-40B4-BE49-F238E27FC236}">
                    <a16:creationId xmlns:a16="http://schemas.microsoft.com/office/drawing/2014/main" id="{1E4A26FF-D185-8D49-9534-F162F9E753D2}"/>
                  </a:ext>
                </a:extLst>
              </p:cNvPr>
              <p:cNvSpPr txBox="1"/>
              <p:nvPr/>
            </p:nvSpPr>
            <p:spPr>
              <a:xfrm>
                <a:off x="12853489" y="13957839"/>
                <a:ext cx="920500" cy="523220"/>
              </a:xfrm>
              <a:prstGeom prst="rect">
                <a:avLst/>
              </a:prstGeom>
              <a:noFill/>
            </p:spPr>
            <p:txBody>
              <a:bodyPr wrap="square" rtlCol="0">
                <a:spAutoFit/>
              </a:bodyPr>
              <a:lstStyle/>
              <a:p>
                <a:r>
                  <a:rPr lang="en-US" sz="2800" b="1" dirty="0"/>
                  <a:t>FR1</a:t>
                </a:r>
              </a:p>
            </p:txBody>
          </p:sp>
          <p:sp>
            <p:nvSpPr>
              <p:cNvPr id="198" name="TextBox 197">
                <a:extLst>
                  <a:ext uri="{FF2B5EF4-FFF2-40B4-BE49-F238E27FC236}">
                    <a16:creationId xmlns:a16="http://schemas.microsoft.com/office/drawing/2014/main" id="{EA142891-31FF-CA43-A043-E9A562EDECF3}"/>
                  </a:ext>
                </a:extLst>
              </p:cNvPr>
              <p:cNvSpPr txBox="1"/>
              <p:nvPr/>
            </p:nvSpPr>
            <p:spPr>
              <a:xfrm>
                <a:off x="13631952" y="13982289"/>
                <a:ext cx="1056095" cy="523220"/>
              </a:xfrm>
              <a:prstGeom prst="rect">
                <a:avLst/>
              </a:prstGeom>
              <a:noFill/>
            </p:spPr>
            <p:txBody>
              <a:bodyPr wrap="square" rtlCol="0">
                <a:spAutoFit/>
              </a:bodyPr>
              <a:lstStyle/>
              <a:p>
                <a:r>
                  <a:rPr lang="en-US" sz="2800" b="1" dirty="0"/>
                  <a:t>FR2</a:t>
                </a:r>
              </a:p>
            </p:txBody>
          </p:sp>
          <p:sp>
            <p:nvSpPr>
              <p:cNvPr id="199" name="Down Arrow 198">
                <a:extLst>
                  <a:ext uri="{FF2B5EF4-FFF2-40B4-BE49-F238E27FC236}">
                    <a16:creationId xmlns:a16="http://schemas.microsoft.com/office/drawing/2014/main" id="{AE463539-F242-FB45-96B8-05FDCBB2069A}"/>
                  </a:ext>
                </a:extLst>
              </p:cNvPr>
              <p:cNvSpPr/>
              <p:nvPr/>
            </p:nvSpPr>
            <p:spPr>
              <a:xfrm>
                <a:off x="12330748"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0" name="Down Arrow 199">
                <a:extLst>
                  <a:ext uri="{FF2B5EF4-FFF2-40B4-BE49-F238E27FC236}">
                    <a16:creationId xmlns:a16="http://schemas.microsoft.com/office/drawing/2014/main" id="{923842D4-AE9F-1040-AFBB-39E726A4CAD8}"/>
                  </a:ext>
                </a:extLst>
              </p:cNvPr>
              <p:cNvSpPr/>
              <p:nvPr/>
            </p:nvSpPr>
            <p:spPr>
              <a:xfrm>
                <a:off x="13136152"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1" name="Down Arrow 200">
                <a:extLst>
                  <a:ext uri="{FF2B5EF4-FFF2-40B4-BE49-F238E27FC236}">
                    <a16:creationId xmlns:a16="http://schemas.microsoft.com/office/drawing/2014/main" id="{0CD382C5-01D1-2D45-9079-D7B0F8462E4F}"/>
                  </a:ext>
                </a:extLst>
              </p:cNvPr>
              <p:cNvSpPr/>
              <p:nvPr/>
            </p:nvSpPr>
            <p:spPr>
              <a:xfrm>
                <a:off x="13994114"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2" name="Down Arrow 201">
                <a:extLst>
                  <a:ext uri="{FF2B5EF4-FFF2-40B4-BE49-F238E27FC236}">
                    <a16:creationId xmlns:a16="http://schemas.microsoft.com/office/drawing/2014/main" id="{19261E25-B8C2-2449-804F-E0764CFA59D3}"/>
                  </a:ext>
                </a:extLst>
              </p:cNvPr>
              <p:cNvSpPr/>
              <p:nvPr/>
            </p:nvSpPr>
            <p:spPr>
              <a:xfrm>
                <a:off x="14686075" y="14509487"/>
                <a:ext cx="266700" cy="381664"/>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3" name="TextBox 202">
                <a:extLst>
                  <a:ext uri="{FF2B5EF4-FFF2-40B4-BE49-F238E27FC236}">
                    <a16:creationId xmlns:a16="http://schemas.microsoft.com/office/drawing/2014/main" id="{50F6232B-BEB5-814A-8E49-0D4861EDFD23}"/>
                  </a:ext>
                </a:extLst>
              </p:cNvPr>
              <p:cNvSpPr txBox="1"/>
              <p:nvPr/>
            </p:nvSpPr>
            <p:spPr>
              <a:xfrm>
                <a:off x="14464348" y="13982289"/>
                <a:ext cx="762000" cy="523220"/>
              </a:xfrm>
              <a:prstGeom prst="rect">
                <a:avLst/>
              </a:prstGeom>
              <a:noFill/>
            </p:spPr>
            <p:txBody>
              <a:bodyPr wrap="square" rtlCol="0">
                <a:spAutoFit/>
              </a:bodyPr>
              <a:lstStyle/>
              <a:p>
                <a:r>
                  <a:rPr lang="en-US" sz="2800" b="1" dirty="0"/>
                  <a:t>BB</a:t>
                </a:r>
              </a:p>
            </p:txBody>
          </p:sp>
          <p:sp>
            <p:nvSpPr>
              <p:cNvPr id="204" name="TextBox 203">
                <a:extLst>
                  <a:ext uri="{FF2B5EF4-FFF2-40B4-BE49-F238E27FC236}">
                    <a16:creationId xmlns:a16="http://schemas.microsoft.com/office/drawing/2014/main" id="{589D8783-D919-2E4A-804E-DAC66120B596}"/>
                  </a:ext>
                </a:extLst>
              </p:cNvPr>
              <p:cNvSpPr txBox="1"/>
              <p:nvPr/>
            </p:nvSpPr>
            <p:spPr>
              <a:xfrm>
                <a:off x="15226348" y="13982289"/>
                <a:ext cx="685800" cy="556330"/>
              </a:xfrm>
              <a:prstGeom prst="rect">
                <a:avLst/>
              </a:prstGeom>
              <a:noFill/>
            </p:spPr>
            <p:txBody>
              <a:bodyPr wrap="square" rtlCol="0">
                <a:spAutoFit/>
              </a:bodyPr>
              <a:lstStyle/>
              <a:p>
                <a:endParaRPr lang="en-US" sz="2800" b="1" dirty="0"/>
              </a:p>
            </p:txBody>
          </p:sp>
        </p:grpSp>
        <p:sp>
          <p:nvSpPr>
            <p:cNvPr id="190" name="Rectangle 189">
              <a:extLst>
                <a:ext uri="{FF2B5EF4-FFF2-40B4-BE49-F238E27FC236}">
                  <a16:creationId xmlns:a16="http://schemas.microsoft.com/office/drawing/2014/main" id="{CD1C08B5-285B-4C4B-B6A9-412C861EF294}"/>
                </a:ext>
              </a:extLst>
            </p:cNvPr>
            <p:cNvSpPr/>
            <p:nvPr/>
          </p:nvSpPr>
          <p:spPr>
            <a:xfrm>
              <a:off x="19278600" y="7184454"/>
              <a:ext cx="914400" cy="539463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1" name="TextBox 190">
              <a:extLst>
                <a:ext uri="{FF2B5EF4-FFF2-40B4-BE49-F238E27FC236}">
                  <a16:creationId xmlns:a16="http://schemas.microsoft.com/office/drawing/2014/main" id="{49068E2D-7DF6-8A4D-9B3C-C1E72092EAA3}"/>
                </a:ext>
              </a:extLst>
            </p:cNvPr>
            <p:cNvSpPr txBox="1"/>
            <p:nvPr/>
          </p:nvSpPr>
          <p:spPr>
            <a:xfrm>
              <a:off x="19268260" y="9828650"/>
              <a:ext cx="1092960" cy="338554"/>
            </a:xfrm>
            <a:prstGeom prst="rect">
              <a:avLst/>
            </a:prstGeom>
            <a:noFill/>
          </p:spPr>
          <p:txBody>
            <a:bodyPr wrap="square" rtlCol="0">
              <a:spAutoFit/>
            </a:bodyPr>
            <a:lstStyle/>
            <a:p>
              <a:r>
                <a:rPr lang="en-US" sz="1600" dirty="0"/>
                <a:t>1000 bp</a:t>
              </a:r>
            </a:p>
          </p:txBody>
        </p:sp>
        <p:sp>
          <p:nvSpPr>
            <p:cNvPr id="192" name="TextBox 191">
              <a:extLst>
                <a:ext uri="{FF2B5EF4-FFF2-40B4-BE49-F238E27FC236}">
                  <a16:creationId xmlns:a16="http://schemas.microsoft.com/office/drawing/2014/main" id="{9265580E-CD86-E742-AA16-FB3DE53B1D37}"/>
                </a:ext>
              </a:extLst>
            </p:cNvPr>
            <p:cNvSpPr txBox="1"/>
            <p:nvPr/>
          </p:nvSpPr>
          <p:spPr>
            <a:xfrm>
              <a:off x="19246487" y="8643806"/>
              <a:ext cx="1092961" cy="338554"/>
            </a:xfrm>
            <a:prstGeom prst="rect">
              <a:avLst/>
            </a:prstGeom>
            <a:noFill/>
          </p:spPr>
          <p:txBody>
            <a:bodyPr wrap="square" rtlCol="0">
              <a:spAutoFit/>
            </a:bodyPr>
            <a:lstStyle/>
            <a:p>
              <a:r>
                <a:rPr lang="en-US" sz="1600" dirty="0"/>
                <a:t>8000 bp</a:t>
              </a:r>
            </a:p>
          </p:txBody>
        </p:sp>
        <p:sp>
          <p:nvSpPr>
            <p:cNvPr id="193" name="TextBox 192">
              <a:extLst>
                <a:ext uri="{FF2B5EF4-FFF2-40B4-BE49-F238E27FC236}">
                  <a16:creationId xmlns:a16="http://schemas.microsoft.com/office/drawing/2014/main" id="{392EF315-4A9E-6046-A5D2-701A73DD57BF}"/>
                </a:ext>
              </a:extLst>
            </p:cNvPr>
            <p:cNvSpPr txBox="1"/>
            <p:nvPr/>
          </p:nvSpPr>
          <p:spPr>
            <a:xfrm>
              <a:off x="19278808" y="9484282"/>
              <a:ext cx="1092960" cy="338554"/>
            </a:xfrm>
            <a:prstGeom prst="rect">
              <a:avLst/>
            </a:prstGeom>
            <a:noFill/>
          </p:spPr>
          <p:txBody>
            <a:bodyPr wrap="square" rtlCol="0">
              <a:spAutoFit/>
            </a:bodyPr>
            <a:lstStyle/>
            <a:p>
              <a:r>
                <a:rPr lang="en-US" sz="1600" dirty="0"/>
                <a:t>1500 bp</a:t>
              </a:r>
            </a:p>
          </p:txBody>
        </p:sp>
        <p:sp>
          <p:nvSpPr>
            <p:cNvPr id="194" name="TextBox 193">
              <a:extLst>
                <a:ext uri="{FF2B5EF4-FFF2-40B4-BE49-F238E27FC236}">
                  <a16:creationId xmlns:a16="http://schemas.microsoft.com/office/drawing/2014/main" id="{0B396DA3-CB45-6642-9937-20360974EC21}"/>
                </a:ext>
              </a:extLst>
            </p:cNvPr>
            <p:cNvSpPr txBox="1"/>
            <p:nvPr/>
          </p:nvSpPr>
          <p:spPr>
            <a:xfrm>
              <a:off x="19366350" y="10386152"/>
              <a:ext cx="1092961" cy="338554"/>
            </a:xfrm>
            <a:prstGeom prst="rect">
              <a:avLst/>
            </a:prstGeom>
            <a:noFill/>
          </p:spPr>
          <p:txBody>
            <a:bodyPr wrap="square" rtlCol="0">
              <a:spAutoFit/>
            </a:bodyPr>
            <a:lstStyle/>
            <a:p>
              <a:r>
                <a:rPr lang="en-US" sz="1600" dirty="0"/>
                <a:t>400 bp</a:t>
              </a:r>
            </a:p>
          </p:txBody>
        </p:sp>
      </p:grpSp>
      <p:sp>
        <p:nvSpPr>
          <p:cNvPr id="76" name="Rounded Rectangle 75">
            <a:extLst>
              <a:ext uri="{FF2B5EF4-FFF2-40B4-BE49-F238E27FC236}">
                <a16:creationId xmlns:a16="http://schemas.microsoft.com/office/drawing/2014/main" id="{78073A0B-DDF1-B148-8515-30E7F9A70220}"/>
              </a:ext>
            </a:extLst>
          </p:cNvPr>
          <p:cNvSpPr/>
          <p:nvPr/>
        </p:nvSpPr>
        <p:spPr>
          <a:xfrm>
            <a:off x="12464098" y="18733859"/>
            <a:ext cx="982648" cy="316141"/>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5" name="Rounded Rectangle 94">
            <a:extLst>
              <a:ext uri="{FF2B5EF4-FFF2-40B4-BE49-F238E27FC236}">
                <a16:creationId xmlns:a16="http://schemas.microsoft.com/office/drawing/2014/main" id="{7F6CF678-4921-E041-84B8-347950A29C33}"/>
              </a:ext>
            </a:extLst>
          </p:cNvPr>
          <p:cNvSpPr/>
          <p:nvPr/>
        </p:nvSpPr>
        <p:spPr>
          <a:xfrm>
            <a:off x="13888269" y="18738592"/>
            <a:ext cx="982648" cy="316141"/>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7" name="TextBox 76">
            <a:extLst>
              <a:ext uri="{FF2B5EF4-FFF2-40B4-BE49-F238E27FC236}">
                <a16:creationId xmlns:a16="http://schemas.microsoft.com/office/drawing/2014/main" id="{0D7EC989-6653-C044-887F-6A07A5EC6023}"/>
              </a:ext>
            </a:extLst>
          </p:cNvPr>
          <p:cNvSpPr txBox="1"/>
          <p:nvPr/>
        </p:nvSpPr>
        <p:spPr>
          <a:xfrm>
            <a:off x="12464098" y="18725127"/>
            <a:ext cx="982648" cy="369332"/>
          </a:xfrm>
          <a:prstGeom prst="rect">
            <a:avLst/>
          </a:prstGeom>
          <a:noFill/>
        </p:spPr>
        <p:txBody>
          <a:bodyPr wrap="square" rtlCol="0">
            <a:spAutoFit/>
          </a:bodyPr>
          <a:lstStyle/>
          <a:p>
            <a:r>
              <a:rPr lang="en-US" sz="1800" b="1" dirty="0"/>
              <a:t>FR1</a:t>
            </a:r>
          </a:p>
        </p:txBody>
      </p:sp>
      <p:sp>
        <p:nvSpPr>
          <p:cNvPr id="97" name="TextBox 96">
            <a:extLst>
              <a:ext uri="{FF2B5EF4-FFF2-40B4-BE49-F238E27FC236}">
                <a16:creationId xmlns:a16="http://schemas.microsoft.com/office/drawing/2014/main" id="{646A195E-EA72-954C-A0C5-903EBF06E31C}"/>
              </a:ext>
            </a:extLst>
          </p:cNvPr>
          <p:cNvSpPr txBox="1"/>
          <p:nvPr/>
        </p:nvSpPr>
        <p:spPr>
          <a:xfrm>
            <a:off x="13859107" y="18733859"/>
            <a:ext cx="982648" cy="369332"/>
          </a:xfrm>
          <a:prstGeom prst="rect">
            <a:avLst/>
          </a:prstGeom>
          <a:noFill/>
        </p:spPr>
        <p:txBody>
          <a:bodyPr wrap="square" rtlCol="0">
            <a:spAutoFit/>
          </a:bodyPr>
          <a:lstStyle/>
          <a:p>
            <a:r>
              <a:rPr lang="en-US" sz="1800" b="1" dirty="0"/>
              <a:t>FR2</a:t>
            </a:r>
          </a:p>
        </p:txBody>
      </p:sp>
      <p:sp>
        <p:nvSpPr>
          <p:cNvPr id="94" name="Down Arrow 93">
            <a:extLst>
              <a:ext uri="{FF2B5EF4-FFF2-40B4-BE49-F238E27FC236}">
                <a16:creationId xmlns:a16="http://schemas.microsoft.com/office/drawing/2014/main" id="{E49216B7-1B90-EA47-B5A4-DF0041FF075B}"/>
              </a:ext>
            </a:extLst>
          </p:cNvPr>
          <p:cNvSpPr/>
          <p:nvPr/>
        </p:nvSpPr>
        <p:spPr>
          <a:xfrm rot="21435723">
            <a:off x="13004753" y="16518678"/>
            <a:ext cx="245356" cy="2105157"/>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1" name="Down Arrow 100">
            <a:extLst>
              <a:ext uri="{FF2B5EF4-FFF2-40B4-BE49-F238E27FC236}">
                <a16:creationId xmlns:a16="http://schemas.microsoft.com/office/drawing/2014/main" id="{F653CACA-A566-164C-B7D1-FE0F2AC90903}"/>
              </a:ext>
            </a:extLst>
          </p:cNvPr>
          <p:cNvSpPr/>
          <p:nvPr/>
        </p:nvSpPr>
        <p:spPr>
          <a:xfrm rot="20946537">
            <a:off x="14077780" y="16555060"/>
            <a:ext cx="245356" cy="2105157"/>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2" name="Down Arrow 101">
            <a:extLst>
              <a:ext uri="{FF2B5EF4-FFF2-40B4-BE49-F238E27FC236}">
                <a16:creationId xmlns:a16="http://schemas.microsoft.com/office/drawing/2014/main" id="{FA013E41-EEA8-C34A-AFED-2A56F679A1C8}"/>
              </a:ext>
            </a:extLst>
          </p:cNvPr>
          <p:cNvSpPr/>
          <p:nvPr/>
        </p:nvSpPr>
        <p:spPr>
          <a:xfrm rot="19249316">
            <a:off x="13316169" y="19089476"/>
            <a:ext cx="315408" cy="535112"/>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3" name="Down Arrow 102">
            <a:extLst>
              <a:ext uri="{FF2B5EF4-FFF2-40B4-BE49-F238E27FC236}">
                <a16:creationId xmlns:a16="http://schemas.microsoft.com/office/drawing/2014/main" id="{3DA42F27-4C58-5149-8603-3B8AAEBADF38}"/>
              </a:ext>
            </a:extLst>
          </p:cNvPr>
          <p:cNvSpPr/>
          <p:nvPr/>
        </p:nvSpPr>
        <p:spPr>
          <a:xfrm rot="2790367">
            <a:off x="14124578" y="19094842"/>
            <a:ext cx="315408" cy="505802"/>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4" name="Down Arrow 103">
            <a:extLst>
              <a:ext uri="{FF2B5EF4-FFF2-40B4-BE49-F238E27FC236}">
                <a16:creationId xmlns:a16="http://schemas.microsoft.com/office/drawing/2014/main" id="{C8B0165F-AB9D-DF47-8EB1-4355A8F015FD}"/>
              </a:ext>
            </a:extLst>
          </p:cNvPr>
          <p:cNvSpPr/>
          <p:nvPr/>
        </p:nvSpPr>
        <p:spPr>
          <a:xfrm>
            <a:off x="13298576" y="22753423"/>
            <a:ext cx="620539" cy="955210"/>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6" name="Group 105">
            <a:extLst>
              <a:ext uri="{FF2B5EF4-FFF2-40B4-BE49-F238E27FC236}">
                <a16:creationId xmlns:a16="http://schemas.microsoft.com/office/drawing/2014/main" id="{AEE37DF3-57AB-CC4A-A07F-E2795DB09149}"/>
              </a:ext>
            </a:extLst>
          </p:cNvPr>
          <p:cNvGrpSpPr/>
          <p:nvPr/>
        </p:nvGrpSpPr>
        <p:grpSpPr>
          <a:xfrm>
            <a:off x="11932445" y="23938471"/>
            <a:ext cx="3352800" cy="3078118"/>
            <a:chOff x="21945600" y="3581400"/>
            <a:chExt cx="8153400" cy="8153400"/>
          </a:xfrm>
        </p:grpSpPr>
        <p:sp>
          <p:nvSpPr>
            <p:cNvPr id="111" name="Donut 110">
              <a:extLst>
                <a:ext uri="{FF2B5EF4-FFF2-40B4-BE49-F238E27FC236}">
                  <a16:creationId xmlns:a16="http://schemas.microsoft.com/office/drawing/2014/main" id="{84C91A40-B291-EA4C-ABDC-3C292547487E}"/>
                </a:ext>
              </a:extLst>
            </p:cNvPr>
            <p:cNvSpPr/>
            <p:nvPr/>
          </p:nvSpPr>
          <p:spPr>
            <a:xfrm>
              <a:off x="21945600" y="3581400"/>
              <a:ext cx="8153400" cy="8153400"/>
            </a:xfrm>
            <a:prstGeom prst="donut">
              <a:avLst>
                <a:gd name="adj" fmla="val 585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12" name="Rounded Rectangle 111">
              <a:extLst>
                <a:ext uri="{FF2B5EF4-FFF2-40B4-BE49-F238E27FC236}">
                  <a16:creationId xmlns:a16="http://schemas.microsoft.com/office/drawing/2014/main" id="{C73F3F7E-4DB3-FA43-AA15-92C32DF25642}"/>
                </a:ext>
              </a:extLst>
            </p:cNvPr>
            <p:cNvSpPr/>
            <p:nvPr/>
          </p:nvSpPr>
          <p:spPr>
            <a:xfrm rot="3015265">
              <a:off x="23355236" y="3466054"/>
              <a:ext cx="762000" cy="2438400"/>
            </a:xfrm>
            <a:prstGeom prst="roundRect">
              <a:avLst/>
            </a:prstGeom>
            <a:solidFill>
              <a:srgbClr val="FF0000"/>
            </a:solid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3" name="Rounded Rectangle 112">
              <a:extLst>
                <a:ext uri="{FF2B5EF4-FFF2-40B4-BE49-F238E27FC236}">
                  <a16:creationId xmlns:a16="http://schemas.microsoft.com/office/drawing/2014/main" id="{B23F5E7E-073D-2A48-BE32-4E3D5C91726C}"/>
                </a:ext>
              </a:extLst>
            </p:cNvPr>
            <p:cNvSpPr/>
            <p:nvPr/>
          </p:nvSpPr>
          <p:spPr>
            <a:xfrm>
              <a:off x="21945600" y="5987377"/>
              <a:ext cx="762000" cy="3341445"/>
            </a:xfrm>
            <a:prstGeom prst="roundRect">
              <a:avLst>
                <a:gd name="adj" fmla="val 18293"/>
              </a:avLst>
            </a:prstGeom>
            <a:solidFill>
              <a:schemeClr val="accent6">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4" name="TextBox 113">
              <a:extLst>
                <a:ext uri="{FF2B5EF4-FFF2-40B4-BE49-F238E27FC236}">
                  <a16:creationId xmlns:a16="http://schemas.microsoft.com/office/drawing/2014/main" id="{00717682-1703-2041-869B-6326B9FF94D8}"/>
                </a:ext>
              </a:extLst>
            </p:cNvPr>
            <p:cNvSpPr txBox="1"/>
            <p:nvPr/>
          </p:nvSpPr>
          <p:spPr>
            <a:xfrm rot="19212249">
              <a:off x="22509843" y="3773790"/>
              <a:ext cx="3352799" cy="815248"/>
            </a:xfrm>
            <a:prstGeom prst="rect">
              <a:avLst/>
            </a:prstGeom>
            <a:noFill/>
          </p:spPr>
          <p:txBody>
            <a:bodyPr wrap="square" rtlCol="0">
              <a:spAutoFit/>
            </a:bodyPr>
            <a:lstStyle/>
            <a:p>
              <a:r>
                <a:rPr lang="en-US" sz="1400" b="1" dirty="0"/>
                <a:t>Chlor-Res</a:t>
              </a:r>
            </a:p>
          </p:txBody>
        </p:sp>
        <p:sp>
          <p:nvSpPr>
            <p:cNvPr id="115" name="TextBox 114">
              <a:extLst>
                <a:ext uri="{FF2B5EF4-FFF2-40B4-BE49-F238E27FC236}">
                  <a16:creationId xmlns:a16="http://schemas.microsoft.com/office/drawing/2014/main" id="{F57EC9EC-FE2C-9D44-ACBB-C0ED2176ED47}"/>
                </a:ext>
              </a:extLst>
            </p:cNvPr>
            <p:cNvSpPr txBox="1"/>
            <p:nvPr/>
          </p:nvSpPr>
          <p:spPr>
            <a:xfrm>
              <a:off x="21945600" y="5987376"/>
              <a:ext cx="609600" cy="3170099"/>
            </a:xfrm>
            <a:prstGeom prst="rect">
              <a:avLst/>
            </a:prstGeom>
            <a:noFill/>
          </p:spPr>
          <p:txBody>
            <a:bodyPr wrap="square" rtlCol="0">
              <a:spAutoFit/>
            </a:bodyPr>
            <a:lstStyle/>
            <a:p>
              <a:r>
                <a:rPr lang="en-US" sz="1800" b="1" i="1" dirty="0"/>
                <a:t>lacZ</a:t>
              </a:r>
            </a:p>
          </p:txBody>
        </p:sp>
        <p:sp>
          <p:nvSpPr>
            <p:cNvPr id="116" name="TextBox 115">
              <a:extLst>
                <a:ext uri="{FF2B5EF4-FFF2-40B4-BE49-F238E27FC236}">
                  <a16:creationId xmlns:a16="http://schemas.microsoft.com/office/drawing/2014/main" id="{777DF94E-D7D5-0345-B948-DDAC66548370}"/>
                </a:ext>
              </a:extLst>
            </p:cNvPr>
            <p:cNvSpPr txBox="1"/>
            <p:nvPr/>
          </p:nvSpPr>
          <p:spPr>
            <a:xfrm>
              <a:off x="24361388" y="6806645"/>
              <a:ext cx="4191000" cy="1467444"/>
            </a:xfrm>
            <a:prstGeom prst="rect">
              <a:avLst/>
            </a:prstGeom>
            <a:noFill/>
          </p:spPr>
          <p:txBody>
            <a:bodyPr wrap="square" rtlCol="0">
              <a:spAutoFit/>
            </a:bodyPr>
            <a:lstStyle/>
            <a:p>
              <a:r>
                <a:rPr lang="en-US" sz="3000" b="1" dirty="0"/>
                <a:t>pKR95</a:t>
              </a:r>
            </a:p>
          </p:txBody>
        </p:sp>
      </p:grpSp>
      <p:sp>
        <p:nvSpPr>
          <p:cNvPr id="27" name="Block Arc 26">
            <a:extLst>
              <a:ext uri="{FF2B5EF4-FFF2-40B4-BE49-F238E27FC236}">
                <a16:creationId xmlns:a16="http://schemas.microsoft.com/office/drawing/2014/main" id="{3F882848-E6AE-1E4A-86AB-989DB7707BA0}"/>
              </a:ext>
            </a:extLst>
          </p:cNvPr>
          <p:cNvSpPr/>
          <p:nvPr/>
        </p:nvSpPr>
        <p:spPr>
          <a:xfrm rot="4424059">
            <a:off x="12122977" y="23827106"/>
            <a:ext cx="3087909" cy="3124425"/>
          </a:xfrm>
          <a:prstGeom prst="blockArc">
            <a:avLst>
              <a:gd name="adj1" fmla="val 10857803"/>
              <a:gd name="adj2" fmla="val 12935008"/>
              <a:gd name="adj3" fmla="val 10563"/>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8" name="Block Arc 177">
            <a:extLst>
              <a:ext uri="{FF2B5EF4-FFF2-40B4-BE49-F238E27FC236}">
                <a16:creationId xmlns:a16="http://schemas.microsoft.com/office/drawing/2014/main" id="{EB51E6DF-C2A5-2940-8E0F-FEBE85FD88CB}"/>
              </a:ext>
            </a:extLst>
          </p:cNvPr>
          <p:cNvSpPr/>
          <p:nvPr/>
        </p:nvSpPr>
        <p:spPr>
          <a:xfrm rot="6608855">
            <a:off x="12113062" y="23818752"/>
            <a:ext cx="3087909" cy="3124425"/>
          </a:xfrm>
          <a:prstGeom prst="blockArc">
            <a:avLst>
              <a:gd name="adj1" fmla="val 10857803"/>
              <a:gd name="adj2" fmla="val 12935008"/>
              <a:gd name="adj3" fmla="val 10563"/>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179" name="TextBox 178">
            <a:extLst>
              <a:ext uri="{FF2B5EF4-FFF2-40B4-BE49-F238E27FC236}">
                <a16:creationId xmlns:a16="http://schemas.microsoft.com/office/drawing/2014/main" id="{E0B5E18B-2982-E147-BA44-9F446D91A75C}"/>
              </a:ext>
            </a:extLst>
          </p:cNvPr>
          <p:cNvSpPr txBox="1"/>
          <p:nvPr/>
        </p:nvSpPr>
        <p:spPr>
          <a:xfrm>
            <a:off x="13335000" y="23850600"/>
            <a:ext cx="756555" cy="307777"/>
          </a:xfrm>
          <a:prstGeom prst="rect">
            <a:avLst/>
          </a:prstGeom>
          <a:noFill/>
        </p:spPr>
        <p:txBody>
          <a:bodyPr wrap="square" rtlCol="0">
            <a:spAutoFit/>
          </a:bodyPr>
          <a:lstStyle/>
          <a:p>
            <a:pPr algn="ctr"/>
            <a:r>
              <a:rPr lang="en-US" sz="1400" b="1" dirty="0"/>
              <a:t>FR1</a:t>
            </a:r>
          </a:p>
        </p:txBody>
      </p:sp>
      <p:sp>
        <p:nvSpPr>
          <p:cNvPr id="180" name="TextBox 179">
            <a:extLst>
              <a:ext uri="{FF2B5EF4-FFF2-40B4-BE49-F238E27FC236}">
                <a16:creationId xmlns:a16="http://schemas.microsoft.com/office/drawing/2014/main" id="{32E9480F-B05F-6A44-BC50-813E7D76392D}"/>
              </a:ext>
            </a:extLst>
          </p:cNvPr>
          <p:cNvSpPr txBox="1"/>
          <p:nvPr/>
        </p:nvSpPr>
        <p:spPr>
          <a:xfrm rot="2498216">
            <a:off x="14103680" y="24139255"/>
            <a:ext cx="756555" cy="307777"/>
          </a:xfrm>
          <a:prstGeom prst="rect">
            <a:avLst/>
          </a:prstGeom>
          <a:noFill/>
        </p:spPr>
        <p:txBody>
          <a:bodyPr wrap="square" rtlCol="0">
            <a:spAutoFit/>
          </a:bodyPr>
          <a:lstStyle/>
          <a:p>
            <a:pPr algn="ctr"/>
            <a:r>
              <a:rPr lang="en-US" sz="1400" b="1" dirty="0"/>
              <a:t>FR2</a:t>
            </a:r>
          </a:p>
        </p:txBody>
      </p:sp>
      <p:sp>
        <p:nvSpPr>
          <p:cNvPr id="28" name="Lightning Bolt 27">
            <a:extLst>
              <a:ext uri="{FF2B5EF4-FFF2-40B4-BE49-F238E27FC236}">
                <a16:creationId xmlns:a16="http://schemas.microsoft.com/office/drawing/2014/main" id="{F3B28158-3930-B249-B0F3-A817B8267C0E}"/>
              </a:ext>
            </a:extLst>
          </p:cNvPr>
          <p:cNvSpPr/>
          <p:nvPr/>
        </p:nvSpPr>
        <p:spPr>
          <a:xfrm rot="2934935">
            <a:off x="13596990" y="19540590"/>
            <a:ext cx="533400" cy="533400"/>
          </a:xfrm>
          <a:prstGeom prst="lightningBolt">
            <a:avLst/>
          </a:prstGeom>
          <a:solidFill>
            <a:schemeClr val="accent6">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4" name="TextBox 183">
            <a:extLst>
              <a:ext uri="{FF2B5EF4-FFF2-40B4-BE49-F238E27FC236}">
                <a16:creationId xmlns:a16="http://schemas.microsoft.com/office/drawing/2014/main" id="{C6595937-F5F5-2049-A8F8-0F64BF157AD9}"/>
              </a:ext>
            </a:extLst>
          </p:cNvPr>
          <p:cNvSpPr txBox="1"/>
          <p:nvPr/>
        </p:nvSpPr>
        <p:spPr>
          <a:xfrm>
            <a:off x="16479270" y="9804919"/>
            <a:ext cx="9123931" cy="1846659"/>
          </a:xfrm>
          <a:prstGeom prst="rect">
            <a:avLst/>
          </a:prstGeom>
          <a:noFill/>
        </p:spPr>
        <p:txBody>
          <a:bodyPr wrap="square" rtlCol="0">
            <a:spAutoFit/>
          </a:bodyPr>
          <a:lstStyle/>
          <a:p>
            <a:pPr algn="ctr"/>
            <a:r>
              <a:rPr lang="en-US" sz="5000" b="1" dirty="0"/>
              <a:t>Methods</a:t>
            </a:r>
          </a:p>
          <a:p>
            <a:pPr algn="ctr"/>
            <a:r>
              <a:rPr lang="en-US" sz="2000" dirty="0"/>
              <a:t>Plan adapted from “</a:t>
            </a:r>
            <a:r>
              <a:rPr lang="en-US" sz="2000" i="1" dirty="0"/>
              <a:t>From cloning to mutant in 5 days: rapid allelic exchange in </a:t>
            </a:r>
            <a:r>
              <a:rPr lang="en-US" sz="2000" dirty="0"/>
              <a:t>Staphylococcus aureus" by Monk and Stinear (2021)</a:t>
            </a:r>
            <a:endParaRPr lang="en-US" sz="2000" dirty="0">
              <a:solidFill>
                <a:srgbClr val="FFFFFF"/>
              </a:solidFill>
            </a:endParaRPr>
          </a:p>
          <a:p>
            <a:pPr algn="ctr"/>
            <a:endParaRPr lang="en-US" sz="2400" dirty="0"/>
          </a:p>
        </p:txBody>
      </p:sp>
      <p:sp>
        <p:nvSpPr>
          <p:cNvPr id="9" name="Rectangle 8">
            <a:extLst>
              <a:ext uri="{FF2B5EF4-FFF2-40B4-BE49-F238E27FC236}">
                <a16:creationId xmlns:a16="http://schemas.microsoft.com/office/drawing/2014/main" id="{0DA45372-7C62-1E4D-823F-C0A9C3A8BC37}"/>
              </a:ext>
            </a:extLst>
          </p:cNvPr>
          <p:cNvSpPr/>
          <p:nvPr/>
        </p:nvSpPr>
        <p:spPr>
          <a:xfrm>
            <a:off x="26441400" y="5873039"/>
            <a:ext cx="9435158" cy="997656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0" name="Rounded Rectangle 99">
            <a:extLst>
              <a:ext uri="{FF2B5EF4-FFF2-40B4-BE49-F238E27FC236}">
                <a16:creationId xmlns:a16="http://schemas.microsoft.com/office/drawing/2014/main" id="{77DB136B-3091-8046-857E-68B6E3084C0B}"/>
              </a:ext>
            </a:extLst>
          </p:cNvPr>
          <p:cNvSpPr/>
          <p:nvPr/>
        </p:nvSpPr>
        <p:spPr>
          <a:xfrm>
            <a:off x="26624962" y="6855981"/>
            <a:ext cx="9068034" cy="8498883"/>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2" name="Group 11">
            <a:extLst>
              <a:ext uri="{FF2B5EF4-FFF2-40B4-BE49-F238E27FC236}">
                <a16:creationId xmlns:a16="http://schemas.microsoft.com/office/drawing/2014/main" id="{A2FEFA7E-76A4-A64A-9AD4-52708337971D}"/>
              </a:ext>
            </a:extLst>
          </p:cNvPr>
          <p:cNvGrpSpPr/>
          <p:nvPr/>
        </p:nvGrpSpPr>
        <p:grpSpPr>
          <a:xfrm>
            <a:off x="29108400" y="7162800"/>
            <a:ext cx="4495800" cy="1109458"/>
            <a:chOff x="29108400" y="7620000"/>
            <a:chExt cx="4495800" cy="1109458"/>
          </a:xfrm>
        </p:grpSpPr>
        <p:sp>
          <p:nvSpPr>
            <p:cNvPr id="7" name="Donut 6">
              <a:extLst>
                <a:ext uri="{FF2B5EF4-FFF2-40B4-BE49-F238E27FC236}">
                  <a16:creationId xmlns:a16="http://schemas.microsoft.com/office/drawing/2014/main" id="{C46741E5-E4D0-DA4B-B6A6-E9DD6A61D2E2}"/>
                </a:ext>
              </a:extLst>
            </p:cNvPr>
            <p:cNvSpPr/>
            <p:nvPr/>
          </p:nvSpPr>
          <p:spPr>
            <a:xfrm>
              <a:off x="29108400" y="7620000"/>
              <a:ext cx="4495800" cy="1066800"/>
            </a:xfrm>
            <a:prstGeom prst="donut">
              <a:avLst>
                <a:gd name="adj" fmla="val 11219"/>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nvGrpSpPr>
            <p:cNvPr id="118" name="Group 117">
              <a:extLst>
                <a:ext uri="{FF2B5EF4-FFF2-40B4-BE49-F238E27FC236}">
                  <a16:creationId xmlns:a16="http://schemas.microsoft.com/office/drawing/2014/main" id="{2AD79D05-4540-914D-9879-52FAF6FE9BF8}"/>
                </a:ext>
              </a:extLst>
            </p:cNvPr>
            <p:cNvGrpSpPr/>
            <p:nvPr/>
          </p:nvGrpSpPr>
          <p:grpSpPr>
            <a:xfrm>
              <a:off x="29904084" y="8305800"/>
              <a:ext cx="2828232" cy="423658"/>
              <a:chOff x="5024706" y="17678400"/>
              <a:chExt cx="6857998" cy="914400"/>
            </a:xfrm>
          </p:grpSpPr>
          <p:sp>
            <p:nvSpPr>
              <p:cNvPr id="166" name="Rounded Rectangle 165">
                <a:extLst>
                  <a:ext uri="{FF2B5EF4-FFF2-40B4-BE49-F238E27FC236}">
                    <a16:creationId xmlns:a16="http://schemas.microsoft.com/office/drawing/2014/main" id="{069DA097-DDB1-E342-AD3E-D47C0C3F0D07}"/>
                  </a:ext>
                </a:extLst>
              </p:cNvPr>
              <p:cNvSpPr/>
              <p:nvPr/>
            </p:nvSpPr>
            <p:spPr>
              <a:xfrm>
                <a:off x="5024706" y="17678400"/>
                <a:ext cx="3428999"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67" name="Rounded Rectangle 166">
                <a:extLst>
                  <a:ext uri="{FF2B5EF4-FFF2-40B4-BE49-F238E27FC236}">
                    <a16:creationId xmlns:a16="http://schemas.microsoft.com/office/drawing/2014/main" id="{86BC6D07-B214-A94C-A16E-FB5BCB738C16}"/>
                  </a:ext>
                </a:extLst>
              </p:cNvPr>
              <p:cNvSpPr/>
              <p:nvPr/>
            </p:nvSpPr>
            <p:spPr>
              <a:xfrm>
                <a:off x="8453705" y="17678400"/>
                <a:ext cx="3428999"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68" name="TextBox 167">
                <a:extLst>
                  <a:ext uri="{FF2B5EF4-FFF2-40B4-BE49-F238E27FC236}">
                    <a16:creationId xmlns:a16="http://schemas.microsoft.com/office/drawing/2014/main" id="{217E5D28-A01D-B845-9242-951D98FBE72B}"/>
                  </a:ext>
                </a:extLst>
              </p:cNvPr>
              <p:cNvSpPr txBox="1"/>
              <p:nvPr/>
            </p:nvSpPr>
            <p:spPr>
              <a:xfrm>
                <a:off x="5312573" y="17678400"/>
                <a:ext cx="3124200" cy="730716"/>
              </a:xfrm>
              <a:prstGeom prst="rect">
                <a:avLst/>
              </a:prstGeom>
              <a:noFill/>
            </p:spPr>
            <p:txBody>
              <a:bodyPr wrap="square" rtlCol="0">
                <a:spAutoFit/>
              </a:bodyPr>
              <a:lstStyle/>
              <a:p>
                <a:pPr algn="ctr"/>
                <a:r>
                  <a:rPr lang="en-US" sz="1600" b="1" dirty="0"/>
                  <a:t>FR1</a:t>
                </a:r>
              </a:p>
            </p:txBody>
          </p:sp>
          <p:sp>
            <p:nvSpPr>
              <p:cNvPr id="169" name="TextBox 168">
                <a:extLst>
                  <a:ext uri="{FF2B5EF4-FFF2-40B4-BE49-F238E27FC236}">
                    <a16:creationId xmlns:a16="http://schemas.microsoft.com/office/drawing/2014/main" id="{0113521E-EC20-3446-B466-0468FF19F4F7}"/>
                  </a:ext>
                </a:extLst>
              </p:cNvPr>
              <p:cNvSpPr txBox="1"/>
              <p:nvPr/>
            </p:nvSpPr>
            <p:spPr>
              <a:xfrm>
                <a:off x="8268933" y="17678400"/>
                <a:ext cx="3428999" cy="730716"/>
              </a:xfrm>
              <a:prstGeom prst="rect">
                <a:avLst/>
              </a:prstGeom>
              <a:noFill/>
            </p:spPr>
            <p:txBody>
              <a:bodyPr wrap="square" rtlCol="0">
                <a:spAutoFit/>
              </a:bodyPr>
              <a:lstStyle/>
              <a:p>
                <a:pPr algn="ctr"/>
                <a:r>
                  <a:rPr lang="en-US" sz="1600" b="1" dirty="0"/>
                  <a:t>FR2</a:t>
                </a:r>
              </a:p>
            </p:txBody>
          </p:sp>
        </p:grpSp>
      </p:grpSp>
      <p:sp>
        <p:nvSpPr>
          <p:cNvPr id="119" name="TextBox 118">
            <a:extLst>
              <a:ext uri="{FF2B5EF4-FFF2-40B4-BE49-F238E27FC236}">
                <a16:creationId xmlns:a16="http://schemas.microsoft.com/office/drawing/2014/main" id="{F599535C-05BC-E34D-BBAB-DF3F4C355953}"/>
              </a:ext>
            </a:extLst>
          </p:cNvPr>
          <p:cNvSpPr txBox="1"/>
          <p:nvPr/>
        </p:nvSpPr>
        <p:spPr>
          <a:xfrm>
            <a:off x="27355800" y="7696200"/>
            <a:ext cx="2105463" cy="400110"/>
          </a:xfrm>
          <a:prstGeom prst="rect">
            <a:avLst/>
          </a:prstGeom>
          <a:noFill/>
        </p:spPr>
        <p:txBody>
          <a:bodyPr wrap="square" rtlCol="0">
            <a:spAutoFit/>
          </a:bodyPr>
          <a:lstStyle/>
          <a:p>
            <a:r>
              <a:rPr lang="en-US" sz="2000" b="1" dirty="0"/>
              <a:t>pKR95</a:t>
            </a:r>
          </a:p>
        </p:txBody>
      </p:sp>
      <p:grpSp>
        <p:nvGrpSpPr>
          <p:cNvPr id="120" name="Group 119">
            <a:extLst>
              <a:ext uri="{FF2B5EF4-FFF2-40B4-BE49-F238E27FC236}">
                <a16:creationId xmlns:a16="http://schemas.microsoft.com/office/drawing/2014/main" id="{78DBA6DB-94E1-0143-A2A6-934585794F31}"/>
              </a:ext>
            </a:extLst>
          </p:cNvPr>
          <p:cNvGrpSpPr/>
          <p:nvPr/>
        </p:nvGrpSpPr>
        <p:grpSpPr>
          <a:xfrm>
            <a:off x="29032200" y="8715638"/>
            <a:ext cx="4419600" cy="444647"/>
            <a:chOff x="6628002" y="8751020"/>
            <a:chExt cx="10716805" cy="959702"/>
          </a:xfrm>
        </p:grpSpPr>
        <p:sp>
          <p:nvSpPr>
            <p:cNvPr id="158" name="Rounded Rectangle 157">
              <a:extLst>
                <a:ext uri="{FF2B5EF4-FFF2-40B4-BE49-F238E27FC236}">
                  <a16:creationId xmlns:a16="http://schemas.microsoft.com/office/drawing/2014/main" id="{A55A6EBD-0D5C-4D49-BD15-8B4709A09447}"/>
                </a:ext>
              </a:extLst>
            </p:cNvPr>
            <p:cNvSpPr/>
            <p:nvPr/>
          </p:nvSpPr>
          <p:spPr>
            <a:xfrm>
              <a:off x="6628002" y="9017718"/>
              <a:ext cx="10716805" cy="381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9" name="Rounded Rectangle 158">
              <a:extLst>
                <a:ext uri="{FF2B5EF4-FFF2-40B4-BE49-F238E27FC236}">
                  <a16:creationId xmlns:a16="http://schemas.microsoft.com/office/drawing/2014/main" id="{139EC9EB-3377-814E-A379-4D5C1E4278E5}"/>
                </a:ext>
              </a:extLst>
            </p:cNvPr>
            <p:cNvSpPr/>
            <p:nvPr/>
          </p:nvSpPr>
          <p:spPr>
            <a:xfrm>
              <a:off x="7367092" y="8796322"/>
              <a:ext cx="3429002"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60" name="Rounded Rectangle 159">
              <a:extLst>
                <a:ext uri="{FF2B5EF4-FFF2-40B4-BE49-F238E27FC236}">
                  <a16:creationId xmlns:a16="http://schemas.microsoft.com/office/drawing/2014/main" id="{0D49DA65-B4E5-5742-A957-43817986722C}"/>
                </a:ext>
              </a:extLst>
            </p:cNvPr>
            <p:cNvSpPr/>
            <p:nvPr/>
          </p:nvSpPr>
          <p:spPr>
            <a:xfrm>
              <a:off x="13279812" y="8751020"/>
              <a:ext cx="3428999"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61" name="TextBox 160">
              <a:extLst>
                <a:ext uri="{FF2B5EF4-FFF2-40B4-BE49-F238E27FC236}">
                  <a16:creationId xmlns:a16="http://schemas.microsoft.com/office/drawing/2014/main" id="{F9393BC1-E106-C549-94ED-AD7FE12C08D3}"/>
                </a:ext>
              </a:extLst>
            </p:cNvPr>
            <p:cNvSpPr txBox="1"/>
            <p:nvPr/>
          </p:nvSpPr>
          <p:spPr>
            <a:xfrm>
              <a:off x="7551864" y="8853244"/>
              <a:ext cx="3124200" cy="730717"/>
            </a:xfrm>
            <a:prstGeom prst="rect">
              <a:avLst/>
            </a:prstGeom>
            <a:noFill/>
          </p:spPr>
          <p:txBody>
            <a:bodyPr wrap="square" rtlCol="0">
              <a:spAutoFit/>
            </a:bodyPr>
            <a:lstStyle/>
            <a:p>
              <a:pPr algn="ctr"/>
              <a:r>
                <a:rPr lang="en-US" sz="1600" b="1" dirty="0"/>
                <a:t>FR1</a:t>
              </a:r>
            </a:p>
          </p:txBody>
        </p:sp>
        <p:sp>
          <p:nvSpPr>
            <p:cNvPr id="162" name="TextBox 161">
              <a:extLst>
                <a:ext uri="{FF2B5EF4-FFF2-40B4-BE49-F238E27FC236}">
                  <a16:creationId xmlns:a16="http://schemas.microsoft.com/office/drawing/2014/main" id="{32DDEDD9-6938-F14E-A7B4-F07B4D76E16A}"/>
                </a:ext>
              </a:extLst>
            </p:cNvPr>
            <p:cNvSpPr txBox="1"/>
            <p:nvPr/>
          </p:nvSpPr>
          <p:spPr>
            <a:xfrm>
              <a:off x="13279812" y="8853244"/>
              <a:ext cx="3428999" cy="730717"/>
            </a:xfrm>
            <a:prstGeom prst="rect">
              <a:avLst/>
            </a:prstGeom>
            <a:noFill/>
          </p:spPr>
          <p:txBody>
            <a:bodyPr wrap="square" rtlCol="0">
              <a:spAutoFit/>
            </a:bodyPr>
            <a:lstStyle/>
            <a:p>
              <a:pPr algn="ctr"/>
              <a:r>
                <a:rPr lang="en-US" sz="1600" b="1" dirty="0"/>
                <a:t>FR2</a:t>
              </a:r>
            </a:p>
          </p:txBody>
        </p:sp>
        <p:sp>
          <p:nvSpPr>
            <p:cNvPr id="163" name="Rounded Rectangle 162">
              <a:extLst>
                <a:ext uri="{FF2B5EF4-FFF2-40B4-BE49-F238E27FC236}">
                  <a16:creationId xmlns:a16="http://schemas.microsoft.com/office/drawing/2014/main" id="{948076C1-A7FB-0543-A1B7-90648509B5E5}"/>
                </a:ext>
              </a:extLst>
            </p:cNvPr>
            <p:cNvSpPr/>
            <p:nvPr/>
          </p:nvSpPr>
          <p:spPr>
            <a:xfrm>
              <a:off x="10809515" y="8796322"/>
              <a:ext cx="2432957" cy="86909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64" name="TextBox 163">
              <a:extLst>
                <a:ext uri="{FF2B5EF4-FFF2-40B4-BE49-F238E27FC236}">
                  <a16:creationId xmlns:a16="http://schemas.microsoft.com/office/drawing/2014/main" id="{6A79A283-E38B-4D42-B430-FA32EFE5FAF8}"/>
                </a:ext>
              </a:extLst>
            </p:cNvPr>
            <p:cNvSpPr txBox="1"/>
            <p:nvPr/>
          </p:nvSpPr>
          <p:spPr>
            <a:xfrm>
              <a:off x="10611101" y="8853244"/>
              <a:ext cx="2500995" cy="730717"/>
            </a:xfrm>
            <a:prstGeom prst="rect">
              <a:avLst/>
            </a:prstGeom>
            <a:noFill/>
          </p:spPr>
          <p:txBody>
            <a:bodyPr wrap="square" rtlCol="0">
              <a:spAutoFit/>
            </a:bodyPr>
            <a:lstStyle/>
            <a:p>
              <a:pPr algn="ctr"/>
              <a:r>
                <a:rPr lang="en-US" sz="1600" b="1" i="1" dirty="0"/>
                <a:t>rpsU</a:t>
              </a:r>
            </a:p>
          </p:txBody>
        </p:sp>
      </p:grpSp>
      <p:sp>
        <p:nvSpPr>
          <p:cNvPr id="121" name="TextBox 120">
            <a:extLst>
              <a:ext uri="{FF2B5EF4-FFF2-40B4-BE49-F238E27FC236}">
                <a16:creationId xmlns:a16="http://schemas.microsoft.com/office/drawing/2014/main" id="{37D8DC12-908D-C147-9117-FD50803AD4CA}"/>
              </a:ext>
            </a:extLst>
          </p:cNvPr>
          <p:cNvSpPr txBox="1"/>
          <p:nvPr/>
        </p:nvSpPr>
        <p:spPr>
          <a:xfrm>
            <a:off x="26822400" y="8790027"/>
            <a:ext cx="2253608" cy="400110"/>
          </a:xfrm>
          <a:prstGeom prst="rect">
            <a:avLst/>
          </a:prstGeom>
          <a:noFill/>
        </p:spPr>
        <p:txBody>
          <a:bodyPr wrap="square" rtlCol="0">
            <a:spAutoFit/>
          </a:bodyPr>
          <a:lstStyle/>
          <a:p>
            <a:r>
              <a:rPr lang="en-US" sz="2000" b="1" i="1" dirty="0"/>
              <a:t>S. aureus </a:t>
            </a:r>
            <a:r>
              <a:rPr lang="en-US" sz="2000" b="1" dirty="0"/>
              <a:t>gDNA</a:t>
            </a:r>
            <a:r>
              <a:rPr lang="en-US" sz="2000" b="1" i="1" dirty="0"/>
              <a:t> </a:t>
            </a:r>
          </a:p>
        </p:txBody>
      </p:sp>
      <p:grpSp>
        <p:nvGrpSpPr>
          <p:cNvPr id="122" name="Group 121">
            <a:extLst>
              <a:ext uri="{FF2B5EF4-FFF2-40B4-BE49-F238E27FC236}">
                <a16:creationId xmlns:a16="http://schemas.microsoft.com/office/drawing/2014/main" id="{6EF6BD8E-DB2D-2B49-B89D-65BEA671BB12}"/>
              </a:ext>
            </a:extLst>
          </p:cNvPr>
          <p:cNvGrpSpPr/>
          <p:nvPr/>
        </p:nvGrpSpPr>
        <p:grpSpPr>
          <a:xfrm>
            <a:off x="30267323" y="8230799"/>
            <a:ext cx="31425" cy="546835"/>
            <a:chOff x="16611599" y="21760314"/>
            <a:chExt cx="152401" cy="1485059"/>
          </a:xfrm>
        </p:grpSpPr>
        <p:sp>
          <p:nvSpPr>
            <p:cNvPr id="156" name="Rounded Rectangle 155">
              <a:extLst>
                <a:ext uri="{FF2B5EF4-FFF2-40B4-BE49-F238E27FC236}">
                  <a16:creationId xmlns:a16="http://schemas.microsoft.com/office/drawing/2014/main" id="{8EA0251C-C08E-0649-8ECC-B9AEFF9CCE8D}"/>
                </a:ext>
              </a:extLst>
            </p:cNvPr>
            <p:cNvSpPr/>
            <p:nvPr/>
          </p:nvSpPr>
          <p:spPr>
            <a:xfrm rot="1558829">
              <a:off x="16611600" y="21760314"/>
              <a:ext cx="152400" cy="1480686"/>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7" name="Rounded Rectangle 156">
              <a:extLst>
                <a:ext uri="{FF2B5EF4-FFF2-40B4-BE49-F238E27FC236}">
                  <a16:creationId xmlns:a16="http://schemas.microsoft.com/office/drawing/2014/main" id="{AB9FBCFA-E30F-7B40-B75F-093EB18AAB34}"/>
                </a:ext>
              </a:extLst>
            </p:cNvPr>
            <p:cNvSpPr/>
            <p:nvPr/>
          </p:nvSpPr>
          <p:spPr>
            <a:xfrm rot="20282358">
              <a:off x="16611599" y="21764687"/>
              <a:ext cx="152400" cy="1480686"/>
            </a:xfrm>
            <a:prstGeom prst="roundRect">
              <a:avLst/>
            </a:prstGeom>
            <a:solidFill>
              <a:schemeClr val="tx1">
                <a:lumMod val="50000"/>
                <a:lumOff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grpSp>
      <p:grpSp>
        <p:nvGrpSpPr>
          <p:cNvPr id="26" name="Group 25">
            <a:extLst>
              <a:ext uri="{FF2B5EF4-FFF2-40B4-BE49-F238E27FC236}">
                <a16:creationId xmlns:a16="http://schemas.microsoft.com/office/drawing/2014/main" id="{11DA18A1-3DFB-CE42-AFE1-7D346C1F3223}"/>
              </a:ext>
            </a:extLst>
          </p:cNvPr>
          <p:cNvGrpSpPr/>
          <p:nvPr/>
        </p:nvGrpSpPr>
        <p:grpSpPr>
          <a:xfrm>
            <a:off x="26746200" y="10744200"/>
            <a:ext cx="8892164" cy="423658"/>
            <a:chOff x="26739586" y="10907925"/>
            <a:chExt cx="8892164" cy="423658"/>
          </a:xfrm>
        </p:grpSpPr>
        <p:sp>
          <p:nvSpPr>
            <p:cNvPr id="123" name="Rounded Rectangle 122">
              <a:extLst>
                <a:ext uri="{FF2B5EF4-FFF2-40B4-BE49-F238E27FC236}">
                  <a16:creationId xmlns:a16="http://schemas.microsoft.com/office/drawing/2014/main" id="{E2D33DCE-F9DF-7D4E-B160-D9B221271767}"/>
                </a:ext>
              </a:extLst>
            </p:cNvPr>
            <p:cNvSpPr/>
            <p:nvPr/>
          </p:nvSpPr>
          <p:spPr>
            <a:xfrm>
              <a:off x="26739586" y="10981470"/>
              <a:ext cx="2902214" cy="27876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70" name="Rounded Rectangle 169">
              <a:extLst>
                <a:ext uri="{FF2B5EF4-FFF2-40B4-BE49-F238E27FC236}">
                  <a16:creationId xmlns:a16="http://schemas.microsoft.com/office/drawing/2014/main" id="{489A8C93-F6B2-274E-8991-106ED7F63A0B}"/>
                </a:ext>
              </a:extLst>
            </p:cNvPr>
            <p:cNvSpPr/>
            <p:nvPr/>
          </p:nvSpPr>
          <p:spPr>
            <a:xfrm>
              <a:off x="29718000" y="10972800"/>
              <a:ext cx="2286000" cy="278765"/>
            </a:xfrm>
            <a:prstGeom prst="round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71" name="Rounded Rectangle 170">
              <a:extLst>
                <a:ext uri="{FF2B5EF4-FFF2-40B4-BE49-F238E27FC236}">
                  <a16:creationId xmlns:a16="http://schemas.microsoft.com/office/drawing/2014/main" id="{2ECE6504-07EE-694C-8790-436AD3348DF4}"/>
                </a:ext>
              </a:extLst>
            </p:cNvPr>
            <p:cNvSpPr/>
            <p:nvPr/>
          </p:nvSpPr>
          <p:spPr>
            <a:xfrm>
              <a:off x="32308800" y="10981470"/>
              <a:ext cx="3322950" cy="278765"/>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4" name="Rounded Rectangle 123">
              <a:extLst>
                <a:ext uri="{FF2B5EF4-FFF2-40B4-BE49-F238E27FC236}">
                  <a16:creationId xmlns:a16="http://schemas.microsoft.com/office/drawing/2014/main" id="{ADF7FFAE-8F40-3449-B059-98D68CE3F649}"/>
                </a:ext>
              </a:extLst>
            </p:cNvPr>
            <p:cNvSpPr/>
            <p:nvPr/>
          </p:nvSpPr>
          <p:spPr>
            <a:xfrm>
              <a:off x="28346400" y="10907925"/>
              <a:ext cx="1414117" cy="42365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5" name="Rounded Rectangle 124">
              <a:extLst>
                <a:ext uri="{FF2B5EF4-FFF2-40B4-BE49-F238E27FC236}">
                  <a16:creationId xmlns:a16="http://schemas.microsoft.com/office/drawing/2014/main" id="{50DF4AED-5621-4B4B-BC14-EAE6E4D3BAF7}"/>
                </a:ext>
              </a:extLst>
            </p:cNvPr>
            <p:cNvSpPr/>
            <p:nvPr/>
          </p:nvSpPr>
          <p:spPr>
            <a:xfrm>
              <a:off x="26934048" y="10907925"/>
              <a:ext cx="1414117" cy="42365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6" name="Rounded Rectangle 125">
              <a:extLst>
                <a:ext uri="{FF2B5EF4-FFF2-40B4-BE49-F238E27FC236}">
                  <a16:creationId xmlns:a16="http://schemas.microsoft.com/office/drawing/2014/main" id="{69160D4B-B496-D04D-94AA-D37BC1EB8092}"/>
                </a:ext>
              </a:extLst>
            </p:cNvPr>
            <p:cNvSpPr/>
            <p:nvPr/>
          </p:nvSpPr>
          <p:spPr>
            <a:xfrm>
              <a:off x="31318200" y="10907925"/>
              <a:ext cx="1414117" cy="42365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7" name="Rounded Rectangle 126">
              <a:extLst>
                <a:ext uri="{FF2B5EF4-FFF2-40B4-BE49-F238E27FC236}">
                  <a16:creationId xmlns:a16="http://schemas.microsoft.com/office/drawing/2014/main" id="{C89ADF2B-1E64-0444-934D-E46C08F73F79}"/>
                </a:ext>
              </a:extLst>
            </p:cNvPr>
            <p:cNvSpPr/>
            <p:nvPr/>
          </p:nvSpPr>
          <p:spPr>
            <a:xfrm>
              <a:off x="33722917" y="10907925"/>
              <a:ext cx="1414117" cy="423658"/>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8" name="Rounded Rectangle 127">
              <a:extLst>
                <a:ext uri="{FF2B5EF4-FFF2-40B4-BE49-F238E27FC236}">
                  <a16:creationId xmlns:a16="http://schemas.microsoft.com/office/drawing/2014/main" id="{394E7594-7F99-F74D-B6D9-2C13F17CF313}"/>
                </a:ext>
              </a:extLst>
            </p:cNvPr>
            <p:cNvSpPr/>
            <p:nvPr/>
          </p:nvSpPr>
          <p:spPr>
            <a:xfrm>
              <a:off x="32727541" y="10918420"/>
              <a:ext cx="1003349" cy="402668"/>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29" name="TextBox 128">
              <a:extLst>
                <a:ext uri="{FF2B5EF4-FFF2-40B4-BE49-F238E27FC236}">
                  <a16:creationId xmlns:a16="http://schemas.microsoft.com/office/drawing/2014/main" id="{F7DE2FBD-A7D6-5B42-A7BE-F6E858530FD1}"/>
                </a:ext>
              </a:extLst>
            </p:cNvPr>
            <p:cNvSpPr txBox="1"/>
            <p:nvPr/>
          </p:nvSpPr>
          <p:spPr>
            <a:xfrm>
              <a:off x="32689800" y="10953517"/>
              <a:ext cx="1031408" cy="338554"/>
            </a:xfrm>
            <a:prstGeom prst="rect">
              <a:avLst/>
            </a:prstGeom>
            <a:noFill/>
          </p:spPr>
          <p:txBody>
            <a:bodyPr wrap="square" rtlCol="0">
              <a:spAutoFit/>
            </a:bodyPr>
            <a:lstStyle/>
            <a:p>
              <a:pPr algn="ctr"/>
              <a:r>
                <a:rPr lang="en-US" sz="1600" b="1" i="1" dirty="0"/>
                <a:t>rpsU</a:t>
              </a:r>
            </a:p>
          </p:txBody>
        </p:sp>
        <p:sp>
          <p:nvSpPr>
            <p:cNvPr id="130" name="TextBox 129">
              <a:extLst>
                <a:ext uri="{FF2B5EF4-FFF2-40B4-BE49-F238E27FC236}">
                  <a16:creationId xmlns:a16="http://schemas.microsoft.com/office/drawing/2014/main" id="{AF728F28-C794-4443-905F-BB640BC3C3D4}"/>
                </a:ext>
              </a:extLst>
            </p:cNvPr>
            <p:cNvSpPr txBox="1"/>
            <p:nvPr/>
          </p:nvSpPr>
          <p:spPr>
            <a:xfrm>
              <a:off x="33604200" y="10953517"/>
              <a:ext cx="1414116" cy="338554"/>
            </a:xfrm>
            <a:prstGeom prst="rect">
              <a:avLst/>
            </a:prstGeom>
            <a:noFill/>
          </p:spPr>
          <p:txBody>
            <a:bodyPr wrap="square" rtlCol="0">
              <a:spAutoFit/>
            </a:bodyPr>
            <a:lstStyle/>
            <a:p>
              <a:pPr algn="ctr"/>
              <a:r>
                <a:rPr lang="en-US" sz="1600" b="1" dirty="0"/>
                <a:t>FR2</a:t>
              </a:r>
            </a:p>
          </p:txBody>
        </p:sp>
        <p:sp>
          <p:nvSpPr>
            <p:cNvPr id="131" name="TextBox 130">
              <a:extLst>
                <a:ext uri="{FF2B5EF4-FFF2-40B4-BE49-F238E27FC236}">
                  <a16:creationId xmlns:a16="http://schemas.microsoft.com/office/drawing/2014/main" id="{B6E8DE1A-5EFC-D443-9839-513E9BE2993E}"/>
                </a:ext>
              </a:extLst>
            </p:cNvPr>
            <p:cNvSpPr txBox="1"/>
            <p:nvPr/>
          </p:nvSpPr>
          <p:spPr>
            <a:xfrm>
              <a:off x="28270200" y="10953517"/>
              <a:ext cx="1414116" cy="338554"/>
            </a:xfrm>
            <a:prstGeom prst="rect">
              <a:avLst/>
            </a:prstGeom>
            <a:noFill/>
          </p:spPr>
          <p:txBody>
            <a:bodyPr wrap="square" rtlCol="0">
              <a:spAutoFit/>
            </a:bodyPr>
            <a:lstStyle/>
            <a:p>
              <a:pPr algn="ctr"/>
              <a:r>
                <a:rPr lang="en-US" sz="1600" b="1" dirty="0"/>
                <a:t>FR2</a:t>
              </a:r>
            </a:p>
          </p:txBody>
        </p:sp>
        <p:sp>
          <p:nvSpPr>
            <p:cNvPr id="132" name="TextBox 131">
              <a:extLst>
                <a:ext uri="{FF2B5EF4-FFF2-40B4-BE49-F238E27FC236}">
                  <a16:creationId xmlns:a16="http://schemas.microsoft.com/office/drawing/2014/main" id="{1DA75B0D-7BE9-2E46-9ED5-6A3AB9F5300A}"/>
                </a:ext>
              </a:extLst>
            </p:cNvPr>
            <p:cNvSpPr txBox="1"/>
            <p:nvPr/>
          </p:nvSpPr>
          <p:spPr>
            <a:xfrm>
              <a:off x="27007585" y="10953517"/>
              <a:ext cx="1288417" cy="338554"/>
            </a:xfrm>
            <a:prstGeom prst="rect">
              <a:avLst/>
            </a:prstGeom>
            <a:noFill/>
          </p:spPr>
          <p:txBody>
            <a:bodyPr wrap="square" rtlCol="0">
              <a:spAutoFit/>
            </a:bodyPr>
            <a:lstStyle/>
            <a:p>
              <a:pPr algn="ctr"/>
              <a:r>
                <a:rPr lang="en-US" sz="1600" b="1" dirty="0"/>
                <a:t>FR1</a:t>
              </a:r>
            </a:p>
          </p:txBody>
        </p:sp>
        <p:sp>
          <p:nvSpPr>
            <p:cNvPr id="133" name="TextBox 132">
              <a:extLst>
                <a:ext uri="{FF2B5EF4-FFF2-40B4-BE49-F238E27FC236}">
                  <a16:creationId xmlns:a16="http://schemas.microsoft.com/office/drawing/2014/main" id="{76440A94-17DC-8F4D-BD99-3B27C0C59D5A}"/>
                </a:ext>
              </a:extLst>
            </p:cNvPr>
            <p:cNvSpPr txBox="1"/>
            <p:nvPr/>
          </p:nvSpPr>
          <p:spPr>
            <a:xfrm>
              <a:off x="31470600" y="10953517"/>
              <a:ext cx="1288417" cy="338554"/>
            </a:xfrm>
            <a:prstGeom prst="rect">
              <a:avLst/>
            </a:prstGeom>
            <a:noFill/>
          </p:spPr>
          <p:txBody>
            <a:bodyPr wrap="square" rtlCol="0">
              <a:spAutoFit/>
            </a:bodyPr>
            <a:lstStyle/>
            <a:p>
              <a:pPr algn="ctr"/>
              <a:r>
                <a:rPr lang="en-US" sz="1600" b="1" dirty="0"/>
                <a:t>FR1</a:t>
              </a:r>
            </a:p>
          </p:txBody>
        </p:sp>
        <p:sp>
          <p:nvSpPr>
            <p:cNvPr id="134" name="TextBox 133">
              <a:extLst>
                <a:ext uri="{FF2B5EF4-FFF2-40B4-BE49-F238E27FC236}">
                  <a16:creationId xmlns:a16="http://schemas.microsoft.com/office/drawing/2014/main" id="{7E44EA8B-DF7E-BF4E-A5D8-50355AF99929}"/>
                </a:ext>
              </a:extLst>
            </p:cNvPr>
            <p:cNvSpPr txBox="1"/>
            <p:nvPr/>
          </p:nvSpPr>
          <p:spPr>
            <a:xfrm>
              <a:off x="30157618" y="10970450"/>
              <a:ext cx="990720" cy="312827"/>
            </a:xfrm>
            <a:prstGeom prst="rect">
              <a:avLst/>
            </a:prstGeom>
            <a:noFill/>
          </p:spPr>
          <p:txBody>
            <a:bodyPr wrap="square" rtlCol="0">
              <a:spAutoFit/>
            </a:bodyPr>
            <a:lstStyle/>
            <a:p>
              <a:r>
                <a:rPr lang="en-US" sz="1200" b="1" dirty="0">
                  <a:solidFill>
                    <a:schemeClr val="bg1"/>
                  </a:solidFill>
                </a:rPr>
                <a:t>Plasmid</a:t>
              </a:r>
            </a:p>
          </p:txBody>
        </p:sp>
      </p:grpSp>
      <p:sp>
        <p:nvSpPr>
          <p:cNvPr id="135" name="TextBox 134">
            <a:extLst>
              <a:ext uri="{FF2B5EF4-FFF2-40B4-BE49-F238E27FC236}">
                <a16:creationId xmlns:a16="http://schemas.microsoft.com/office/drawing/2014/main" id="{31A38AF8-483B-9E4C-890D-FE0141E0C4AA}"/>
              </a:ext>
            </a:extLst>
          </p:cNvPr>
          <p:cNvSpPr txBox="1"/>
          <p:nvPr/>
        </p:nvSpPr>
        <p:spPr>
          <a:xfrm>
            <a:off x="26676614" y="9796258"/>
            <a:ext cx="8915399" cy="830997"/>
          </a:xfrm>
          <a:prstGeom prst="rect">
            <a:avLst/>
          </a:prstGeom>
          <a:noFill/>
        </p:spPr>
        <p:txBody>
          <a:bodyPr wrap="square" rtlCol="0">
            <a:spAutoFit/>
          </a:bodyPr>
          <a:lstStyle/>
          <a:p>
            <a:pPr algn="ctr"/>
            <a:r>
              <a:rPr lang="en-US" sz="2400" b="1" dirty="0"/>
              <a:t>Expected Results After 1</a:t>
            </a:r>
            <a:r>
              <a:rPr lang="en-US" sz="2400" b="1" baseline="30000" dirty="0"/>
              <a:t>st</a:t>
            </a:r>
            <a:r>
              <a:rPr lang="en-US" sz="2400" b="1" dirty="0"/>
              <a:t> Homologous Recombination Event</a:t>
            </a:r>
          </a:p>
        </p:txBody>
      </p:sp>
      <p:grpSp>
        <p:nvGrpSpPr>
          <p:cNvPr id="136" name="Group 135">
            <a:extLst>
              <a:ext uri="{FF2B5EF4-FFF2-40B4-BE49-F238E27FC236}">
                <a16:creationId xmlns:a16="http://schemas.microsoft.com/office/drawing/2014/main" id="{D2344368-A665-E045-B40A-F1AAAF3943CD}"/>
              </a:ext>
            </a:extLst>
          </p:cNvPr>
          <p:cNvGrpSpPr/>
          <p:nvPr/>
        </p:nvGrpSpPr>
        <p:grpSpPr>
          <a:xfrm>
            <a:off x="29308866" y="12954000"/>
            <a:ext cx="3990951" cy="423658"/>
            <a:chOff x="3581400" y="17678400"/>
            <a:chExt cx="9677400" cy="914400"/>
          </a:xfrm>
        </p:grpSpPr>
        <p:sp>
          <p:nvSpPr>
            <p:cNvPr id="151" name="Rounded Rectangle 150">
              <a:extLst>
                <a:ext uri="{FF2B5EF4-FFF2-40B4-BE49-F238E27FC236}">
                  <a16:creationId xmlns:a16="http://schemas.microsoft.com/office/drawing/2014/main" id="{98DF3F07-6BDA-B44D-9467-943B9E782960}"/>
                </a:ext>
              </a:extLst>
            </p:cNvPr>
            <p:cNvSpPr/>
            <p:nvPr/>
          </p:nvSpPr>
          <p:spPr>
            <a:xfrm>
              <a:off x="3581400" y="17983200"/>
              <a:ext cx="9677400" cy="381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2" name="Rounded Rectangle 151">
              <a:extLst>
                <a:ext uri="{FF2B5EF4-FFF2-40B4-BE49-F238E27FC236}">
                  <a16:creationId xmlns:a16="http://schemas.microsoft.com/office/drawing/2014/main" id="{F6A80197-8FBD-C44E-8635-B3CA88C00938}"/>
                </a:ext>
              </a:extLst>
            </p:cNvPr>
            <p:cNvSpPr/>
            <p:nvPr/>
          </p:nvSpPr>
          <p:spPr>
            <a:xfrm>
              <a:off x="4839933" y="17678400"/>
              <a:ext cx="3428999"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3" name="Rounded Rectangle 152">
              <a:extLst>
                <a:ext uri="{FF2B5EF4-FFF2-40B4-BE49-F238E27FC236}">
                  <a16:creationId xmlns:a16="http://schemas.microsoft.com/office/drawing/2014/main" id="{EE623065-FA4D-D149-A34C-AE6C8D4D2621}"/>
                </a:ext>
              </a:extLst>
            </p:cNvPr>
            <p:cNvSpPr/>
            <p:nvPr/>
          </p:nvSpPr>
          <p:spPr>
            <a:xfrm>
              <a:off x="8268932" y="17678400"/>
              <a:ext cx="3428999"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4" name="TextBox 153">
              <a:extLst>
                <a:ext uri="{FF2B5EF4-FFF2-40B4-BE49-F238E27FC236}">
                  <a16:creationId xmlns:a16="http://schemas.microsoft.com/office/drawing/2014/main" id="{5312C339-3FE7-254F-91DC-FB0A1BFE582D}"/>
                </a:ext>
              </a:extLst>
            </p:cNvPr>
            <p:cNvSpPr txBox="1"/>
            <p:nvPr/>
          </p:nvSpPr>
          <p:spPr>
            <a:xfrm>
              <a:off x="6051662" y="17678400"/>
              <a:ext cx="3124199" cy="825230"/>
            </a:xfrm>
            <a:prstGeom prst="rect">
              <a:avLst/>
            </a:prstGeom>
            <a:noFill/>
          </p:spPr>
          <p:txBody>
            <a:bodyPr wrap="square" rtlCol="0">
              <a:spAutoFit/>
            </a:bodyPr>
            <a:lstStyle/>
            <a:p>
              <a:r>
                <a:rPr lang="en-US" sz="1600" b="1" dirty="0"/>
                <a:t>FR1</a:t>
              </a:r>
            </a:p>
          </p:txBody>
        </p:sp>
        <p:sp>
          <p:nvSpPr>
            <p:cNvPr id="155" name="TextBox 154">
              <a:extLst>
                <a:ext uri="{FF2B5EF4-FFF2-40B4-BE49-F238E27FC236}">
                  <a16:creationId xmlns:a16="http://schemas.microsoft.com/office/drawing/2014/main" id="{5B51B25E-F8EB-BC44-A987-0D1899CE54A8}"/>
                </a:ext>
              </a:extLst>
            </p:cNvPr>
            <p:cNvSpPr txBox="1"/>
            <p:nvPr/>
          </p:nvSpPr>
          <p:spPr>
            <a:xfrm>
              <a:off x="9192794" y="17678400"/>
              <a:ext cx="3428999" cy="825230"/>
            </a:xfrm>
            <a:prstGeom prst="rect">
              <a:avLst/>
            </a:prstGeom>
            <a:noFill/>
          </p:spPr>
          <p:txBody>
            <a:bodyPr wrap="square" rtlCol="0">
              <a:spAutoFit/>
            </a:bodyPr>
            <a:lstStyle/>
            <a:p>
              <a:r>
                <a:rPr lang="en-US" sz="1600" b="1" dirty="0"/>
                <a:t>FR2</a:t>
              </a:r>
            </a:p>
          </p:txBody>
        </p:sp>
      </p:grpSp>
      <p:grpSp>
        <p:nvGrpSpPr>
          <p:cNvPr id="137" name="Group 136">
            <a:extLst>
              <a:ext uri="{FF2B5EF4-FFF2-40B4-BE49-F238E27FC236}">
                <a16:creationId xmlns:a16="http://schemas.microsoft.com/office/drawing/2014/main" id="{E81B1C07-9C7A-414F-BCE0-3B19151F67FF}"/>
              </a:ext>
            </a:extLst>
          </p:cNvPr>
          <p:cNvGrpSpPr/>
          <p:nvPr/>
        </p:nvGrpSpPr>
        <p:grpSpPr>
          <a:xfrm>
            <a:off x="29108400" y="14346152"/>
            <a:ext cx="4343817" cy="423660"/>
            <a:chOff x="6812775" y="8773666"/>
            <a:chExt cx="10533043" cy="914404"/>
          </a:xfrm>
        </p:grpSpPr>
        <p:sp>
          <p:nvSpPr>
            <p:cNvPr id="144" name="Rounded Rectangle 143">
              <a:extLst>
                <a:ext uri="{FF2B5EF4-FFF2-40B4-BE49-F238E27FC236}">
                  <a16:creationId xmlns:a16="http://schemas.microsoft.com/office/drawing/2014/main" id="{72BF5A7F-8B13-7740-B658-118F313BEC7C}"/>
                </a:ext>
              </a:extLst>
            </p:cNvPr>
            <p:cNvSpPr/>
            <p:nvPr/>
          </p:nvSpPr>
          <p:spPr>
            <a:xfrm>
              <a:off x="6812775" y="9017718"/>
              <a:ext cx="10533043" cy="381000"/>
            </a:xfrm>
            <a:prstGeom prst="round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45" name="Rounded Rectangle 144">
              <a:extLst>
                <a:ext uri="{FF2B5EF4-FFF2-40B4-BE49-F238E27FC236}">
                  <a16:creationId xmlns:a16="http://schemas.microsoft.com/office/drawing/2014/main" id="{43B6562C-8BFF-BB4D-A990-D77368CBF1DA}"/>
                </a:ext>
              </a:extLst>
            </p:cNvPr>
            <p:cNvSpPr/>
            <p:nvPr/>
          </p:nvSpPr>
          <p:spPr>
            <a:xfrm>
              <a:off x="7448766" y="8773666"/>
              <a:ext cx="3429002"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46" name="Rounded Rectangle 145">
              <a:extLst>
                <a:ext uri="{FF2B5EF4-FFF2-40B4-BE49-F238E27FC236}">
                  <a16:creationId xmlns:a16="http://schemas.microsoft.com/office/drawing/2014/main" id="{2070DC19-456B-A84C-8E8B-9C6491CDF098}"/>
                </a:ext>
              </a:extLst>
            </p:cNvPr>
            <p:cNvSpPr/>
            <p:nvPr/>
          </p:nvSpPr>
          <p:spPr>
            <a:xfrm>
              <a:off x="13279810" y="8773670"/>
              <a:ext cx="3429002" cy="914400"/>
            </a:xfrm>
            <a:prstGeom prst="round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47" name="TextBox 146">
              <a:extLst>
                <a:ext uri="{FF2B5EF4-FFF2-40B4-BE49-F238E27FC236}">
                  <a16:creationId xmlns:a16="http://schemas.microsoft.com/office/drawing/2014/main" id="{7DCEF18A-447A-8C4D-A616-8F971E6DE5CF}"/>
                </a:ext>
              </a:extLst>
            </p:cNvPr>
            <p:cNvSpPr txBox="1"/>
            <p:nvPr/>
          </p:nvSpPr>
          <p:spPr>
            <a:xfrm>
              <a:off x="7551865" y="8796324"/>
              <a:ext cx="3124200" cy="730717"/>
            </a:xfrm>
            <a:prstGeom prst="rect">
              <a:avLst/>
            </a:prstGeom>
            <a:noFill/>
          </p:spPr>
          <p:txBody>
            <a:bodyPr wrap="square" rtlCol="0">
              <a:spAutoFit/>
            </a:bodyPr>
            <a:lstStyle/>
            <a:p>
              <a:pPr algn="ctr"/>
              <a:r>
                <a:rPr lang="en-US" sz="1600" b="1" dirty="0"/>
                <a:t>FR1</a:t>
              </a:r>
            </a:p>
          </p:txBody>
        </p:sp>
        <p:sp>
          <p:nvSpPr>
            <p:cNvPr id="148" name="TextBox 147">
              <a:extLst>
                <a:ext uri="{FF2B5EF4-FFF2-40B4-BE49-F238E27FC236}">
                  <a16:creationId xmlns:a16="http://schemas.microsoft.com/office/drawing/2014/main" id="{6EC85B36-77A1-0D48-9EB4-CEF79A3DF958}"/>
                </a:ext>
              </a:extLst>
            </p:cNvPr>
            <p:cNvSpPr txBox="1"/>
            <p:nvPr/>
          </p:nvSpPr>
          <p:spPr>
            <a:xfrm>
              <a:off x="13279812" y="8796322"/>
              <a:ext cx="3428999" cy="730717"/>
            </a:xfrm>
            <a:prstGeom prst="rect">
              <a:avLst/>
            </a:prstGeom>
            <a:noFill/>
          </p:spPr>
          <p:txBody>
            <a:bodyPr wrap="square" rtlCol="0">
              <a:spAutoFit/>
            </a:bodyPr>
            <a:lstStyle/>
            <a:p>
              <a:pPr algn="ctr"/>
              <a:r>
                <a:rPr lang="en-US" sz="1600" b="1" dirty="0"/>
                <a:t>FR2</a:t>
              </a:r>
            </a:p>
          </p:txBody>
        </p:sp>
        <p:sp>
          <p:nvSpPr>
            <p:cNvPr id="149" name="Rounded Rectangle 148">
              <a:extLst>
                <a:ext uri="{FF2B5EF4-FFF2-40B4-BE49-F238E27FC236}">
                  <a16:creationId xmlns:a16="http://schemas.microsoft.com/office/drawing/2014/main" id="{CDA56170-E7EA-5943-8E76-A61BF4E8D205}"/>
                </a:ext>
              </a:extLst>
            </p:cNvPr>
            <p:cNvSpPr/>
            <p:nvPr/>
          </p:nvSpPr>
          <p:spPr>
            <a:xfrm>
              <a:off x="10809515" y="8796322"/>
              <a:ext cx="2432957" cy="869097"/>
            </a:xfrm>
            <a:prstGeom prst="round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p>
          </p:txBody>
        </p:sp>
        <p:sp>
          <p:nvSpPr>
            <p:cNvPr id="150" name="TextBox 149">
              <a:extLst>
                <a:ext uri="{FF2B5EF4-FFF2-40B4-BE49-F238E27FC236}">
                  <a16:creationId xmlns:a16="http://schemas.microsoft.com/office/drawing/2014/main" id="{4F0F189D-8A97-B747-8D72-30CC286F2FE6}"/>
                </a:ext>
              </a:extLst>
            </p:cNvPr>
            <p:cNvSpPr txBox="1"/>
            <p:nvPr/>
          </p:nvSpPr>
          <p:spPr>
            <a:xfrm>
              <a:off x="10877770" y="8796324"/>
              <a:ext cx="2500995" cy="730717"/>
            </a:xfrm>
            <a:prstGeom prst="rect">
              <a:avLst/>
            </a:prstGeom>
            <a:noFill/>
          </p:spPr>
          <p:txBody>
            <a:bodyPr wrap="square" rtlCol="0">
              <a:spAutoFit/>
            </a:bodyPr>
            <a:lstStyle/>
            <a:p>
              <a:pPr algn="ctr"/>
              <a:r>
                <a:rPr lang="en-US" sz="1600" b="1" i="1" dirty="0"/>
                <a:t>rpsU</a:t>
              </a:r>
            </a:p>
          </p:txBody>
        </p:sp>
      </p:grpSp>
      <p:sp>
        <p:nvSpPr>
          <p:cNvPr id="138" name="TextBox 137">
            <a:extLst>
              <a:ext uri="{FF2B5EF4-FFF2-40B4-BE49-F238E27FC236}">
                <a16:creationId xmlns:a16="http://schemas.microsoft.com/office/drawing/2014/main" id="{F70065DF-F24D-1A48-B9DE-E362BD3C9E10}"/>
              </a:ext>
            </a:extLst>
          </p:cNvPr>
          <p:cNvSpPr txBox="1"/>
          <p:nvPr/>
        </p:nvSpPr>
        <p:spPr>
          <a:xfrm>
            <a:off x="28651200" y="13411200"/>
            <a:ext cx="2253608" cy="400110"/>
          </a:xfrm>
          <a:prstGeom prst="rect">
            <a:avLst/>
          </a:prstGeom>
          <a:noFill/>
        </p:spPr>
        <p:txBody>
          <a:bodyPr wrap="square" rtlCol="0">
            <a:spAutoFit/>
          </a:bodyPr>
          <a:lstStyle/>
          <a:p>
            <a:r>
              <a:rPr lang="en-US" sz="2000" b="1" i="1" dirty="0"/>
              <a:t>S. aureus </a:t>
            </a:r>
            <a:r>
              <a:rPr lang="en-US" sz="2000" b="1" dirty="0"/>
              <a:t>gDNA</a:t>
            </a:r>
            <a:r>
              <a:rPr lang="en-US" sz="2000" b="1" i="1" dirty="0"/>
              <a:t> </a:t>
            </a:r>
          </a:p>
        </p:txBody>
      </p:sp>
      <p:sp>
        <p:nvSpPr>
          <p:cNvPr id="139" name="Donut 138">
            <a:extLst>
              <a:ext uri="{FF2B5EF4-FFF2-40B4-BE49-F238E27FC236}">
                <a16:creationId xmlns:a16="http://schemas.microsoft.com/office/drawing/2014/main" id="{41590C25-4EC8-EE49-AC93-43F80AC44177}"/>
              </a:ext>
            </a:extLst>
          </p:cNvPr>
          <p:cNvSpPr/>
          <p:nvPr/>
        </p:nvSpPr>
        <p:spPr>
          <a:xfrm>
            <a:off x="28018344" y="12834489"/>
            <a:ext cx="634108" cy="697985"/>
          </a:xfrm>
          <a:prstGeom prst="donut">
            <a:avLst>
              <a:gd name="adj" fmla="val 639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40" name="TextBox 139">
            <a:extLst>
              <a:ext uri="{FF2B5EF4-FFF2-40B4-BE49-F238E27FC236}">
                <a16:creationId xmlns:a16="http://schemas.microsoft.com/office/drawing/2014/main" id="{B8FD15B7-762D-424B-8114-6B406B0FFB21}"/>
              </a:ext>
            </a:extLst>
          </p:cNvPr>
          <p:cNvSpPr txBox="1"/>
          <p:nvPr/>
        </p:nvSpPr>
        <p:spPr>
          <a:xfrm>
            <a:off x="28165648" y="13005234"/>
            <a:ext cx="339500" cy="400110"/>
          </a:xfrm>
          <a:prstGeom prst="rect">
            <a:avLst/>
          </a:prstGeom>
          <a:noFill/>
        </p:spPr>
        <p:txBody>
          <a:bodyPr wrap="square" rtlCol="0">
            <a:spAutoFit/>
          </a:bodyPr>
          <a:lstStyle/>
          <a:p>
            <a:r>
              <a:rPr lang="en-US" sz="2000" b="1" dirty="0"/>
              <a:t>1</a:t>
            </a:r>
          </a:p>
        </p:txBody>
      </p:sp>
      <p:sp>
        <p:nvSpPr>
          <p:cNvPr id="141" name="Donut 140">
            <a:extLst>
              <a:ext uri="{FF2B5EF4-FFF2-40B4-BE49-F238E27FC236}">
                <a16:creationId xmlns:a16="http://schemas.microsoft.com/office/drawing/2014/main" id="{330BFE4A-6FE4-1A4C-8778-928881AC09F9}"/>
              </a:ext>
            </a:extLst>
          </p:cNvPr>
          <p:cNvSpPr/>
          <p:nvPr/>
        </p:nvSpPr>
        <p:spPr>
          <a:xfrm>
            <a:off x="28018344" y="14110230"/>
            <a:ext cx="634108" cy="697985"/>
          </a:xfrm>
          <a:prstGeom prst="donut">
            <a:avLst>
              <a:gd name="adj" fmla="val 6398"/>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3200" dirty="0">
              <a:solidFill>
                <a:schemeClr val="tx1"/>
              </a:solidFill>
            </a:endParaRPr>
          </a:p>
        </p:txBody>
      </p:sp>
      <p:sp>
        <p:nvSpPr>
          <p:cNvPr id="142" name="TextBox 141">
            <a:extLst>
              <a:ext uri="{FF2B5EF4-FFF2-40B4-BE49-F238E27FC236}">
                <a16:creationId xmlns:a16="http://schemas.microsoft.com/office/drawing/2014/main" id="{EE0E7844-C0E6-3348-B9B1-358D3D30EB5B}"/>
              </a:ext>
            </a:extLst>
          </p:cNvPr>
          <p:cNvSpPr txBox="1"/>
          <p:nvPr/>
        </p:nvSpPr>
        <p:spPr>
          <a:xfrm>
            <a:off x="28165648" y="14280975"/>
            <a:ext cx="339500" cy="400110"/>
          </a:xfrm>
          <a:prstGeom prst="rect">
            <a:avLst/>
          </a:prstGeom>
          <a:noFill/>
        </p:spPr>
        <p:txBody>
          <a:bodyPr wrap="square" rtlCol="0">
            <a:spAutoFit/>
          </a:bodyPr>
          <a:lstStyle/>
          <a:p>
            <a:r>
              <a:rPr lang="en-US" sz="2000" b="1" dirty="0"/>
              <a:t>2</a:t>
            </a:r>
          </a:p>
        </p:txBody>
      </p:sp>
      <p:sp>
        <p:nvSpPr>
          <p:cNvPr id="143" name="TextBox 142">
            <a:extLst>
              <a:ext uri="{FF2B5EF4-FFF2-40B4-BE49-F238E27FC236}">
                <a16:creationId xmlns:a16="http://schemas.microsoft.com/office/drawing/2014/main" id="{6F7EDA02-45B0-1242-9207-004DC7EEB1D1}"/>
              </a:ext>
            </a:extLst>
          </p:cNvPr>
          <p:cNvSpPr txBox="1"/>
          <p:nvPr/>
        </p:nvSpPr>
        <p:spPr>
          <a:xfrm>
            <a:off x="26593800" y="11963400"/>
            <a:ext cx="9067799" cy="830997"/>
          </a:xfrm>
          <a:prstGeom prst="rect">
            <a:avLst/>
          </a:prstGeom>
          <a:noFill/>
        </p:spPr>
        <p:txBody>
          <a:bodyPr wrap="square" rtlCol="0">
            <a:spAutoFit/>
          </a:bodyPr>
          <a:lstStyle/>
          <a:p>
            <a:pPr algn="ctr"/>
            <a:r>
              <a:rPr lang="en-US" sz="2400" b="1" dirty="0"/>
              <a:t>Expected Results After 2</a:t>
            </a:r>
            <a:r>
              <a:rPr lang="en-US" sz="2400" b="1" baseline="30000" dirty="0"/>
              <a:t>nd</a:t>
            </a:r>
            <a:r>
              <a:rPr lang="en-US" sz="2400" b="1" dirty="0"/>
              <a:t> Homologous Recombination Event</a:t>
            </a:r>
          </a:p>
        </p:txBody>
      </p:sp>
      <p:sp>
        <p:nvSpPr>
          <p:cNvPr id="96" name="TextBox 95">
            <a:extLst>
              <a:ext uri="{FF2B5EF4-FFF2-40B4-BE49-F238E27FC236}">
                <a16:creationId xmlns:a16="http://schemas.microsoft.com/office/drawing/2014/main" id="{9C009C27-8106-6744-A8EC-966600753223}"/>
              </a:ext>
            </a:extLst>
          </p:cNvPr>
          <p:cNvSpPr txBox="1"/>
          <p:nvPr/>
        </p:nvSpPr>
        <p:spPr>
          <a:xfrm>
            <a:off x="26441400" y="5997729"/>
            <a:ext cx="9448800" cy="861774"/>
          </a:xfrm>
          <a:prstGeom prst="rect">
            <a:avLst/>
          </a:prstGeom>
          <a:noFill/>
        </p:spPr>
        <p:txBody>
          <a:bodyPr wrap="square" rtlCol="0">
            <a:spAutoFit/>
          </a:bodyPr>
          <a:lstStyle/>
          <a:p>
            <a:pPr algn="ctr"/>
            <a:r>
              <a:rPr lang="en-US" sz="5000" b="1" dirty="0"/>
              <a:t>Allelic Replacement Strategy</a:t>
            </a:r>
          </a:p>
        </p:txBody>
      </p:sp>
      <p:sp>
        <p:nvSpPr>
          <p:cNvPr id="57" name="Rectangle 56">
            <a:extLst>
              <a:ext uri="{FF2B5EF4-FFF2-40B4-BE49-F238E27FC236}">
                <a16:creationId xmlns:a16="http://schemas.microsoft.com/office/drawing/2014/main" id="{B090FFCB-C551-3746-986E-50AA4CC0BD5B}"/>
              </a:ext>
            </a:extLst>
          </p:cNvPr>
          <p:cNvSpPr/>
          <p:nvPr/>
        </p:nvSpPr>
        <p:spPr>
          <a:xfrm>
            <a:off x="26441400" y="16611601"/>
            <a:ext cx="9448800" cy="1075692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Rectangle 55">
            <a:extLst>
              <a:ext uri="{FF2B5EF4-FFF2-40B4-BE49-F238E27FC236}">
                <a16:creationId xmlns:a16="http://schemas.microsoft.com/office/drawing/2014/main" id="{66FE288A-F0B5-9D46-BCC5-C14490795FFB}"/>
              </a:ext>
            </a:extLst>
          </p:cNvPr>
          <p:cNvSpPr/>
          <p:nvPr/>
        </p:nvSpPr>
        <p:spPr>
          <a:xfrm>
            <a:off x="10774363" y="5890101"/>
            <a:ext cx="14828838" cy="34940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09565D6A-45A5-0841-B306-6B1F8E1765BB}"/>
              </a:ext>
            </a:extLst>
          </p:cNvPr>
          <p:cNvSpPr/>
          <p:nvPr/>
        </p:nvSpPr>
        <p:spPr>
          <a:xfrm>
            <a:off x="1124606" y="5890100"/>
            <a:ext cx="8500655" cy="40921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Rectangle 5">
            <a:extLst>
              <a:ext uri="{FF2B5EF4-FFF2-40B4-BE49-F238E27FC236}">
                <a16:creationId xmlns:a16="http://schemas.microsoft.com/office/drawing/2014/main" id="{E343BFB2-DBD1-B242-B136-D81659C3771B}"/>
              </a:ext>
            </a:extLst>
          </p:cNvPr>
          <p:cNvSpPr/>
          <p:nvPr/>
        </p:nvSpPr>
        <p:spPr>
          <a:xfrm>
            <a:off x="1124607" y="10280031"/>
            <a:ext cx="8500656" cy="2826369"/>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Rectangle 3">
            <a:extLst>
              <a:ext uri="{FF2B5EF4-FFF2-40B4-BE49-F238E27FC236}">
                <a16:creationId xmlns:a16="http://schemas.microsoft.com/office/drawing/2014/main" id="{20466AFD-6B0D-CE40-8C98-5902D23A75A9}"/>
              </a:ext>
            </a:extLst>
          </p:cNvPr>
          <p:cNvSpPr/>
          <p:nvPr/>
        </p:nvSpPr>
        <p:spPr>
          <a:xfrm>
            <a:off x="0" y="0"/>
            <a:ext cx="36576000" cy="547430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51EE65E-2479-1C49-AC1E-E8A418F53273}"/>
              </a:ext>
            </a:extLst>
          </p:cNvPr>
          <p:cNvSpPr>
            <a:spLocks noGrp="1"/>
          </p:cNvSpPr>
          <p:nvPr>
            <p:ph type="ctrTitle"/>
          </p:nvPr>
        </p:nvSpPr>
        <p:spPr>
          <a:xfrm>
            <a:off x="2743200" y="304800"/>
            <a:ext cx="31089600" cy="4960938"/>
          </a:xfrm>
          <a:ln w="3175">
            <a:solidFill>
              <a:schemeClr val="tx1"/>
            </a:solidFill>
          </a:ln>
        </p:spPr>
        <p:txBody>
          <a:bodyPr rtlCol="0">
            <a:normAutofit fontScale="90000"/>
          </a:bodyPr>
          <a:lstStyle/>
          <a:p>
            <a:pPr defTabSz="3583017" eaLnBrk="1" fontAlgn="auto" hangingPunct="1">
              <a:spcAft>
                <a:spcPts val="0"/>
              </a:spcAft>
              <a:defRPr/>
            </a:pPr>
            <a:r>
              <a:rPr lang="en-US" sz="8900" dirty="0">
                <a:latin typeface="Andale Mono" panose="020B0509000000000004" pitchFamily="49" charset="0"/>
                <a:cs typeface="Aharoni" panose="020F0502020204030204" pitchFamily="34" charset="0"/>
              </a:rPr>
              <a:t>Investigating the role of bS21 in vancomycin-resistant </a:t>
            </a:r>
            <a:r>
              <a:rPr lang="en-US" sz="8900" i="1" dirty="0">
                <a:latin typeface="Andale Mono" panose="020B0509000000000004" pitchFamily="49" charset="0"/>
                <a:cs typeface="Aharoni" panose="020F0502020204030204" pitchFamily="34" charset="0"/>
              </a:rPr>
              <a:t>Staphylococcus aureus</a:t>
            </a:r>
            <a:br>
              <a:rPr lang="en-US" sz="6286" dirty="0">
                <a:latin typeface="Andale Mono" panose="020B0509000000000004" pitchFamily="49" charset="0"/>
                <a:cs typeface="Aharoni" panose="020F0502020204030204" pitchFamily="34" charset="0"/>
              </a:rPr>
            </a:br>
            <a:r>
              <a:rPr lang="en-US" sz="6700" dirty="0">
                <a:latin typeface="Andale Mono" panose="020B0509000000000004" pitchFamily="49" charset="0"/>
                <a:cs typeface="Aharoni" panose="020F0502020204030204" pitchFamily="34" charset="0"/>
              </a:rPr>
              <a:t>Dan Floyd</a:t>
            </a:r>
            <a:r>
              <a:rPr lang="en-US" sz="6700" baseline="30000" dirty="0">
                <a:latin typeface="Andale Mono" panose="020B0509000000000004" pitchFamily="49" charset="0"/>
                <a:cs typeface="Aharoni" panose="020F0502020204030204" pitchFamily="34" charset="0"/>
              </a:rPr>
              <a:t>1</a:t>
            </a:r>
            <a:r>
              <a:rPr lang="en-US" sz="6700" dirty="0">
                <a:latin typeface="Andale Mono" panose="020B0509000000000004" pitchFamily="49" charset="0"/>
                <a:cs typeface="Aharoni" panose="020F0502020204030204" pitchFamily="34" charset="0"/>
              </a:rPr>
              <a:t>, Hannah Trautmann</a:t>
            </a:r>
            <a:r>
              <a:rPr lang="en-US" sz="6700" baseline="30000" dirty="0">
                <a:latin typeface="Andale Mono" panose="020B0509000000000004" pitchFamily="49" charset="0"/>
                <a:cs typeface="Aharoni" panose="020F0502020204030204" pitchFamily="34" charset="0"/>
              </a:rPr>
              <a:t>1</a:t>
            </a:r>
            <a:r>
              <a:rPr lang="en-US" sz="6700" dirty="0">
                <a:latin typeface="Andale Mono" panose="020B0509000000000004" pitchFamily="49" charset="0"/>
                <a:cs typeface="Aharoni" panose="020F0502020204030204" pitchFamily="34" charset="0"/>
              </a:rPr>
              <a:t>, Dr. Kathryn Ramsey</a:t>
            </a:r>
            <a:r>
              <a:rPr lang="en-US" sz="6700" baseline="30000" dirty="0">
                <a:latin typeface="Andale Mono" panose="020B0509000000000004" pitchFamily="49" charset="0"/>
                <a:cs typeface="Aharoni" panose="020F0502020204030204" pitchFamily="34" charset="0"/>
              </a:rPr>
              <a:t>1,2</a:t>
            </a:r>
            <a:br>
              <a:rPr lang="en-US" sz="4000" dirty="0">
                <a:latin typeface="Andale Mono" panose="020B0509000000000004" pitchFamily="49" charset="0"/>
                <a:cs typeface="Aharoni" panose="020F0502020204030204" pitchFamily="34" charset="0"/>
              </a:rPr>
            </a:br>
            <a:r>
              <a:rPr lang="en-US" sz="4000" baseline="30000" dirty="0">
                <a:latin typeface="Andale Mono" panose="020B0509000000000004" pitchFamily="49" charset="0"/>
                <a:cs typeface="Aharoni" panose="020F0502020204030204" pitchFamily="34" charset="0"/>
              </a:rPr>
              <a:t>1</a:t>
            </a:r>
            <a:r>
              <a:rPr lang="en-US" sz="4000" dirty="0">
                <a:latin typeface="Andale Mono" panose="020B0509000000000004" pitchFamily="49" charset="0"/>
                <a:cs typeface="Aharoni" panose="020F0502020204030204" pitchFamily="34" charset="0"/>
              </a:rPr>
              <a:t>Cell and Molecular Biology, University of Rhode Island, Kingston, RI 02881</a:t>
            </a:r>
            <a:br>
              <a:rPr lang="en-US" sz="4000" dirty="0">
                <a:latin typeface="Andale Mono" panose="020B0509000000000004" pitchFamily="49" charset="0"/>
                <a:cs typeface="Aharoni" panose="020F0502020204030204" pitchFamily="34" charset="0"/>
              </a:rPr>
            </a:br>
            <a:r>
              <a:rPr lang="en-US" sz="4000" dirty="0">
                <a:latin typeface="Andale Mono" panose="020B0509000000000004" pitchFamily="49" charset="0"/>
                <a:cs typeface="Aharoni" panose="020F0502020204030204" pitchFamily="34" charset="0"/>
              </a:rPr>
              <a:t> </a:t>
            </a:r>
            <a:r>
              <a:rPr lang="en-US" sz="4000" baseline="30000" dirty="0">
                <a:latin typeface="Andale Mono" panose="020B0509000000000004" pitchFamily="49" charset="0"/>
                <a:cs typeface="Aharoni" panose="020F0502020204030204" pitchFamily="34" charset="0"/>
              </a:rPr>
              <a:t>2</a:t>
            </a:r>
            <a:r>
              <a:rPr lang="en-US" sz="4000" dirty="0">
                <a:latin typeface="Andale Mono" panose="020B0509000000000004" pitchFamily="49" charset="0"/>
                <a:cs typeface="Aharoni" panose="020F0502020204030204" pitchFamily="34" charset="0"/>
              </a:rPr>
              <a:t>Biomedical and Pharmaceutical Sciences, University of Rhode Island, Kingston, RI 02881</a:t>
            </a:r>
            <a:endParaRPr lang="en-US" sz="4000" baseline="30000" dirty="0">
              <a:latin typeface="Andale Mono" panose="020B0509000000000004" pitchFamily="49" charset="0"/>
              <a:cs typeface="Aharoni" panose="020F0502020204030204" pitchFamily="34" charset="0"/>
            </a:endParaRPr>
          </a:p>
        </p:txBody>
      </p:sp>
      <p:sp>
        <p:nvSpPr>
          <p:cNvPr id="13319" name="TextBox 12">
            <a:extLst>
              <a:ext uri="{FF2B5EF4-FFF2-40B4-BE49-F238E27FC236}">
                <a16:creationId xmlns:a16="http://schemas.microsoft.com/office/drawing/2014/main" id="{A07DC717-B04C-594C-9E05-A43ABEFB2BE0}"/>
              </a:ext>
            </a:extLst>
          </p:cNvPr>
          <p:cNvSpPr txBox="1">
            <a:spLocks noChangeArrowheads="1"/>
          </p:cNvSpPr>
          <p:nvPr/>
        </p:nvSpPr>
        <p:spPr bwMode="auto">
          <a:xfrm>
            <a:off x="26822400" y="25065847"/>
            <a:ext cx="8599488" cy="1147622"/>
          </a:xfrm>
          <a:prstGeom prst="rect">
            <a:avLst/>
          </a:prstGeom>
          <a:noFill/>
          <a:ln w="3175">
            <a:solidFill>
              <a:schemeClr val="tx1"/>
            </a:solidFill>
            <a:miter lim="800000"/>
            <a:headEnd/>
            <a:tailEnd/>
          </a:ln>
        </p:spPr>
        <p:txBody>
          <a:bodyPr>
            <a:spAutoFit/>
          </a:bodyPr>
          <a:lstStyle>
            <a:lvl1pPr>
              <a:defRPr sz="9900">
                <a:solidFill>
                  <a:schemeClr val="tx1"/>
                </a:solidFill>
                <a:latin typeface="Arial" panose="020B0604020202020204" pitchFamily="34" charset="0"/>
              </a:defRPr>
            </a:lvl1pPr>
            <a:lvl2pPr marL="742950" indent="-285750">
              <a:defRPr sz="9900">
                <a:solidFill>
                  <a:schemeClr val="tx1"/>
                </a:solidFill>
                <a:latin typeface="Arial" panose="020B0604020202020204" pitchFamily="34" charset="0"/>
              </a:defRPr>
            </a:lvl2pPr>
            <a:lvl3pPr marL="1143000" indent="-228600">
              <a:defRPr sz="9900">
                <a:solidFill>
                  <a:schemeClr val="tx1"/>
                </a:solidFill>
                <a:latin typeface="Arial" panose="020B0604020202020204" pitchFamily="34" charset="0"/>
              </a:defRPr>
            </a:lvl3pPr>
            <a:lvl4pPr marL="1600200" indent="-228600">
              <a:defRPr sz="9900">
                <a:solidFill>
                  <a:schemeClr val="tx1"/>
                </a:solidFill>
                <a:latin typeface="Arial" panose="020B0604020202020204" pitchFamily="34" charset="0"/>
              </a:defRPr>
            </a:lvl4pPr>
            <a:lvl5pPr marL="2057400" indent="-228600">
              <a:defRPr sz="9900">
                <a:solidFill>
                  <a:schemeClr val="tx1"/>
                </a:solidFill>
                <a:latin typeface="Arial" panose="020B0604020202020204" pitchFamily="34" charset="0"/>
              </a:defRPr>
            </a:lvl5pPr>
            <a:lvl6pPr marL="2514600" indent="-228600" defTabSz="5014913" eaLnBrk="0" fontAlgn="base" hangingPunct="0">
              <a:spcBef>
                <a:spcPct val="0"/>
              </a:spcBef>
              <a:spcAft>
                <a:spcPct val="0"/>
              </a:spcAft>
              <a:defRPr sz="9900">
                <a:solidFill>
                  <a:schemeClr val="tx1"/>
                </a:solidFill>
                <a:latin typeface="Arial" panose="020B0604020202020204" pitchFamily="34" charset="0"/>
              </a:defRPr>
            </a:lvl6pPr>
            <a:lvl7pPr marL="2971800" indent="-228600" defTabSz="5014913" eaLnBrk="0" fontAlgn="base" hangingPunct="0">
              <a:spcBef>
                <a:spcPct val="0"/>
              </a:spcBef>
              <a:spcAft>
                <a:spcPct val="0"/>
              </a:spcAft>
              <a:defRPr sz="9900">
                <a:solidFill>
                  <a:schemeClr val="tx1"/>
                </a:solidFill>
                <a:latin typeface="Arial" panose="020B0604020202020204" pitchFamily="34" charset="0"/>
              </a:defRPr>
            </a:lvl7pPr>
            <a:lvl8pPr marL="3429000" indent="-228600" defTabSz="5014913" eaLnBrk="0" fontAlgn="base" hangingPunct="0">
              <a:spcBef>
                <a:spcPct val="0"/>
              </a:spcBef>
              <a:spcAft>
                <a:spcPct val="0"/>
              </a:spcAft>
              <a:defRPr sz="9900">
                <a:solidFill>
                  <a:schemeClr val="tx1"/>
                </a:solidFill>
                <a:latin typeface="Arial" panose="020B0604020202020204" pitchFamily="34" charset="0"/>
              </a:defRPr>
            </a:lvl8pPr>
            <a:lvl9pPr marL="3886200" indent="-228600" defTabSz="5014913" eaLnBrk="0" fontAlgn="base" hangingPunct="0">
              <a:spcBef>
                <a:spcPct val="0"/>
              </a:spcBef>
              <a:spcAft>
                <a:spcPct val="0"/>
              </a:spcAft>
              <a:defRPr sz="9900">
                <a:solidFill>
                  <a:schemeClr val="tx1"/>
                </a:solidFill>
                <a:latin typeface="Arial" panose="020B0604020202020204" pitchFamily="34" charset="0"/>
              </a:defRPr>
            </a:lvl9pPr>
          </a:lstStyle>
          <a:p>
            <a:pPr algn="ctr" defTabSz="3761185" eaLnBrk="1" hangingPunct="1">
              <a:defRPr/>
            </a:pPr>
            <a:r>
              <a:rPr lang="en-US" altLang="en-US" sz="2286" b="1" dirty="0">
                <a:latin typeface="Calibri" panose="020F0502020204030204" pitchFamily="34" charset="0"/>
              </a:rPr>
              <a:t>Acknowledgements</a:t>
            </a:r>
          </a:p>
          <a:p>
            <a:pPr defTabSz="3761185" eaLnBrk="1" hangingPunct="1">
              <a:defRPr/>
            </a:pPr>
            <a:r>
              <a:rPr lang="en-US" altLang="en-US" sz="2286" dirty="0">
                <a:latin typeface="Calibri" panose="020F0502020204030204" pitchFamily="34" charset="0"/>
              </a:rPr>
              <a:t>I would like to thank the Ramsey Lab and Gregory Lab for productive lab meeting discussions along with the INBRE lab</a:t>
            </a:r>
          </a:p>
        </p:txBody>
      </p:sp>
      <p:pic>
        <p:nvPicPr>
          <p:cNvPr id="54" name="Picture 2">
            <a:extLst>
              <a:ext uri="{FF2B5EF4-FFF2-40B4-BE49-F238E27FC236}">
                <a16:creationId xmlns:a16="http://schemas.microsoft.com/office/drawing/2014/main" id="{8C14D095-498C-684B-B537-A8EF0A01A5D6}"/>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376355" y="6328573"/>
            <a:ext cx="4012444" cy="3078118"/>
          </a:xfrm>
          <a:prstGeom prst="rect">
            <a:avLst/>
          </a:prstGeom>
          <a:noFill/>
          <a:extLst>
            <a:ext uri="{909E8E84-426E-40DD-AFC4-6F175D3DCCD1}">
              <a14:hiddenFill xmlns:a14="http://schemas.microsoft.com/office/drawing/2010/main">
                <a:solidFill>
                  <a:srgbClr val="FFFFFF"/>
                </a:solidFill>
              </a14:hiddenFill>
            </a:ext>
          </a:extLst>
        </p:spPr>
      </p:pic>
      <p:pic>
        <p:nvPicPr>
          <p:cNvPr id="55" name="Picture 54" descr="Diagram&#10;&#10;Description automatically generated">
            <a:extLst>
              <a:ext uri="{FF2B5EF4-FFF2-40B4-BE49-F238E27FC236}">
                <a16:creationId xmlns:a16="http://schemas.microsoft.com/office/drawing/2014/main" id="{E1FBA59D-2BEB-B642-85AC-385F056FE6DC}"/>
              </a:ext>
            </a:extLst>
          </p:cNvPr>
          <p:cNvPicPr>
            <a:picLocks noChangeAspect="1"/>
          </p:cNvPicPr>
          <p:nvPr/>
        </p:nvPicPr>
        <p:blipFill>
          <a:blip r:embed="rId6"/>
          <a:stretch>
            <a:fillRect/>
          </a:stretch>
        </p:blipFill>
        <p:spPr>
          <a:xfrm>
            <a:off x="5553182" y="6306041"/>
            <a:ext cx="3835661" cy="3078118"/>
          </a:xfrm>
          <a:prstGeom prst="rect">
            <a:avLst/>
          </a:prstGeom>
        </p:spPr>
      </p:pic>
      <p:sp>
        <p:nvSpPr>
          <p:cNvPr id="5" name="TextBox 4">
            <a:extLst>
              <a:ext uri="{FF2B5EF4-FFF2-40B4-BE49-F238E27FC236}">
                <a16:creationId xmlns:a16="http://schemas.microsoft.com/office/drawing/2014/main" id="{443B2AFF-5880-4C49-9B6A-9FDCB1EFF867}"/>
              </a:ext>
            </a:extLst>
          </p:cNvPr>
          <p:cNvSpPr txBox="1"/>
          <p:nvPr/>
        </p:nvSpPr>
        <p:spPr>
          <a:xfrm>
            <a:off x="26851905" y="16840200"/>
            <a:ext cx="8506483" cy="3077766"/>
          </a:xfrm>
          <a:prstGeom prst="rect">
            <a:avLst/>
          </a:prstGeom>
          <a:noFill/>
        </p:spPr>
        <p:txBody>
          <a:bodyPr wrap="square" rtlCol="0">
            <a:spAutoFit/>
          </a:bodyPr>
          <a:lstStyle/>
          <a:p>
            <a:pPr algn="ctr"/>
            <a:r>
              <a:rPr lang="en-US" sz="5000" b="1" dirty="0">
                <a:latin typeface="+mn-lt"/>
              </a:rPr>
              <a:t>Future Directions</a:t>
            </a:r>
          </a:p>
          <a:p>
            <a:pPr marL="685800" indent="-685800" algn="just">
              <a:buFont typeface="Arial" panose="020B0604020202020204" pitchFamily="34" charset="0"/>
              <a:buChar char="•"/>
            </a:pPr>
            <a:r>
              <a:rPr lang="en-US" sz="3600" dirty="0">
                <a:latin typeface="+mn-lt"/>
              </a:rPr>
              <a:t>Finish making </a:t>
            </a:r>
            <a:r>
              <a:rPr lang="en-US" sz="3600" i="1" dirty="0">
                <a:latin typeface="+mn-lt"/>
              </a:rPr>
              <a:t>S. aureus </a:t>
            </a:r>
            <a:r>
              <a:rPr lang="en-US" sz="3600" dirty="0">
                <a:latin typeface="+mn-lt"/>
              </a:rPr>
              <a:t>without </a:t>
            </a:r>
            <a:r>
              <a:rPr lang="en-US" sz="3600" i="1" dirty="0">
                <a:latin typeface="+mn-lt"/>
              </a:rPr>
              <a:t>rpsU</a:t>
            </a:r>
          </a:p>
          <a:p>
            <a:pPr marL="685800" indent="-685800" algn="just">
              <a:buFont typeface="Arial" panose="020B0604020202020204" pitchFamily="34" charset="0"/>
              <a:buChar char="•"/>
            </a:pPr>
            <a:r>
              <a:rPr lang="en-US" sz="3600" dirty="0">
                <a:latin typeface="+mn-lt"/>
              </a:rPr>
              <a:t>Check for vancomycin resistance</a:t>
            </a:r>
          </a:p>
          <a:p>
            <a:pPr marL="685800" indent="-685800" algn="just">
              <a:buFont typeface="Arial" panose="020B0604020202020204" pitchFamily="34" charset="0"/>
              <a:buChar char="•"/>
            </a:pPr>
            <a:r>
              <a:rPr lang="en-US" sz="3600" dirty="0">
                <a:latin typeface="+mn-lt"/>
              </a:rPr>
              <a:t>Use transmission electron microscopy to compare cell wall sizes</a:t>
            </a:r>
          </a:p>
        </p:txBody>
      </p:sp>
      <p:pic>
        <p:nvPicPr>
          <p:cNvPr id="63" name="Picture 4" descr="Rhode Island IDeA Network of Biomedical Research Excellence – (RI-INBRE)">
            <a:extLst>
              <a:ext uri="{FF2B5EF4-FFF2-40B4-BE49-F238E27FC236}">
                <a16:creationId xmlns:a16="http://schemas.microsoft.com/office/drawing/2014/main" id="{78424100-77BC-5542-AE2C-425CC2FF6730}"/>
              </a:ext>
            </a:extLst>
          </p:cNvPr>
          <p:cNvPicPr>
            <a:picLocks noChangeAspect="1" noChangeArrowheads="1"/>
          </p:cNvPicPr>
          <p:nvPr/>
        </p:nvPicPr>
        <p:blipFill>
          <a:blip r:embed="rId7">
            <a:extLst>
              <a:ext uri="{28A0092B-C50C-407E-A947-70E740481C1C}">
                <a14:useLocalDpi xmlns:a14="http://schemas.microsoft.com/office/drawing/2010/main" val="0"/>
              </a:ext>
            </a:extLst>
          </a:blip>
          <a:stretch>
            <a:fillRect/>
          </a:stretch>
        </p:blipFill>
        <p:spPr bwMode="auto">
          <a:xfrm>
            <a:off x="26851905" y="26260413"/>
            <a:ext cx="2566817" cy="1007475"/>
          </a:xfrm>
          <a:prstGeom prst="rect">
            <a:avLst/>
          </a:prstGeom>
          <a:noFill/>
          <a:extLst>
            <a:ext uri="{909E8E84-426E-40DD-AFC4-6F175D3DCCD1}">
              <a14:hiddenFill xmlns:a14="http://schemas.microsoft.com/office/drawing/2010/main">
                <a:solidFill>
                  <a:srgbClr val="FFFFFF"/>
                </a:solidFill>
              </a14:hiddenFill>
            </a:ext>
          </a:extLst>
        </p:spPr>
      </p:pic>
      <p:pic>
        <p:nvPicPr>
          <p:cNvPr id="64" name="Picture 63" descr="Text&#10;&#10;Description automatically generated">
            <a:extLst>
              <a:ext uri="{FF2B5EF4-FFF2-40B4-BE49-F238E27FC236}">
                <a16:creationId xmlns:a16="http://schemas.microsoft.com/office/drawing/2014/main" id="{060FD196-AF74-EA46-A638-C304C890BE2E}"/>
              </a:ext>
            </a:extLst>
          </p:cNvPr>
          <p:cNvPicPr>
            <a:picLocks noChangeAspect="1"/>
          </p:cNvPicPr>
          <p:nvPr/>
        </p:nvPicPr>
        <p:blipFill>
          <a:blip r:embed="rId8"/>
          <a:stretch>
            <a:fillRect/>
          </a:stretch>
        </p:blipFill>
        <p:spPr>
          <a:xfrm>
            <a:off x="29846017" y="26320055"/>
            <a:ext cx="5857119" cy="903876"/>
          </a:xfrm>
          <a:prstGeom prst="rect">
            <a:avLst/>
          </a:prstGeom>
        </p:spPr>
      </p:pic>
      <p:sp>
        <p:nvSpPr>
          <p:cNvPr id="58" name="Rectangle 57">
            <a:extLst>
              <a:ext uri="{FF2B5EF4-FFF2-40B4-BE49-F238E27FC236}">
                <a16:creationId xmlns:a16="http://schemas.microsoft.com/office/drawing/2014/main" id="{9DA1BA52-9AD5-214C-BB41-D05332049649}"/>
              </a:ext>
            </a:extLst>
          </p:cNvPr>
          <p:cNvSpPr/>
          <p:nvPr/>
        </p:nvSpPr>
        <p:spPr>
          <a:xfrm>
            <a:off x="1167988" y="13718070"/>
            <a:ext cx="8500656" cy="397951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Rectangle 58">
            <a:extLst>
              <a:ext uri="{FF2B5EF4-FFF2-40B4-BE49-F238E27FC236}">
                <a16:creationId xmlns:a16="http://schemas.microsoft.com/office/drawing/2014/main" id="{0177861B-D02E-9546-A82E-EA22F0F85A22}"/>
              </a:ext>
            </a:extLst>
          </p:cNvPr>
          <p:cNvSpPr/>
          <p:nvPr/>
        </p:nvSpPr>
        <p:spPr>
          <a:xfrm>
            <a:off x="1124607" y="18264107"/>
            <a:ext cx="8593661" cy="46863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Rectangle 59">
            <a:extLst>
              <a:ext uri="{FF2B5EF4-FFF2-40B4-BE49-F238E27FC236}">
                <a16:creationId xmlns:a16="http://schemas.microsoft.com/office/drawing/2014/main" id="{EA5FA331-4E37-4548-9CC5-14E13DC1DD31}"/>
              </a:ext>
            </a:extLst>
          </p:cNvPr>
          <p:cNvSpPr/>
          <p:nvPr/>
        </p:nvSpPr>
        <p:spPr>
          <a:xfrm>
            <a:off x="1074983" y="23530506"/>
            <a:ext cx="8593661" cy="380515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TextBox 9">
            <a:extLst>
              <a:ext uri="{FF2B5EF4-FFF2-40B4-BE49-F238E27FC236}">
                <a16:creationId xmlns:a16="http://schemas.microsoft.com/office/drawing/2014/main" id="{2BA1BF9A-16B1-7349-A15B-079513890B6D}"/>
              </a:ext>
            </a:extLst>
          </p:cNvPr>
          <p:cNvSpPr txBox="1"/>
          <p:nvPr/>
        </p:nvSpPr>
        <p:spPr>
          <a:xfrm>
            <a:off x="1124607" y="10280030"/>
            <a:ext cx="8500656" cy="3354765"/>
          </a:xfrm>
          <a:prstGeom prst="rect">
            <a:avLst/>
          </a:prstGeom>
          <a:noFill/>
        </p:spPr>
        <p:txBody>
          <a:bodyPr wrap="square" rtlCol="0">
            <a:spAutoFit/>
          </a:bodyPr>
          <a:lstStyle/>
          <a:p>
            <a:pPr algn="ctr"/>
            <a:r>
              <a:rPr lang="en-US" sz="5000" b="1" i="1" dirty="0"/>
              <a:t>Staphylococcus aureus</a:t>
            </a:r>
          </a:p>
          <a:p>
            <a:pPr marL="571500" indent="-571500">
              <a:buFont typeface="Arial" panose="020B0604020202020204" pitchFamily="34" charset="0"/>
              <a:buChar char="•"/>
            </a:pPr>
            <a:r>
              <a:rPr lang="en-US" sz="3600" dirty="0"/>
              <a:t>Gram-positive pathogenic bacterium</a:t>
            </a:r>
          </a:p>
          <a:p>
            <a:pPr marL="571500" indent="-571500">
              <a:buFont typeface="Arial" panose="020B0604020202020204" pitchFamily="34" charset="0"/>
              <a:buChar char="•"/>
            </a:pPr>
            <a:r>
              <a:rPr lang="en-US" sz="3600" dirty="0"/>
              <a:t>Causative agent of infections</a:t>
            </a:r>
          </a:p>
          <a:p>
            <a:pPr marL="571500" indent="-571500">
              <a:buFont typeface="Arial" panose="020B0604020202020204" pitchFamily="34" charset="0"/>
              <a:buChar char="•"/>
            </a:pPr>
            <a:r>
              <a:rPr lang="en-US" sz="3600" dirty="0"/>
              <a:t>Many strains are antibiotic resistant </a:t>
            </a:r>
            <a:r>
              <a:rPr lang="en-US" sz="1800" dirty="0"/>
              <a:t>(Blake &amp; O’Neill, 2012)</a:t>
            </a:r>
          </a:p>
          <a:p>
            <a:pPr marL="571500" indent="-571500">
              <a:buFont typeface="Arial" panose="020B0604020202020204" pitchFamily="34" charset="0"/>
              <a:buChar char="•"/>
            </a:pPr>
            <a:endParaRPr lang="en-US" sz="3600" dirty="0"/>
          </a:p>
        </p:txBody>
      </p:sp>
      <p:sp>
        <p:nvSpPr>
          <p:cNvPr id="11" name="TextBox 10">
            <a:extLst>
              <a:ext uri="{FF2B5EF4-FFF2-40B4-BE49-F238E27FC236}">
                <a16:creationId xmlns:a16="http://schemas.microsoft.com/office/drawing/2014/main" id="{EEEBFFEC-2132-8B43-A02B-3A3AF47DAE88}"/>
              </a:ext>
            </a:extLst>
          </p:cNvPr>
          <p:cNvSpPr txBox="1"/>
          <p:nvPr/>
        </p:nvSpPr>
        <p:spPr>
          <a:xfrm>
            <a:off x="1124608" y="13718071"/>
            <a:ext cx="8544036" cy="4017641"/>
          </a:xfrm>
          <a:prstGeom prst="rect">
            <a:avLst/>
          </a:prstGeom>
          <a:noFill/>
        </p:spPr>
        <p:txBody>
          <a:bodyPr wrap="square" rtlCol="0">
            <a:spAutoFit/>
          </a:bodyPr>
          <a:lstStyle/>
          <a:p>
            <a:pPr algn="ctr"/>
            <a:r>
              <a:rPr lang="en-US" sz="5000" b="1" dirty="0"/>
              <a:t>Vancomycin</a:t>
            </a:r>
          </a:p>
          <a:p>
            <a:pPr marL="571500" indent="-571500">
              <a:buFont typeface="Arial" panose="020B0604020202020204" pitchFamily="34" charset="0"/>
              <a:buChar char="•"/>
            </a:pPr>
            <a:r>
              <a:rPr lang="en-US" sz="3600" dirty="0"/>
              <a:t>Antibiotic</a:t>
            </a:r>
          </a:p>
          <a:p>
            <a:pPr marL="571500" indent="-571500">
              <a:buFont typeface="Arial" panose="020B0604020202020204" pitchFamily="34" charset="0"/>
              <a:buChar char="•"/>
            </a:pPr>
            <a:r>
              <a:rPr lang="en-US" sz="3600" dirty="0"/>
              <a:t>Works by binding to the precursors of the cell wall, disrupting its structure </a:t>
            </a:r>
            <a:r>
              <a:rPr lang="en-US" sz="1800" dirty="0"/>
              <a:t>(Hiramatsu, et. al, 2014)</a:t>
            </a:r>
          </a:p>
          <a:p>
            <a:pPr marL="571500" indent="-571500">
              <a:buFont typeface="Arial" panose="020B0604020202020204" pitchFamily="34" charset="0"/>
              <a:buChar char="•"/>
            </a:pPr>
            <a:r>
              <a:rPr lang="en-US" sz="3600" dirty="0"/>
              <a:t>Bacteria cannot grow or divide properly without cell wall</a:t>
            </a:r>
          </a:p>
        </p:txBody>
      </p:sp>
      <p:sp>
        <p:nvSpPr>
          <p:cNvPr id="13" name="TextBox 12">
            <a:extLst>
              <a:ext uri="{FF2B5EF4-FFF2-40B4-BE49-F238E27FC236}">
                <a16:creationId xmlns:a16="http://schemas.microsoft.com/office/drawing/2014/main" id="{6D85BF60-3E30-5746-9B56-C1A500B2C4AB}"/>
              </a:ext>
            </a:extLst>
          </p:cNvPr>
          <p:cNvSpPr txBox="1"/>
          <p:nvPr/>
        </p:nvSpPr>
        <p:spPr>
          <a:xfrm>
            <a:off x="1167988" y="18347290"/>
            <a:ext cx="8500656" cy="4493538"/>
          </a:xfrm>
          <a:prstGeom prst="rect">
            <a:avLst/>
          </a:prstGeom>
          <a:noFill/>
        </p:spPr>
        <p:txBody>
          <a:bodyPr wrap="square" rtlCol="0">
            <a:spAutoFit/>
          </a:bodyPr>
          <a:lstStyle/>
          <a:p>
            <a:pPr algn="ctr"/>
            <a:r>
              <a:rPr lang="en-US" sz="5000" b="1" dirty="0"/>
              <a:t>bS21: a ribosomal protein</a:t>
            </a:r>
          </a:p>
          <a:p>
            <a:pPr marL="571500" indent="-571500">
              <a:buFont typeface="Arial" panose="020B0604020202020204" pitchFamily="34" charset="0"/>
              <a:buChar char="•"/>
            </a:pPr>
            <a:r>
              <a:rPr lang="en-US" sz="3600" dirty="0"/>
              <a:t>A small subunit ribosomal protein</a:t>
            </a:r>
          </a:p>
          <a:p>
            <a:pPr marL="571500" indent="-571500">
              <a:buFont typeface="Arial" panose="020B0604020202020204" pitchFamily="34" charset="0"/>
              <a:buChar char="•"/>
            </a:pPr>
            <a:r>
              <a:rPr lang="en-US" sz="3600" dirty="0"/>
              <a:t>Encoded by the gene </a:t>
            </a:r>
            <a:r>
              <a:rPr lang="en-US" sz="3600" i="1" dirty="0"/>
              <a:t>rpsU</a:t>
            </a:r>
          </a:p>
          <a:p>
            <a:pPr marL="571500" indent="-571500">
              <a:buFont typeface="Arial" panose="020B0604020202020204" pitchFamily="34" charset="0"/>
              <a:buChar char="•"/>
            </a:pPr>
            <a:r>
              <a:rPr lang="en-US" sz="3600" dirty="0"/>
              <a:t>Inactivation of </a:t>
            </a:r>
            <a:r>
              <a:rPr lang="en-US" sz="3600" i="1" dirty="0"/>
              <a:t>rpsU </a:t>
            </a:r>
            <a:r>
              <a:rPr lang="en-US" sz="3600" dirty="0"/>
              <a:t>in </a:t>
            </a:r>
            <a:r>
              <a:rPr lang="en-US" sz="3600" i="1" dirty="0"/>
              <a:t>S. aureus </a:t>
            </a:r>
            <a:r>
              <a:rPr lang="en-US" sz="3600" dirty="0"/>
              <a:t>is linked to vancomycin-resistance </a:t>
            </a:r>
            <a:r>
              <a:rPr lang="en-US" sz="1800" dirty="0"/>
              <a:t>(Blake &amp; O’Neill, 2012)</a:t>
            </a:r>
          </a:p>
          <a:p>
            <a:pPr marL="571500" indent="-571500">
              <a:buFont typeface="Arial" panose="020B0604020202020204" pitchFamily="34" charset="0"/>
              <a:buChar char="•"/>
            </a:pPr>
            <a:r>
              <a:rPr lang="en-US" sz="3600" dirty="0"/>
              <a:t>Implicated in gene regulation in other bacteria </a:t>
            </a:r>
            <a:r>
              <a:rPr lang="en-US" sz="1800" dirty="0"/>
              <a:t>(Takada et. al. 2014)</a:t>
            </a:r>
            <a:endParaRPr lang="en-US" sz="3600" strike="sngStrike" dirty="0">
              <a:solidFill>
                <a:srgbClr val="FF0000"/>
              </a:solidFill>
            </a:endParaRPr>
          </a:p>
        </p:txBody>
      </p:sp>
      <p:sp>
        <p:nvSpPr>
          <p:cNvPr id="14" name="TextBox 13">
            <a:extLst>
              <a:ext uri="{FF2B5EF4-FFF2-40B4-BE49-F238E27FC236}">
                <a16:creationId xmlns:a16="http://schemas.microsoft.com/office/drawing/2014/main" id="{B2253E5B-0BBB-B640-95F7-BD5DC012D8FB}"/>
              </a:ext>
            </a:extLst>
          </p:cNvPr>
          <p:cNvSpPr txBox="1"/>
          <p:nvPr/>
        </p:nvSpPr>
        <p:spPr>
          <a:xfrm>
            <a:off x="1124607" y="23691369"/>
            <a:ext cx="8500656" cy="3077766"/>
          </a:xfrm>
          <a:prstGeom prst="rect">
            <a:avLst/>
          </a:prstGeom>
          <a:noFill/>
        </p:spPr>
        <p:txBody>
          <a:bodyPr wrap="square" rtlCol="0">
            <a:spAutoFit/>
          </a:bodyPr>
          <a:lstStyle/>
          <a:p>
            <a:pPr algn="ctr"/>
            <a:r>
              <a:rPr lang="en-US" sz="5000" b="1" dirty="0"/>
              <a:t>Hypothesis</a:t>
            </a:r>
          </a:p>
          <a:p>
            <a:pPr algn="ctr"/>
            <a:r>
              <a:rPr lang="en-US" sz="3600" dirty="0"/>
              <a:t>bS21 may be a regulator of cell wall biosynthesis and cells lacking bS21 may have thicker cell walls, leading to vancomycin resistance</a:t>
            </a:r>
          </a:p>
        </p:txBody>
      </p:sp>
      <p:sp>
        <p:nvSpPr>
          <p:cNvPr id="15" name="TextBox 14">
            <a:extLst>
              <a:ext uri="{FF2B5EF4-FFF2-40B4-BE49-F238E27FC236}">
                <a16:creationId xmlns:a16="http://schemas.microsoft.com/office/drawing/2014/main" id="{EEAAEBE9-6E41-D440-A9F2-8E1ABFB4F07F}"/>
              </a:ext>
            </a:extLst>
          </p:cNvPr>
          <p:cNvSpPr txBox="1"/>
          <p:nvPr/>
        </p:nvSpPr>
        <p:spPr>
          <a:xfrm>
            <a:off x="10774363" y="5974589"/>
            <a:ext cx="14828838" cy="3262432"/>
          </a:xfrm>
          <a:prstGeom prst="rect">
            <a:avLst/>
          </a:prstGeom>
          <a:noFill/>
        </p:spPr>
        <p:txBody>
          <a:bodyPr wrap="square" rtlCol="0">
            <a:spAutoFit/>
          </a:bodyPr>
          <a:lstStyle/>
          <a:p>
            <a:pPr algn="ctr"/>
            <a:r>
              <a:rPr lang="en-US" sz="5000" b="1" dirty="0"/>
              <a:t>Goal:</a:t>
            </a:r>
          </a:p>
          <a:p>
            <a:r>
              <a:rPr lang="en-US" sz="4800" dirty="0"/>
              <a:t>     Make </a:t>
            </a:r>
            <a:r>
              <a:rPr lang="en-US" sz="4800" i="1" dirty="0"/>
              <a:t>S. aureus </a:t>
            </a:r>
            <a:r>
              <a:rPr lang="en-US" sz="4800" dirty="0"/>
              <a:t>cells lacking bS21</a:t>
            </a:r>
          </a:p>
          <a:p>
            <a:pPr marL="2451100" lvl="1" indent="-571500">
              <a:buFont typeface="Arial" panose="020B0604020202020204" pitchFamily="34" charset="0"/>
              <a:buChar char="•"/>
            </a:pPr>
            <a:r>
              <a:rPr lang="en-US" sz="3600" dirty="0"/>
              <a:t>Clone a plasmid for allelic replacement</a:t>
            </a:r>
          </a:p>
          <a:p>
            <a:pPr marL="2451100" lvl="1" indent="-571500">
              <a:buFont typeface="Arial" panose="020B0604020202020204" pitchFamily="34" charset="0"/>
              <a:buChar char="•"/>
            </a:pPr>
            <a:r>
              <a:rPr lang="en-US" sz="3600" dirty="0"/>
              <a:t>Introduce plasmid into </a:t>
            </a:r>
            <a:r>
              <a:rPr lang="en-US" sz="3600" i="1" dirty="0"/>
              <a:t>S. aureus</a:t>
            </a:r>
          </a:p>
          <a:p>
            <a:pPr marL="2451100" lvl="1" indent="-571500">
              <a:buFont typeface="Arial" panose="020B0604020202020204" pitchFamily="34" charset="0"/>
              <a:buChar char="•"/>
            </a:pPr>
            <a:r>
              <a:rPr lang="en-US" sz="3600" dirty="0"/>
              <a:t>Screen for cells in which allelic replacement has occurred</a:t>
            </a:r>
          </a:p>
        </p:txBody>
      </p:sp>
      <p:sp>
        <p:nvSpPr>
          <p:cNvPr id="174" name="TextBox 173">
            <a:extLst>
              <a:ext uri="{FF2B5EF4-FFF2-40B4-BE49-F238E27FC236}">
                <a16:creationId xmlns:a16="http://schemas.microsoft.com/office/drawing/2014/main" id="{54EADBFA-AC8B-4045-ABDB-3F363BC0818E}"/>
              </a:ext>
            </a:extLst>
          </p:cNvPr>
          <p:cNvSpPr txBox="1"/>
          <p:nvPr/>
        </p:nvSpPr>
        <p:spPr>
          <a:xfrm>
            <a:off x="26398019" y="20040600"/>
            <a:ext cx="9448800" cy="5139869"/>
          </a:xfrm>
          <a:prstGeom prst="rect">
            <a:avLst/>
          </a:prstGeom>
          <a:noFill/>
        </p:spPr>
        <p:txBody>
          <a:bodyPr wrap="square" rtlCol="0">
            <a:spAutoFit/>
          </a:bodyPr>
          <a:lstStyle/>
          <a:p>
            <a:pPr algn="ctr" defTabSz="3761185" eaLnBrk="1" hangingPunct="1">
              <a:defRPr/>
            </a:pPr>
            <a:r>
              <a:rPr lang="en-US" altLang="en-US" sz="2800" b="1" dirty="0">
                <a:latin typeface="Calibri" panose="020F0502020204030204" pitchFamily="34" charset="0"/>
              </a:rPr>
              <a:t>Literature Cited</a:t>
            </a:r>
          </a:p>
          <a:p>
            <a:pPr marL="285750" indent="-285750" defTabSz="3761185" eaLnBrk="1" hangingPunct="1">
              <a:buFont typeface="Arial" panose="020B0604020202020204" pitchFamily="34" charset="0"/>
              <a:buChar char="•"/>
              <a:defRPr/>
            </a:pPr>
            <a:r>
              <a:rPr lang="en-US" sz="1500" dirty="0"/>
              <a:t>Basco, M., Kothari, A., McKinzie, P. B., Revollo, J. R., Agnihothram, S., Azevedo, M. P., Saccente, M., &amp; Hart, M. E. (2019, May 28). Reduced vancomycin susceptibility and increased macrophage survival in Staphylococcus aureus strains sequentially isolated from a bacteraemic patient during a short course of antibiotic therapy. </a:t>
            </a:r>
            <a:r>
              <a:rPr lang="en-US" sz="1500" i="1" dirty="0"/>
              <a:t>Journal of medical microbiology</a:t>
            </a:r>
            <a:r>
              <a:rPr lang="en-US" sz="1500" dirty="0"/>
              <a:t>, </a:t>
            </a:r>
            <a:r>
              <a:rPr lang="en-US" sz="1500" i="1" dirty="0"/>
              <a:t>68</a:t>
            </a:r>
            <a:r>
              <a:rPr lang="en-US" sz="1500" dirty="0"/>
              <a:t>(6), 848–859. https://doi.org/10.1099/jmm.0.000988</a:t>
            </a:r>
          </a:p>
          <a:p>
            <a:pPr marL="285750" indent="-285750" defTabSz="3761185" eaLnBrk="1" hangingPunct="1">
              <a:buFont typeface="Arial" panose="020B0604020202020204" pitchFamily="34" charset="0"/>
              <a:buChar char="•"/>
              <a:defRPr/>
            </a:pPr>
            <a:r>
              <a:rPr lang="en-US" sz="1500" dirty="0"/>
              <a:t>Blake, K. L., &amp; O'Neill, A. J. (2012, October 7). Transposon library screening for identification of genetic loci participating in intrinsic susceptibility and acquired resistance to antistaphylococcal agents. </a:t>
            </a:r>
            <a:r>
              <a:rPr lang="en-US" sz="1500" i="1" dirty="0"/>
              <a:t>The Journal of antimicrobial chemotherapy</a:t>
            </a:r>
            <a:r>
              <a:rPr lang="en-US" sz="1500" dirty="0"/>
              <a:t>, </a:t>
            </a:r>
            <a:r>
              <a:rPr lang="en-US" sz="1500" i="1" dirty="0"/>
              <a:t>68</a:t>
            </a:r>
            <a:r>
              <a:rPr lang="en-US" sz="1500" dirty="0"/>
              <a:t>(1), 12–16. https://doi.org/10.1093/jac/dks373</a:t>
            </a:r>
          </a:p>
          <a:p>
            <a:pPr marL="285750" indent="-285750" defTabSz="3761185" eaLnBrk="1" hangingPunct="1">
              <a:buFont typeface="Arial" panose="020B0604020202020204" pitchFamily="34" charset="0"/>
              <a:buChar char="•"/>
              <a:defRPr/>
            </a:pPr>
            <a:r>
              <a:rPr lang="en-US" sz="1500" dirty="0"/>
              <a:t>Cui, L., Iwamoto, A., Lian, J. Q., Neoh, H. M., Maruyama, T., Horikawa, Y., &amp; Hiramatsu, K. (2006, February 1). Novel mechanism of antibiotic resistance originating in vancomycin-intermediate Staphylococcus aureus. </a:t>
            </a:r>
            <a:r>
              <a:rPr lang="en-US" sz="1500" i="1" dirty="0"/>
              <a:t>Antimicrobial agents and chemotherapy</a:t>
            </a:r>
            <a:r>
              <a:rPr lang="en-US" sz="1500" dirty="0"/>
              <a:t>, </a:t>
            </a:r>
            <a:r>
              <a:rPr lang="en-US" sz="1500" i="1" dirty="0"/>
              <a:t>50</a:t>
            </a:r>
            <a:r>
              <a:rPr lang="en-US" sz="1500" dirty="0"/>
              <a:t>(2), 428–438. https://doi.org/10.1128/AAC.50.2.428-438.2006</a:t>
            </a:r>
          </a:p>
          <a:p>
            <a:pPr marL="285750" indent="-285750" defTabSz="3761185" eaLnBrk="1" hangingPunct="1">
              <a:buFont typeface="Arial" panose="020B0604020202020204" pitchFamily="34" charset="0"/>
              <a:buChar char="•"/>
              <a:defRPr/>
            </a:pPr>
            <a:r>
              <a:rPr lang="en-US" sz="1500" dirty="0"/>
              <a:t>Hiramatsu, K., Kayayama, Y., Matsuo, M., Aiba, Y., Saito, M., Hishinuma, T., &amp; Iwamoto, A. (2014, June 7). Vancomycin-intermediate resistance in Staphylococcus aureus. </a:t>
            </a:r>
            <a:r>
              <a:rPr lang="en-US" sz="1500" i="1" dirty="0"/>
              <a:t>Journal of Global Antimicrobial Resistance. 2(</a:t>
            </a:r>
            <a:r>
              <a:rPr lang="en-US" sz="1500" dirty="0"/>
              <a:t>4), 213-224. https://doi.org/10.1016/j.jgar.2014.04.006</a:t>
            </a:r>
          </a:p>
          <a:p>
            <a:pPr marL="285750" indent="-285750" defTabSz="3761185" eaLnBrk="1" hangingPunct="1">
              <a:buFont typeface="Arial" panose="020B0604020202020204" pitchFamily="34" charset="0"/>
              <a:buChar char="•"/>
              <a:defRPr/>
            </a:pPr>
            <a:r>
              <a:rPr lang="en-US" sz="1500" dirty="0"/>
              <a:t>Monk, I. R., &amp; Stinear, T. P. (2021, January 7). From cloning to mutant in 5 days: Rapid Allelic Exchange in Staphylococcus aureus. </a:t>
            </a:r>
            <a:r>
              <a:rPr lang="en-US" sz="1500" i="1" dirty="0"/>
              <a:t>Access Microbiology, 3(2), </a:t>
            </a:r>
            <a:r>
              <a:rPr lang="en-US" sz="1500" dirty="0"/>
              <a:t>193-199. https://doi.org/10.1099/acmi.0.000193</a:t>
            </a:r>
          </a:p>
          <a:p>
            <a:pPr marL="285750" indent="-285750" defTabSz="3761185" eaLnBrk="1" hangingPunct="1">
              <a:buFont typeface="Arial" panose="020B0604020202020204" pitchFamily="34" charset="0"/>
              <a:buChar char="•"/>
              <a:defRPr/>
            </a:pPr>
            <a:r>
              <a:rPr lang="en-US" sz="1500" dirty="0" err="1"/>
              <a:t>Hiraku</a:t>
            </a:r>
            <a:r>
              <a:rPr lang="en-US" sz="1500" dirty="0"/>
              <a:t> Takada, Masato Morita, </a:t>
            </a:r>
            <a:r>
              <a:rPr lang="en-US" sz="1500" dirty="0" err="1"/>
              <a:t>Yuh</a:t>
            </a:r>
            <a:r>
              <a:rPr lang="en-US" sz="1500" dirty="0"/>
              <a:t> </a:t>
            </a:r>
            <a:r>
              <a:rPr lang="en-US" sz="1500" dirty="0" err="1"/>
              <a:t>Shiwa</a:t>
            </a:r>
            <a:r>
              <a:rPr lang="en-US" sz="1500" dirty="0"/>
              <a:t>, </a:t>
            </a:r>
            <a:r>
              <a:rPr lang="en-US" sz="1500" dirty="0" err="1"/>
              <a:t>Ryoma</a:t>
            </a:r>
            <a:r>
              <a:rPr lang="en-US" sz="1500" dirty="0"/>
              <a:t> Sugimoto, Shota Suzuki, Fujio Kawamura, Hirofumi Yoshikawa. (2014, May 4) Cell motility and biofilm formation in </a:t>
            </a:r>
            <a:r>
              <a:rPr lang="en-US" sz="1500" i="1" dirty="0"/>
              <a:t>Bacillus subtilis</a:t>
            </a:r>
            <a:r>
              <a:rPr lang="en-US" sz="1500" dirty="0"/>
              <a:t> are affected by the ribosomal proteins, S11 and S21, </a:t>
            </a:r>
            <a:r>
              <a:rPr lang="en-US" sz="1500" i="1" dirty="0"/>
              <a:t>Bioscience, Biotechnology, and Biochemistry</a:t>
            </a:r>
            <a:r>
              <a:rPr lang="en-US" sz="1500" dirty="0"/>
              <a:t>, </a:t>
            </a:r>
            <a:r>
              <a:rPr lang="en-US" sz="1500" i="1" dirty="0"/>
              <a:t>78(</a:t>
            </a:r>
            <a:r>
              <a:rPr lang="en-US" sz="1500" dirty="0"/>
              <a:t>5) 898–907, https://doi.org/10.1080/09168451.2014.915729</a:t>
            </a:r>
          </a:p>
        </p:txBody>
      </p:sp>
      <p:sp>
        <p:nvSpPr>
          <p:cNvPr id="172" name="TextBox 171">
            <a:extLst>
              <a:ext uri="{FF2B5EF4-FFF2-40B4-BE49-F238E27FC236}">
                <a16:creationId xmlns:a16="http://schemas.microsoft.com/office/drawing/2014/main" id="{6B1B8E44-F5CF-7E4F-B931-D6A8EDFCC38B}"/>
              </a:ext>
            </a:extLst>
          </p:cNvPr>
          <p:cNvSpPr txBox="1"/>
          <p:nvPr/>
        </p:nvSpPr>
        <p:spPr>
          <a:xfrm>
            <a:off x="27355800" y="11185589"/>
            <a:ext cx="8915398" cy="400110"/>
          </a:xfrm>
          <a:prstGeom prst="rect">
            <a:avLst/>
          </a:prstGeom>
          <a:noFill/>
        </p:spPr>
        <p:txBody>
          <a:bodyPr wrap="square" rtlCol="0">
            <a:spAutoFit/>
          </a:bodyPr>
          <a:lstStyle/>
          <a:p>
            <a:r>
              <a:rPr lang="en-US" sz="2000" b="1" i="1" dirty="0"/>
              <a:t>S. aureus </a:t>
            </a:r>
            <a:r>
              <a:rPr lang="en-US" sz="2000" b="1" dirty="0"/>
              <a:t>gDNA contains entirety of plasmid and native gene </a:t>
            </a:r>
            <a:r>
              <a:rPr lang="en-US" sz="2000" b="1" i="1" dirty="0"/>
              <a:t> </a:t>
            </a:r>
          </a:p>
        </p:txBody>
      </p:sp>
      <p:sp>
        <p:nvSpPr>
          <p:cNvPr id="175" name="TextBox 174">
            <a:extLst>
              <a:ext uri="{FF2B5EF4-FFF2-40B4-BE49-F238E27FC236}">
                <a16:creationId xmlns:a16="http://schemas.microsoft.com/office/drawing/2014/main" id="{FB40BBBC-B4F4-6748-B1A1-A3DC21292440}"/>
              </a:ext>
            </a:extLst>
          </p:cNvPr>
          <p:cNvSpPr txBox="1"/>
          <p:nvPr/>
        </p:nvSpPr>
        <p:spPr>
          <a:xfrm>
            <a:off x="35727519" y="15620648"/>
            <a:ext cx="2057400" cy="2308324"/>
          </a:xfrm>
          <a:prstGeom prst="rect">
            <a:avLst/>
          </a:prstGeom>
          <a:solidFill>
            <a:srgbClr val="FFFF00"/>
          </a:solidFill>
        </p:spPr>
        <p:txBody>
          <a:bodyPr wrap="square" rtlCol="0">
            <a:spAutoFit/>
          </a:bodyPr>
          <a:lstStyle/>
          <a:p>
            <a:r>
              <a:rPr lang="en-US" sz="2400" dirty="0">
                <a:solidFill>
                  <a:srgbClr val="FF0000"/>
                </a:solidFill>
              </a:rPr>
              <a:t>Labels needed – how would you describe each of these outcomes?</a:t>
            </a:r>
          </a:p>
        </p:txBody>
      </p:sp>
      <p:sp>
        <p:nvSpPr>
          <p:cNvPr id="176" name="TextBox 175">
            <a:extLst>
              <a:ext uri="{FF2B5EF4-FFF2-40B4-BE49-F238E27FC236}">
                <a16:creationId xmlns:a16="http://schemas.microsoft.com/office/drawing/2014/main" id="{D06247DA-CD26-7A4A-A86E-E2A1614BAB2B}"/>
              </a:ext>
            </a:extLst>
          </p:cNvPr>
          <p:cNvSpPr txBox="1"/>
          <p:nvPr/>
        </p:nvSpPr>
        <p:spPr>
          <a:xfrm>
            <a:off x="26735919" y="27827719"/>
            <a:ext cx="8991600" cy="1938992"/>
          </a:xfrm>
          <a:prstGeom prst="rect">
            <a:avLst/>
          </a:prstGeom>
          <a:solidFill>
            <a:srgbClr val="FFFF00"/>
          </a:solidFill>
        </p:spPr>
        <p:txBody>
          <a:bodyPr wrap="square" rtlCol="0">
            <a:spAutoFit/>
          </a:bodyPr>
          <a:lstStyle/>
          <a:p>
            <a:pPr marL="342900" indent="-342900">
              <a:buFont typeface="Arial" panose="020B0604020202020204" pitchFamily="34" charset="0"/>
              <a:buChar char="•"/>
            </a:pPr>
            <a:r>
              <a:rPr lang="en-US" sz="2400" dirty="0">
                <a:solidFill>
                  <a:srgbClr val="FF0000"/>
                </a:solidFill>
              </a:rPr>
              <a:t>Be consistent in citation style. Many citations need fixing (list journal volume, issue, page numbers, make sure capitalization is correct). </a:t>
            </a:r>
          </a:p>
          <a:p>
            <a:pPr marL="342900" indent="-342900">
              <a:buFont typeface="Arial" panose="020B0604020202020204" pitchFamily="34" charset="0"/>
              <a:buChar char="•"/>
            </a:pPr>
            <a:r>
              <a:rPr lang="en-US" sz="2400" dirty="0">
                <a:solidFill>
                  <a:srgbClr val="FF0000"/>
                </a:solidFill>
              </a:rPr>
              <a:t>Include citations in the poster – you wouldn’t need this section if you don’t cite any papers</a:t>
            </a:r>
          </a:p>
        </p:txBody>
      </p:sp>
      <p:sp>
        <p:nvSpPr>
          <p:cNvPr id="177" name="TextBox 176">
            <a:extLst>
              <a:ext uri="{FF2B5EF4-FFF2-40B4-BE49-F238E27FC236}">
                <a16:creationId xmlns:a16="http://schemas.microsoft.com/office/drawing/2014/main" id="{7DD31440-D978-9943-9D85-8176D26FBABA}"/>
              </a:ext>
            </a:extLst>
          </p:cNvPr>
          <p:cNvSpPr txBox="1"/>
          <p:nvPr/>
        </p:nvSpPr>
        <p:spPr>
          <a:xfrm>
            <a:off x="28651200" y="14861345"/>
            <a:ext cx="2253608" cy="400110"/>
          </a:xfrm>
          <a:prstGeom prst="rect">
            <a:avLst/>
          </a:prstGeom>
          <a:noFill/>
        </p:spPr>
        <p:txBody>
          <a:bodyPr wrap="square" rtlCol="0">
            <a:spAutoFit/>
          </a:bodyPr>
          <a:lstStyle/>
          <a:p>
            <a:r>
              <a:rPr lang="en-US" sz="2000" b="1" i="1" dirty="0"/>
              <a:t>S. aureus </a:t>
            </a:r>
            <a:r>
              <a:rPr lang="en-US" sz="2000" b="1" dirty="0"/>
              <a:t>gDNA</a:t>
            </a:r>
            <a:r>
              <a:rPr lang="en-US" sz="2000" b="1" i="1" dirty="0"/>
              <a:t> </a:t>
            </a:r>
          </a:p>
        </p:txBody>
      </p:sp>
      <p:sp>
        <p:nvSpPr>
          <p:cNvPr id="173" name="TextBox 172">
            <a:extLst>
              <a:ext uri="{FF2B5EF4-FFF2-40B4-BE49-F238E27FC236}">
                <a16:creationId xmlns:a16="http://schemas.microsoft.com/office/drawing/2014/main" id="{8F913319-69AE-A747-8DF2-2D2E7B57B47F}"/>
              </a:ext>
            </a:extLst>
          </p:cNvPr>
          <p:cNvSpPr txBox="1"/>
          <p:nvPr/>
        </p:nvSpPr>
        <p:spPr>
          <a:xfrm>
            <a:off x="1758810" y="5873039"/>
            <a:ext cx="3505200" cy="492443"/>
          </a:xfrm>
          <a:prstGeom prst="rect">
            <a:avLst/>
          </a:prstGeom>
          <a:noFill/>
        </p:spPr>
        <p:txBody>
          <a:bodyPr wrap="square" rtlCol="0">
            <a:spAutoFit/>
          </a:bodyPr>
          <a:lstStyle/>
          <a:p>
            <a:pPr algn="ctr"/>
            <a:r>
              <a:rPr lang="en-US" sz="2600" b="1" i="1" dirty="0"/>
              <a:t>S. aureus </a:t>
            </a:r>
          </a:p>
        </p:txBody>
      </p:sp>
      <p:sp>
        <p:nvSpPr>
          <p:cNvPr id="181" name="TextBox 180">
            <a:extLst>
              <a:ext uri="{FF2B5EF4-FFF2-40B4-BE49-F238E27FC236}">
                <a16:creationId xmlns:a16="http://schemas.microsoft.com/office/drawing/2014/main" id="{69AD8AA1-DCE9-DC42-BAB2-F8FE7FD201D3}"/>
              </a:ext>
            </a:extLst>
          </p:cNvPr>
          <p:cNvSpPr txBox="1"/>
          <p:nvPr/>
        </p:nvSpPr>
        <p:spPr>
          <a:xfrm>
            <a:off x="5384044" y="5857351"/>
            <a:ext cx="4012444" cy="492443"/>
          </a:xfrm>
          <a:prstGeom prst="rect">
            <a:avLst/>
          </a:prstGeom>
          <a:noFill/>
        </p:spPr>
        <p:txBody>
          <a:bodyPr wrap="square" rtlCol="0">
            <a:spAutoFit/>
          </a:bodyPr>
          <a:lstStyle/>
          <a:p>
            <a:r>
              <a:rPr lang="en-US" sz="2600" b="1" dirty="0"/>
              <a:t>Ribosomal Protein bS21</a:t>
            </a:r>
          </a:p>
        </p:txBody>
      </p:sp>
      <p:sp>
        <p:nvSpPr>
          <p:cNvPr id="182" name="TextBox 181">
            <a:extLst>
              <a:ext uri="{FF2B5EF4-FFF2-40B4-BE49-F238E27FC236}">
                <a16:creationId xmlns:a16="http://schemas.microsoft.com/office/drawing/2014/main" id="{9FCB2F98-B9C9-D446-A23F-055EAE391690}"/>
              </a:ext>
            </a:extLst>
          </p:cNvPr>
          <p:cNvSpPr txBox="1"/>
          <p:nvPr/>
        </p:nvSpPr>
        <p:spPr>
          <a:xfrm>
            <a:off x="1376355" y="9360814"/>
            <a:ext cx="3993265" cy="646331"/>
          </a:xfrm>
          <a:prstGeom prst="rect">
            <a:avLst/>
          </a:prstGeom>
          <a:noFill/>
        </p:spPr>
        <p:txBody>
          <a:bodyPr wrap="square" rtlCol="0">
            <a:spAutoFit/>
          </a:bodyPr>
          <a:lstStyle/>
          <a:p>
            <a:r>
              <a:rPr lang="en-US" sz="1800" b="1" dirty="0"/>
              <a:t>SEM Image of </a:t>
            </a:r>
            <a:r>
              <a:rPr lang="en-US" sz="1800" b="1" i="1" dirty="0"/>
              <a:t>S. aureus </a:t>
            </a:r>
            <a:r>
              <a:rPr lang="en-US" sz="1800" dirty="0"/>
              <a:t>CDC PHIL, Matthew J. Arduino, 2001</a:t>
            </a:r>
          </a:p>
        </p:txBody>
      </p:sp>
      <p:sp>
        <p:nvSpPr>
          <p:cNvPr id="183" name="TextBox 182">
            <a:extLst>
              <a:ext uri="{FF2B5EF4-FFF2-40B4-BE49-F238E27FC236}">
                <a16:creationId xmlns:a16="http://schemas.microsoft.com/office/drawing/2014/main" id="{3AA6F31A-B0A9-4D43-BCE2-AFE26332D74D}"/>
              </a:ext>
            </a:extLst>
          </p:cNvPr>
          <p:cNvSpPr txBox="1"/>
          <p:nvPr/>
        </p:nvSpPr>
        <p:spPr>
          <a:xfrm>
            <a:off x="5553182" y="9384159"/>
            <a:ext cx="3835661" cy="646331"/>
          </a:xfrm>
          <a:prstGeom prst="rect">
            <a:avLst/>
          </a:prstGeom>
          <a:noFill/>
        </p:spPr>
        <p:txBody>
          <a:bodyPr wrap="square" rtlCol="0">
            <a:spAutoFit/>
          </a:bodyPr>
          <a:lstStyle/>
          <a:p>
            <a:r>
              <a:rPr lang="en-US" sz="1800" b="1" dirty="0"/>
              <a:t>30s ribosomal subunit in </a:t>
            </a:r>
            <a:r>
              <a:rPr lang="en-US" sz="1800" b="1" i="1" dirty="0"/>
              <a:t>E. coli </a:t>
            </a:r>
            <a:r>
              <a:rPr lang="en-US" sz="1800" b="1" dirty="0"/>
              <a:t>with bS21 </a:t>
            </a:r>
            <a:r>
              <a:rPr lang="en-US" sz="1800" dirty="0"/>
              <a:t>PDB entry: 4V50</a:t>
            </a:r>
          </a:p>
        </p:txBody>
      </p:sp>
      <p:sp>
        <p:nvSpPr>
          <p:cNvPr id="205" name="TextBox 204">
            <a:extLst>
              <a:ext uri="{FF2B5EF4-FFF2-40B4-BE49-F238E27FC236}">
                <a16:creationId xmlns:a16="http://schemas.microsoft.com/office/drawing/2014/main" id="{E0ACEDC9-B5E2-2849-A548-AB3D32D54C77}"/>
              </a:ext>
            </a:extLst>
          </p:cNvPr>
          <p:cNvSpPr txBox="1"/>
          <p:nvPr/>
        </p:nvSpPr>
        <p:spPr>
          <a:xfrm>
            <a:off x="33483395" y="12667566"/>
            <a:ext cx="2253608" cy="923330"/>
          </a:xfrm>
          <a:prstGeom prst="rect">
            <a:avLst/>
          </a:prstGeom>
          <a:noFill/>
        </p:spPr>
        <p:txBody>
          <a:bodyPr wrap="square" rtlCol="0">
            <a:spAutoFit/>
          </a:bodyPr>
          <a:lstStyle/>
          <a:p>
            <a:r>
              <a:rPr lang="en-US" sz="1800" b="1" i="1" dirty="0"/>
              <a:t>rpsU </a:t>
            </a:r>
            <a:r>
              <a:rPr lang="en-US" sz="1800" b="1" dirty="0"/>
              <a:t>was replaced by the plasmid FRs - deletion</a:t>
            </a:r>
            <a:endParaRPr lang="en-US" sz="1800" b="1" i="1" dirty="0"/>
          </a:p>
        </p:txBody>
      </p:sp>
      <p:sp>
        <p:nvSpPr>
          <p:cNvPr id="206" name="TextBox 205">
            <a:extLst>
              <a:ext uri="{FF2B5EF4-FFF2-40B4-BE49-F238E27FC236}">
                <a16:creationId xmlns:a16="http://schemas.microsoft.com/office/drawing/2014/main" id="{BADC621D-3D12-AB48-8ACB-F5158F2B3171}"/>
              </a:ext>
            </a:extLst>
          </p:cNvPr>
          <p:cNvSpPr txBox="1"/>
          <p:nvPr/>
        </p:nvSpPr>
        <p:spPr>
          <a:xfrm>
            <a:off x="33544006" y="13977635"/>
            <a:ext cx="1921538" cy="1200329"/>
          </a:xfrm>
          <a:prstGeom prst="rect">
            <a:avLst/>
          </a:prstGeom>
          <a:noFill/>
        </p:spPr>
        <p:txBody>
          <a:bodyPr wrap="square" rtlCol="0">
            <a:spAutoFit/>
          </a:bodyPr>
          <a:lstStyle/>
          <a:p>
            <a:r>
              <a:rPr lang="en-US" sz="1800" b="1" dirty="0"/>
              <a:t>The plasmid FRs did not replace </a:t>
            </a:r>
            <a:r>
              <a:rPr lang="en-US" sz="1800" b="1" i="1" dirty="0"/>
              <a:t>rpsU </a:t>
            </a:r>
            <a:r>
              <a:rPr lang="en-US" sz="1800" b="1" dirty="0"/>
              <a:t>– no deletion</a:t>
            </a:r>
          </a:p>
        </p:txBody>
      </p:sp>
      <p:sp>
        <p:nvSpPr>
          <p:cNvPr id="29" name="TextBox 28">
            <a:extLst>
              <a:ext uri="{FF2B5EF4-FFF2-40B4-BE49-F238E27FC236}">
                <a16:creationId xmlns:a16="http://schemas.microsoft.com/office/drawing/2014/main" id="{F154424A-7610-6945-BA83-A230EF76AB1C}"/>
              </a:ext>
            </a:extLst>
          </p:cNvPr>
          <p:cNvSpPr txBox="1"/>
          <p:nvPr/>
        </p:nvSpPr>
        <p:spPr>
          <a:xfrm>
            <a:off x="12558960" y="15557037"/>
            <a:ext cx="1136942" cy="338554"/>
          </a:xfrm>
          <a:prstGeom prst="rect">
            <a:avLst/>
          </a:prstGeom>
          <a:noFill/>
        </p:spPr>
        <p:txBody>
          <a:bodyPr wrap="square" rtlCol="0">
            <a:spAutoFit/>
          </a:bodyPr>
          <a:lstStyle/>
          <a:p>
            <a:r>
              <a:rPr lang="en-US" sz="1600" b="1" dirty="0"/>
              <a:t>1015 bp</a:t>
            </a:r>
          </a:p>
        </p:txBody>
      </p:sp>
      <p:sp>
        <p:nvSpPr>
          <p:cNvPr id="30" name="TextBox 29">
            <a:extLst>
              <a:ext uri="{FF2B5EF4-FFF2-40B4-BE49-F238E27FC236}">
                <a16:creationId xmlns:a16="http://schemas.microsoft.com/office/drawing/2014/main" id="{9AC43256-3E83-394F-BCE4-F872A28A4986}"/>
              </a:ext>
            </a:extLst>
          </p:cNvPr>
          <p:cNvSpPr txBox="1"/>
          <p:nvPr/>
        </p:nvSpPr>
        <p:spPr>
          <a:xfrm>
            <a:off x="13473873" y="15583200"/>
            <a:ext cx="927927" cy="338554"/>
          </a:xfrm>
          <a:prstGeom prst="rect">
            <a:avLst/>
          </a:prstGeom>
          <a:noFill/>
        </p:spPr>
        <p:txBody>
          <a:bodyPr wrap="square" rtlCol="0">
            <a:spAutoFit/>
          </a:bodyPr>
          <a:lstStyle/>
          <a:p>
            <a:r>
              <a:rPr lang="en-US" sz="1600" b="1" dirty="0"/>
              <a:t>969 bp</a:t>
            </a:r>
          </a:p>
        </p:txBody>
      </p:sp>
      <p:sp>
        <p:nvSpPr>
          <p:cNvPr id="31" name="TextBox 30">
            <a:extLst>
              <a:ext uri="{FF2B5EF4-FFF2-40B4-BE49-F238E27FC236}">
                <a16:creationId xmlns:a16="http://schemas.microsoft.com/office/drawing/2014/main" id="{B97A747B-226C-2D47-9C1B-36E0E554FADB}"/>
              </a:ext>
            </a:extLst>
          </p:cNvPr>
          <p:cNvSpPr txBox="1"/>
          <p:nvPr/>
        </p:nvSpPr>
        <p:spPr>
          <a:xfrm>
            <a:off x="14173074" y="15044567"/>
            <a:ext cx="1136941" cy="338554"/>
          </a:xfrm>
          <a:prstGeom prst="rect">
            <a:avLst/>
          </a:prstGeom>
          <a:noFill/>
        </p:spPr>
        <p:txBody>
          <a:bodyPr wrap="square" rtlCol="0">
            <a:spAutoFit/>
          </a:bodyPr>
          <a:lstStyle/>
          <a:p>
            <a:r>
              <a:rPr lang="en-US" sz="1600" b="1" dirty="0"/>
              <a:t>8,700 bp</a:t>
            </a:r>
          </a:p>
        </p:txBody>
      </p:sp>
      <p:sp>
        <p:nvSpPr>
          <p:cNvPr id="32" name="Oval 31">
            <a:extLst>
              <a:ext uri="{FF2B5EF4-FFF2-40B4-BE49-F238E27FC236}">
                <a16:creationId xmlns:a16="http://schemas.microsoft.com/office/drawing/2014/main" id="{C4662F11-A0E3-CC44-B7B3-A550923E75A5}"/>
              </a:ext>
            </a:extLst>
          </p:cNvPr>
          <p:cNvSpPr/>
          <p:nvPr/>
        </p:nvSpPr>
        <p:spPr>
          <a:xfrm>
            <a:off x="12837232" y="15992225"/>
            <a:ext cx="461344" cy="268456"/>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207" name="Oval 206">
            <a:extLst>
              <a:ext uri="{FF2B5EF4-FFF2-40B4-BE49-F238E27FC236}">
                <a16:creationId xmlns:a16="http://schemas.microsoft.com/office/drawing/2014/main" id="{16187FA0-1C0E-1741-BDE4-CBE1EFA4E54B}"/>
              </a:ext>
            </a:extLst>
          </p:cNvPr>
          <p:cNvSpPr/>
          <p:nvPr/>
        </p:nvSpPr>
        <p:spPr>
          <a:xfrm>
            <a:off x="13608845" y="16037557"/>
            <a:ext cx="424815" cy="256207"/>
          </a:xfrm>
          <a:prstGeom prst="ellipse">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oster Template Horizontal_URI Honors (1)" id="{019DAC95-B472-7847-A366-73071E22E93E}" vid="{B0FA0405-A0F8-894E-9A8B-865496D11C9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11653</TotalTime>
  <Words>1052</Words>
  <Application>Microsoft Macintosh PowerPoint</Application>
  <PresentationFormat>Custom</PresentationFormat>
  <Paragraphs>116</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Andale Mono</vt:lpstr>
      <vt:lpstr>Arial</vt:lpstr>
      <vt:lpstr>Calibri</vt:lpstr>
      <vt:lpstr>Office Theme</vt:lpstr>
      <vt:lpstr>Investigating the role of bS21 in vancomycin-resistant Staphylococcus aureus Dan Floyd1, Hannah Trautmann1, Dr. Kathryn Ramsey1,2 1Cell and Molecular Biology, University of Rhode Island, Kingston, RI 02881  2Biomedical and Pharmaceutical Sciences, University of Rhode Island, Kingston, RI 02881</vt:lpstr>
    </vt:vector>
  </TitlesOfParts>
  <Company>URI - CELS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Use sentence case</dc:title>
  <dc:creator>Brianne Neptin</dc:creator>
  <cp:lastModifiedBy>Kathryn Ramsey</cp:lastModifiedBy>
  <cp:revision>43</cp:revision>
  <dcterms:created xsi:type="dcterms:W3CDTF">2009-06-29T17:09:57Z</dcterms:created>
  <dcterms:modified xsi:type="dcterms:W3CDTF">2022-04-11T18:41:06Z</dcterms:modified>
</cp:coreProperties>
</file>