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33"/>
    <p:restoredTop sz="96327"/>
  </p:normalViewPr>
  <p:slideViewPr>
    <p:cSldViewPr snapToGrid="0">
      <p:cViewPr varScale="1">
        <p:scale>
          <a:sx n="109" d="100"/>
          <a:sy n="109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C1824-4693-CC07-F454-E1743AAFA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39CA3C-0D12-8B0F-EAF0-C9FFFD103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9A639-0ED3-188A-F6C6-4A35A4C18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34FBC-107F-92E0-0A4E-A1D4B9CD3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3EE59-AD34-8FBA-7406-EAFB4A554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9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6E6AF-9F10-3747-E43F-7F584A479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CDEC12-6771-99FC-08EF-6F4774E5D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D4823-C0C3-BE03-0669-9B5B74EAA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3AC3C-1921-8241-D52C-7668101D7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94024-808C-E2BE-34E5-9CBD31F8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1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807212-DF32-307D-B42D-2165C91F7C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588726-6ED2-0232-5EC5-207983BDA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C0C97-E1BA-BCE7-89B0-19E310B95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4158C-52AF-174E-E085-E46A87F84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C4CBC-115C-896F-A223-F34322C50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2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F06C4-503C-5A15-70BE-AA7C1A795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B0577-CBCF-2CF0-5051-474D7D3C7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FB026-DEDA-2FE9-F62C-821093387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DA099-AE1E-9305-D4EA-57B731B86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4ED18-16BA-76BB-FC49-34CD9A22E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67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FF8EA-AEC1-B157-E824-08B245980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5B16EF-33A0-4876-331E-0A9BC0E5B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54E23-DF61-61E7-33AB-0E038511A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5D642-F404-A5B4-0D72-58110A14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ED819-F79B-6EF9-CACE-552B1D5FD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1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D06FC-979E-B055-FF60-551B6362D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E4875-9DD3-B64B-4CEE-6E9A652F5E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92AA1-84DB-D593-0C07-79DFE5724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2C032-C85C-F081-6454-7797B8B6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430C6-3D70-995C-C2B5-F33DA4EF5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09BC7-837A-A717-CF54-31003994A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74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C5A2A-5017-62D3-86B9-5DAC5F90E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0200A-7F01-03AD-ED63-001B7E79A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D4387B-AA5A-07AA-E0B3-70FB3155D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E55124-09AE-8D9C-7657-EF92762D3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ECE243-FCED-A972-8E36-6D4141818B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495FA2-DE70-F2DD-B943-02DAA7CA0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C39E43-669C-976D-BE66-74B734487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A2B592-4800-E394-D164-0B89CA70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3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894A0-DEFF-0665-0E4A-9E6F11E3D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01ED78-AF90-CF7F-77F1-20D00F354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AD66C2-F80D-3222-15B9-B25E7E54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2B6D6-1415-E33F-3371-54D1B6838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8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59C7AA-4912-A24D-CEC5-A02985819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CC7898-2B4E-E349-7F61-D58534D7D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883E8-3DA0-1946-DEE7-A381505A6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8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02A2-5E84-0278-D127-BCC010272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EA640-9159-FC50-4328-B3A4DB4E0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A40753-7949-901E-40C3-12CB2CA24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1E2FAB-55CA-C90F-99C3-21216E8C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8BCE29-38BE-1272-128D-F719F508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A221B-82CD-8983-3437-9BF58889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34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DAC05-A402-1EDA-F89F-787282ED4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3974F9-F7E1-15CF-FF93-E86A828C91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22004A-936C-1C8E-7B2D-A7F3EECD1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E971CC-157A-F9B5-67C2-2F313F3CD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A38F9-75C4-67BA-D678-262A9EA33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64CC54-CE7F-2C16-E266-21A2A1821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2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C6DC77-C574-B53E-CEAB-237078BA4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C45EDA-DF87-55F3-784A-CE4E96041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BE2BC-916D-F08A-5419-32C00D4741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FFD76F-0D48-904B-AB4F-DE6CF6CAF5DE}" type="datetimeFigureOut">
              <a:rPr lang="en-US" smtClean="0"/>
              <a:t>3/28/24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1BF5C-2DF7-1F4D-84A7-B95096DFBA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53FF3-62ED-522C-B8ED-8B00588C9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941AF-0418-9947-8C41-C744383A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608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C35A8F4-989A-FFA3-B56B-2AB8BA01C6E3}"/>
              </a:ext>
            </a:extLst>
          </p:cNvPr>
          <p:cNvSpPr/>
          <p:nvPr/>
        </p:nvSpPr>
        <p:spPr>
          <a:xfrm>
            <a:off x="5672459" y="3656557"/>
            <a:ext cx="1724735" cy="34640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C0F777-516E-503A-F541-EE381246325C}"/>
              </a:ext>
            </a:extLst>
          </p:cNvPr>
          <p:cNvSpPr/>
          <p:nvPr/>
        </p:nvSpPr>
        <p:spPr>
          <a:xfrm>
            <a:off x="3604841" y="3656556"/>
            <a:ext cx="868073" cy="346405"/>
          </a:xfrm>
          <a:prstGeom prst="rect">
            <a:avLst/>
          </a:prstGeom>
          <a:solidFill>
            <a:srgbClr val="DA262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F2A692A-8B03-241F-2A87-F23F7F096FDA}"/>
              </a:ext>
            </a:extLst>
          </p:cNvPr>
          <p:cNvSpPr/>
          <p:nvPr/>
        </p:nvSpPr>
        <p:spPr>
          <a:xfrm>
            <a:off x="7527912" y="3656557"/>
            <a:ext cx="1724735" cy="34640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D7A5D-CC53-68D9-53D9-F15D3D7BA90B}"/>
              </a:ext>
            </a:extLst>
          </p:cNvPr>
          <p:cNvSpPr txBox="1"/>
          <p:nvPr/>
        </p:nvSpPr>
        <p:spPr>
          <a:xfrm>
            <a:off x="6160365" y="3644784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latin typeface="Arial" panose="020B0604020202020204" pitchFamily="34" charset="0"/>
                <a:ea typeface="Century Gothic" charset="0"/>
                <a:cs typeface="Arial" panose="020B0604020202020204" pitchFamily="34" charset="0"/>
              </a:rPr>
              <a:t>dnaG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5FC471-5509-C351-2DDA-8B69FF259C3A}"/>
              </a:ext>
            </a:extLst>
          </p:cNvPr>
          <p:cNvSpPr txBox="1"/>
          <p:nvPr/>
        </p:nvSpPr>
        <p:spPr>
          <a:xfrm>
            <a:off x="8047878" y="364478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latin typeface="Arial" panose="020B0604020202020204" pitchFamily="34" charset="0"/>
                <a:ea typeface="Century Gothic" charset="0"/>
                <a:cs typeface="Arial" panose="020B0604020202020204" pitchFamily="34" charset="0"/>
              </a:rPr>
              <a:t>rpoD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306168D-A932-3B99-1660-203DE3ECBC11}"/>
              </a:ext>
            </a:extLst>
          </p:cNvPr>
          <p:cNvSpPr/>
          <p:nvPr/>
        </p:nvSpPr>
        <p:spPr>
          <a:xfrm>
            <a:off x="4564796" y="3656556"/>
            <a:ext cx="1002328" cy="34640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E2E55B-DAEF-1D1B-DABC-79CDB5C8FC65}"/>
              </a:ext>
            </a:extLst>
          </p:cNvPr>
          <p:cNvSpPr txBox="1"/>
          <p:nvPr/>
        </p:nvSpPr>
        <p:spPr>
          <a:xfrm>
            <a:off x="4710735" y="364478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latin typeface="Arial" panose="020B0604020202020204" pitchFamily="34" charset="0"/>
                <a:ea typeface="Century Gothic" charset="0"/>
                <a:cs typeface="Arial" panose="020B0604020202020204" pitchFamily="34" charset="0"/>
              </a:rPr>
              <a:t>yqeY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B7AB616-F517-8003-4CAF-488B1DB7E085}"/>
              </a:ext>
            </a:extLst>
          </p:cNvPr>
          <p:cNvSpPr txBox="1"/>
          <p:nvPr/>
        </p:nvSpPr>
        <p:spPr>
          <a:xfrm>
            <a:off x="3607227" y="3644784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latin typeface="Arial" panose="020B0604020202020204" pitchFamily="34" charset="0"/>
                <a:ea typeface="Century Gothic" charset="0"/>
                <a:cs typeface="Arial" panose="020B0604020202020204" pitchFamily="34" charset="0"/>
              </a:rPr>
              <a:t>rpsU2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F98912E-7689-EF92-6192-EA2AA043D502}"/>
              </a:ext>
            </a:extLst>
          </p:cNvPr>
          <p:cNvCxnSpPr>
            <a:cxnSpLocks/>
          </p:cNvCxnSpPr>
          <p:nvPr/>
        </p:nvCxnSpPr>
        <p:spPr>
          <a:xfrm>
            <a:off x="2251587" y="4002965"/>
            <a:ext cx="7353585" cy="0"/>
          </a:xfrm>
          <a:prstGeom prst="line">
            <a:avLst/>
          </a:prstGeom>
          <a:ln w="571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BB862980-FDDE-3724-A331-607EA5A583F2}"/>
              </a:ext>
            </a:extLst>
          </p:cNvPr>
          <p:cNvGrpSpPr/>
          <p:nvPr/>
        </p:nvGrpSpPr>
        <p:grpSpPr>
          <a:xfrm>
            <a:off x="2634094" y="3512715"/>
            <a:ext cx="527368" cy="475068"/>
            <a:chOff x="5299447" y="2480912"/>
            <a:chExt cx="796553" cy="447345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7D95483-5DFC-DFD9-79AF-3BB5B7A0607A}"/>
                </a:ext>
              </a:extLst>
            </p:cNvPr>
            <p:cNvCxnSpPr>
              <a:cxnSpLocks/>
            </p:cNvCxnSpPr>
            <p:nvPr/>
          </p:nvCxnSpPr>
          <p:spPr>
            <a:xfrm>
              <a:off x="5299447" y="2480912"/>
              <a:ext cx="0" cy="4473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395BA12-B344-4E22-0B23-03AFCCC6768A}"/>
                </a:ext>
              </a:extLst>
            </p:cNvPr>
            <p:cNvCxnSpPr/>
            <p:nvPr/>
          </p:nvCxnSpPr>
          <p:spPr>
            <a:xfrm>
              <a:off x="5299447" y="2480912"/>
              <a:ext cx="7965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386F99D9-A31D-AD21-C03F-6E511ECA411D}"/>
              </a:ext>
            </a:extLst>
          </p:cNvPr>
          <p:cNvSpPr/>
          <p:nvPr/>
        </p:nvSpPr>
        <p:spPr>
          <a:xfrm>
            <a:off x="5672459" y="4851176"/>
            <a:ext cx="1724735" cy="34640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D6A5F3-953C-045F-9E3E-DF89C505BF44}"/>
              </a:ext>
            </a:extLst>
          </p:cNvPr>
          <p:cNvSpPr/>
          <p:nvPr/>
        </p:nvSpPr>
        <p:spPr>
          <a:xfrm>
            <a:off x="3604841" y="4851175"/>
            <a:ext cx="868073" cy="34640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9225D0-85F5-328A-74CE-F0C01CEAC9D0}"/>
              </a:ext>
            </a:extLst>
          </p:cNvPr>
          <p:cNvSpPr/>
          <p:nvPr/>
        </p:nvSpPr>
        <p:spPr>
          <a:xfrm>
            <a:off x="7527912" y="4851176"/>
            <a:ext cx="1724735" cy="34640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AE3B20-08EF-78EC-66E2-9F7522B12B6E}"/>
              </a:ext>
            </a:extLst>
          </p:cNvPr>
          <p:cNvSpPr txBox="1"/>
          <p:nvPr/>
        </p:nvSpPr>
        <p:spPr>
          <a:xfrm>
            <a:off x="6160365" y="483940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latin typeface="Arial" panose="020B0604020202020204" pitchFamily="34" charset="0"/>
                <a:ea typeface="Century Gothic" charset="0"/>
                <a:cs typeface="Arial" panose="020B0604020202020204" pitchFamily="34" charset="0"/>
              </a:rPr>
              <a:t>dnaG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F00796-F452-948B-DE69-AD1D86F9924B}"/>
              </a:ext>
            </a:extLst>
          </p:cNvPr>
          <p:cNvSpPr txBox="1"/>
          <p:nvPr/>
        </p:nvSpPr>
        <p:spPr>
          <a:xfrm>
            <a:off x="8047878" y="4839403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latin typeface="Arial" panose="020B0604020202020204" pitchFamily="34" charset="0"/>
                <a:ea typeface="Century Gothic" charset="0"/>
                <a:cs typeface="Arial" panose="020B0604020202020204" pitchFamily="34" charset="0"/>
              </a:rPr>
              <a:t>rpoD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92C0C6-3972-2225-46E5-528A967B6A03}"/>
              </a:ext>
            </a:extLst>
          </p:cNvPr>
          <p:cNvSpPr/>
          <p:nvPr/>
        </p:nvSpPr>
        <p:spPr>
          <a:xfrm>
            <a:off x="4564796" y="4851175"/>
            <a:ext cx="1002328" cy="34640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E9B7F9-F6F9-FB62-1C27-93E1AD62ACA5}"/>
              </a:ext>
            </a:extLst>
          </p:cNvPr>
          <p:cNvSpPr txBox="1"/>
          <p:nvPr/>
        </p:nvSpPr>
        <p:spPr>
          <a:xfrm>
            <a:off x="4710735" y="483940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latin typeface="Arial" panose="020B0604020202020204" pitchFamily="34" charset="0"/>
                <a:ea typeface="Century Gothic" charset="0"/>
                <a:cs typeface="Arial" panose="020B0604020202020204" pitchFamily="34" charset="0"/>
              </a:rPr>
              <a:t>yqeY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F3224EF-9200-292A-5DD9-C75B5C46548C}"/>
              </a:ext>
            </a:extLst>
          </p:cNvPr>
          <p:cNvSpPr txBox="1"/>
          <p:nvPr/>
        </p:nvSpPr>
        <p:spPr>
          <a:xfrm>
            <a:off x="3754703" y="4839403"/>
            <a:ext cx="543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latin typeface="Arial" panose="020B0604020202020204" pitchFamily="34" charset="0"/>
                <a:ea typeface="Century Gothic" charset="0"/>
                <a:cs typeface="Arial" panose="020B0604020202020204" pitchFamily="34" charset="0"/>
              </a:rPr>
              <a:t>gfp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C3FB15F-6F23-AB93-D59C-4034A7DB52FA}"/>
              </a:ext>
            </a:extLst>
          </p:cNvPr>
          <p:cNvCxnSpPr>
            <a:cxnSpLocks/>
          </p:cNvCxnSpPr>
          <p:nvPr/>
        </p:nvCxnSpPr>
        <p:spPr>
          <a:xfrm>
            <a:off x="2251587" y="5197584"/>
            <a:ext cx="7353585" cy="0"/>
          </a:xfrm>
          <a:prstGeom prst="line">
            <a:avLst/>
          </a:prstGeom>
          <a:ln w="571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56ACAAD-95D7-5106-8F4C-A4A135D48ADB}"/>
              </a:ext>
            </a:extLst>
          </p:cNvPr>
          <p:cNvGrpSpPr/>
          <p:nvPr/>
        </p:nvGrpSpPr>
        <p:grpSpPr>
          <a:xfrm>
            <a:off x="2634094" y="4707334"/>
            <a:ext cx="527368" cy="475068"/>
            <a:chOff x="5299447" y="2480912"/>
            <a:chExt cx="796553" cy="447345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076994A-AD69-E882-5410-B6CA996FBB22}"/>
                </a:ext>
              </a:extLst>
            </p:cNvPr>
            <p:cNvCxnSpPr>
              <a:cxnSpLocks/>
            </p:cNvCxnSpPr>
            <p:nvPr/>
          </p:nvCxnSpPr>
          <p:spPr>
            <a:xfrm>
              <a:off x="5299447" y="2480912"/>
              <a:ext cx="0" cy="4473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BA0381A-0B44-3B1C-0264-3FDBD5F3A34D}"/>
                </a:ext>
              </a:extLst>
            </p:cNvPr>
            <p:cNvCxnSpPr/>
            <p:nvPr/>
          </p:nvCxnSpPr>
          <p:spPr>
            <a:xfrm>
              <a:off x="5299447" y="2480912"/>
              <a:ext cx="7965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74071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1896</TotalTime>
  <Words>8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Ramsey</dc:creator>
  <cp:lastModifiedBy>Christina Surace</cp:lastModifiedBy>
  <cp:revision>2</cp:revision>
  <dcterms:created xsi:type="dcterms:W3CDTF">2024-03-26T16:18:29Z</dcterms:created>
  <dcterms:modified xsi:type="dcterms:W3CDTF">2024-03-28T19:04:31Z</dcterms:modified>
</cp:coreProperties>
</file>