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FA383-0E00-D569-423B-C6EAB1A9E0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1769C-1966-E7EE-6C0D-B4443D6D1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4B3E1-0C44-83FB-0D42-B932A084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9050B-48D9-5791-67C9-F98C13047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DEDBB-0965-E761-E057-A27923DF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A784E-0B38-BA71-D67F-4E797A75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3B5B3E-C5BB-4A07-26DD-5097B69D3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D271A-8500-C9C2-287C-0A66BCAB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D7E3E-CFB9-76F1-C29C-D6BB1E0A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3453F-1E78-9003-E0A2-8CDB65021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5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A0D6C-40A4-D75C-4ED2-9EDC0FAA54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2F6075-8BA0-F2DE-CE02-19DC07B2E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1E3A3-C10A-37FC-FCD1-37CA71F5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03939-64DB-225B-AEE1-B0477E6F9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49E94-A54F-6B9D-5448-DF1EDDE34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5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890A2-8D4A-7986-9028-1AE066F87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1E032-14C1-FA02-38BF-6CABB4B97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AF96D-C8B9-34E1-5047-A5557A04C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62536-CDB8-6B12-AD8E-9E6BCBE3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70F4B-4703-31AD-B22D-DA4F3FC9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2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6B7E-3FA4-5401-EEA1-1F971BA0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1863E-7D05-70A3-1304-0BD40445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57FC7-7CD5-7BAA-EF4A-87E05CE1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D783C-E08E-9896-68E4-C8DA2C6FE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94660-DB69-93E7-C230-CE1FC3CBB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5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1340F-DD04-B311-BA0D-C3821E13B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BA23A-7235-545D-3CAF-B01AC229B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18CB5-1F80-BC96-043A-45DF032D5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BAD5A-93E8-33DB-0E93-F700F73BA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83786-2F24-A813-F6DF-09142C78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5A1B3-4993-DE8C-0EAD-28717538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5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7EF4D-AFE4-06E4-82ED-20CF02581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DE883-5F2D-6D31-8117-04EEA570B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98F588-B170-BCED-9F40-D84E14D28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B28A8-BA1B-54AF-3BAA-6B8209F4B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0A5C2-E356-F21C-D8C0-843711753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4CE59-E4FC-03E3-990E-29421599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8F88E2-9B8E-6B29-9C0A-B18341EA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FEB43-ECC8-B87D-F829-81B16268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7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4D8A-5E1A-E76E-365C-F47D847B6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9A0E4D-01E6-1777-4F9C-D95D8EB7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669A7-D406-4014-843B-B16232B25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B17A4-99D6-F5DF-24CF-1614DB7C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0AD19-81C6-69D4-EFCD-C7C4A2C4B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EBAF9E-A7A8-C2F5-08F9-4549E357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B0162-09AF-16AB-FCC9-F1CCF9DFF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3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904B0-0E22-9A55-2DD4-98380F563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9A1EE-546E-3AA3-0683-5DB54D087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353F55-768A-83B7-847B-CB640277B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58324D-E8A0-0097-E227-2B0663B6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6448E-AA39-6B2F-0465-49EBEB44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1EFE6-08DC-9BA7-B223-3F13E1765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0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708C-4FAD-70B8-9B6D-AC0DB32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6C487D-7F33-547E-9CA0-47FB0491B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A375A-F1E5-2EA2-673A-64BD7F8CE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11031-6F57-2008-9C11-65BDEAE0D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38745-C100-C5E5-F29B-2C893F65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95E4C-CD3F-44F3-DEA5-70906D57D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3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B1390-BE5C-1012-71E9-C7673784D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DCF87-18A1-49CB-5458-C4173B857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5CB51-21E1-20CA-1A83-3CF8201C30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08430D-AE84-7740-977D-2C4380368A5D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12BA9-6406-DC4D-8007-988A084A4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94B85-07E5-5746-57FA-EA03CC70C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8BD0A0-8825-4547-B762-5C817E12A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8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7DD153-1EE8-5766-34DA-2D871B099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653" y="1337970"/>
            <a:ext cx="6944694" cy="418205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6428779-9A94-FDC9-BE68-52AC17E21F69}"/>
              </a:ext>
            </a:extLst>
          </p:cNvPr>
          <p:cNvSpPr/>
          <p:nvPr/>
        </p:nvSpPr>
        <p:spPr>
          <a:xfrm>
            <a:off x="2546555" y="1337970"/>
            <a:ext cx="501445" cy="559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0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screen with colorful bars&#10;&#10;Description automatically generated">
            <a:extLst>
              <a:ext uri="{FF2B5EF4-FFF2-40B4-BE49-F238E27FC236}">
                <a16:creationId xmlns:a16="http://schemas.microsoft.com/office/drawing/2014/main" id="{EF6E8EA8-E158-42DB-11E4-B1D144635B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140" t="5786" r="8321" b="63153"/>
          <a:stretch/>
        </p:blipFill>
        <p:spPr>
          <a:xfrm>
            <a:off x="1219200" y="1873284"/>
            <a:ext cx="9383486" cy="4864503"/>
          </a:xfrm>
        </p:spPr>
      </p:pic>
      <p:pic>
        <p:nvPicPr>
          <p:cNvPr id="3" name="Content Placeholder 4" descr="A black screen with colorful bars&#10;&#10;Description automatically generated">
            <a:extLst>
              <a:ext uri="{FF2B5EF4-FFF2-40B4-BE49-F238E27FC236}">
                <a16:creationId xmlns:a16="http://schemas.microsoft.com/office/drawing/2014/main" id="{9AC3BE6E-9FC1-54D5-5C67-5277207FEF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40" t="28354" r="8321" b="67529"/>
          <a:stretch/>
        </p:blipFill>
        <p:spPr>
          <a:xfrm>
            <a:off x="1219200" y="5407739"/>
            <a:ext cx="9383486" cy="644718"/>
          </a:xfrm>
          <a:prstGeom prst="rect">
            <a:avLst/>
          </a:prstGeom>
        </p:spPr>
      </p:pic>
      <p:pic>
        <p:nvPicPr>
          <p:cNvPr id="4" name="Content Placeholder 4" descr="A black screen with colorful bars&#10;&#10;Description automatically generated">
            <a:extLst>
              <a:ext uri="{FF2B5EF4-FFF2-40B4-BE49-F238E27FC236}">
                <a16:creationId xmlns:a16="http://schemas.microsoft.com/office/drawing/2014/main" id="{98F0AECD-ABCB-DE41-8DEE-8954459C05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140" t="5786" r="45561" b="72812"/>
          <a:stretch/>
        </p:blipFill>
        <p:spPr>
          <a:xfrm>
            <a:off x="1219200" y="1873284"/>
            <a:ext cx="4876800" cy="33518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CF2A23-8C80-248F-5CFB-50B560C6275D}"/>
              </a:ext>
            </a:extLst>
          </p:cNvPr>
          <p:cNvSpPr txBox="1"/>
          <p:nvPr/>
        </p:nvSpPr>
        <p:spPr>
          <a:xfrm>
            <a:off x="1995944" y="1690688"/>
            <a:ext cx="511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3D066D-E333-5149-5DF2-60D4AAFDC2EB}"/>
              </a:ext>
            </a:extLst>
          </p:cNvPr>
          <p:cNvSpPr txBox="1"/>
          <p:nvPr/>
        </p:nvSpPr>
        <p:spPr>
          <a:xfrm>
            <a:off x="6037008" y="1690688"/>
            <a:ext cx="511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0259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Benjamin Moore</cp:lastModifiedBy>
  <cp:revision>6</cp:revision>
  <dcterms:created xsi:type="dcterms:W3CDTF">2024-03-08T15:13:13Z</dcterms:created>
  <dcterms:modified xsi:type="dcterms:W3CDTF">2024-04-01T16:25:49Z</dcterms:modified>
</cp:coreProperties>
</file>