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516" r:id="rId2"/>
    <p:sldId id="63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24" d="100"/>
          <a:sy n="124" d="100"/>
        </p:scale>
        <p:origin x="5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CF66A9-99BC-D848-ABDB-E2DA596E0E64}" type="datetimeFigureOut">
              <a:t>2/15/23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5EF50-C84C-5A46-8989-0B71E46EB69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860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472704-43C4-D74C-B919-F9F0BCE0F6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54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39" y="4260273"/>
            <a:ext cx="9193260" cy="1378527"/>
          </a:xfrm>
        </p:spPr>
        <p:txBody>
          <a:bodyPr/>
          <a:lstStyle>
            <a:lvl1pPr marL="0" indent="0" algn="l">
              <a:buNone/>
              <a:defRPr>
                <a:solidFill>
                  <a:srgbClr val="000000"/>
                </a:solidFill>
                <a:latin typeface="Century Gothic"/>
                <a:cs typeface="Century Gothi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D0A66-A280-3C48-AC3E-E06C441D4B17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2586"/>
            <a:ext cx="10363200" cy="1470025"/>
          </a:xfrm>
        </p:spPr>
        <p:txBody>
          <a:bodyPr/>
          <a:lstStyle>
            <a:lvl1pPr>
              <a:defRPr>
                <a:solidFill>
                  <a:srgbClr val="073E8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260272"/>
            <a:ext cx="12192000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1267995"/>
            <a:ext cx="12192000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299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1D8-5952-6142-A29D-EE42E01DE3AB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47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31C49-34C5-3F40-AFFD-EF8DB49D26A5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23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377543"/>
            <a:ext cx="12081161" cy="47604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7C145-08C0-4444-AFD9-4C43A269DE15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60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C52A6-043C-F14D-AEF4-1BFAFC57C13B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259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EAEA3-4E8F-9A4E-81BA-84C3EE09492E}" type="datetime1">
              <a:rPr lang="en-US" smtClean="0"/>
              <a:t>2/15/23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574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55173-EC6A-2744-8848-A25EEC34AED9}" type="datetime1">
              <a:rPr lang="en-US" smtClean="0"/>
              <a:t>2/15/23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0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5FD27-4F27-C247-83EA-5291BC37089A}" type="datetime1">
              <a:rPr lang="en-US" smtClean="0"/>
              <a:t>2/15/23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83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BD3BB-1CE4-AE43-BD5A-26E3A770DE68}" type="datetime1">
              <a:rPr lang="en-US" smtClean="0"/>
              <a:t>2/15/23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63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ADF61-39C8-B043-843D-37384AC730CF}" type="datetime1">
              <a:rPr lang="en-US" smtClean="0"/>
              <a:t>2/15/23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72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2BF87-BB6B-FA43-BCAF-7399608A4CF6}" type="datetime1">
              <a:rPr lang="en-US" smtClean="0"/>
              <a:t>2/15/23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E66E976-0880-A04F-B08F-F057675A0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013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65668"/>
            <a:ext cx="10972800" cy="476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AA029-F6A1-A44D-B286-B03344DBD758}" type="datetime1">
              <a:rPr lang="en-US" smtClean="0"/>
              <a:t>2/15/23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0" y="1276272"/>
            <a:ext cx="1219263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455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F20E9-A927-F343-B325-3A2DF2B0D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Structural analyses of </a:t>
            </a:r>
            <a:r>
              <a:rPr lang="en-US" i="1" dirty="0"/>
              <a:t>F. tularensis</a:t>
            </a:r>
            <a:r>
              <a:rPr lang="en-US" dirty="0"/>
              <a:t> ribosomes</a:t>
            </a:r>
          </a:p>
        </p:txBody>
      </p:sp>
      <p:pic>
        <p:nvPicPr>
          <p:cNvPr id="5" name="Content Placeholder 4" descr="A picture containing food, flower&#10;&#10;Description automatically generated">
            <a:extLst>
              <a:ext uri="{FF2B5EF4-FFF2-40B4-BE49-F238E27FC236}">
                <a16:creationId xmlns:a16="http://schemas.microsoft.com/office/drawing/2014/main" id="{4D8D8D6D-7189-7C43-9C0E-85CB9A2D40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47"/>
          <a:stretch/>
        </p:blipFill>
        <p:spPr>
          <a:xfrm>
            <a:off x="6309261" y="1392021"/>
            <a:ext cx="5123217" cy="467140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73E6E5-5BB7-114A-8987-1C4D495D04A1}"/>
              </a:ext>
            </a:extLst>
          </p:cNvPr>
          <p:cNvSpPr txBox="1"/>
          <p:nvPr/>
        </p:nvSpPr>
        <p:spPr>
          <a:xfrm>
            <a:off x="10098363" y="5695977"/>
            <a:ext cx="1353256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1E1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(bS21-2?)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108A77-B5D1-094F-9082-1DBB52CC84F2}"/>
              </a:ext>
            </a:extLst>
          </p:cNvPr>
          <p:cNvSpPr txBox="1"/>
          <p:nvPr/>
        </p:nvSpPr>
        <p:spPr>
          <a:xfrm>
            <a:off x="6999983" y="6264951"/>
            <a:ext cx="4153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Dr. Maria Schumacher, Brady Travis</a:t>
            </a:r>
          </a:p>
        </p:txBody>
      </p:sp>
      <p:pic>
        <p:nvPicPr>
          <p:cNvPr id="8" name="Content Placeholder 4" descr="A picture containing nature, rain, white, standing&#10;&#10;Description automatically generated">
            <a:extLst>
              <a:ext uri="{FF2B5EF4-FFF2-40B4-BE49-F238E27FC236}">
                <a16:creationId xmlns:a16="http://schemas.microsoft.com/office/drawing/2014/main" id="{59226DC2-80FB-3E46-A601-499A1F771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04" y="2127505"/>
            <a:ext cx="4296601" cy="42966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B94DCA-32AE-564F-8DB1-6B80CE9198CA}"/>
              </a:ext>
            </a:extLst>
          </p:cNvPr>
          <p:cNvSpPr txBox="1"/>
          <p:nvPr/>
        </p:nvSpPr>
        <p:spPr>
          <a:xfrm>
            <a:off x="349152" y="1640696"/>
            <a:ext cx="5674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Ribosome particles from cells containing only bS21-2</a:t>
            </a:r>
          </a:p>
        </p:txBody>
      </p:sp>
    </p:spTree>
    <p:extLst>
      <p:ext uri="{BB962C8B-B14F-4D97-AF65-F5344CB8AC3E}">
        <p14:creationId xmlns:p14="http://schemas.microsoft.com/office/powerpoint/2010/main" val="47286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91" y="1338036"/>
            <a:ext cx="4196060" cy="4744712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None/>
            </a:pPr>
            <a:r>
              <a:rPr lang="en-US" sz="2400" u="sng" dirty="0"/>
              <a:t>University of Rhode Island</a:t>
            </a:r>
          </a:p>
          <a:p>
            <a:pPr>
              <a:buNone/>
            </a:pPr>
            <a:r>
              <a:rPr lang="en-US" sz="2400" dirty="0"/>
              <a:t>Kathryn Ramsey Lab</a:t>
            </a:r>
          </a:p>
          <a:p>
            <a:pPr>
              <a:buNone/>
            </a:pPr>
            <a:r>
              <a:rPr lang="en-US" sz="2400" dirty="0"/>
              <a:t>	</a:t>
            </a:r>
            <a:r>
              <a:rPr lang="en-US" sz="2000" dirty="0"/>
              <a:t>Hannah </a:t>
            </a:r>
            <a:r>
              <a:rPr lang="en-US" sz="2000" dirty="0" err="1"/>
              <a:t>Trautmann</a:t>
            </a:r>
          </a:p>
          <a:p>
            <a:pPr>
              <a:buNone/>
            </a:pPr>
            <a:r>
              <a:rPr lang="en-US" sz="2000" dirty="0"/>
              <a:t>	Sierra Schmidt</a:t>
            </a:r>
          </a:p>
          <a:p>
            <a:pPr>
              <a:buNone/>
            </a:pPr>
            <a:r>
              <a:rPr lang="en-US" sz="2000" dirty="0"/>
              <a:t>	Aisling Macaraeg</a:t>
            </a:r>
          </a:p>
          <a:p>
            <a:pPr>
              <a:spcAft>
                <a:spcPts val="2400"/>
              </a:spcAft>
              <a:buNone/>
            </a:pPr>
            <a:r>
              <a:rPr lang="en-US" sz="2000" dirty="0"/>
              <a:t>	Oli </a:t>
            </a:r>
            <a:r>
              <a:rPr lang="en-US" sz="2000" dirty="0" err="1"/>
              <a:t>Horyn</a:t>
            </a:r>
            <a:endParaRPr lang="en-US" sz="2400" dirty="0"/>
          </a:p>
          <a:p>
            <a:pPr>
              <a:buNone/>
            </a:pPr>
            <a:r>
              <a:rPr lang="en-US" sz="2400" dirty="0"/>
              <a:t>Dr. Steven Gregory</a:t>
            </a:r>
          </a:p>
          <a:p>
            <a:pPr>
              <a:buNone/>
            </a:pPr>
            <a:r>
              <a:rPr lang="en-US" sz="2000" dirty="0"/>
              <a:t>	Gregory lab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11" name="Picture 2" descr="Rhode Island Foundation">
            <a:extLst>
              <a:ext uri="{FF2B5EF4-FFF2-40B4-BE49-F238E27FC236}">
                <a16:creationId xmlns:a16="http://schemas.microsoft.com/office/drawing/2014/main" id="{34BF1955-7CB5-6D40-A98B-05AA45DF7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50" y="5952862"/>
            <a:ext cx="3160140" cy="102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 for uri cels">
            <a:extLst>
              <a:ext uri="{FF2B5EF4-FFF2-40B4-BE49-F238E27FC236}">
                <a16:creationId xmlns:a16="http://schemas.microsoft.com/office/drawing/2014/main" id="{FDEACAA2-8A98-514C-87C5-92FF1F58C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360" y="5408222"/>
            <a:ext cx="1792545" cy="135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Image result for uri pharmacy">
            <a:extLst>
              <a:ext uri="{FF2B5EF4-FFF2-40B4-BE49-F238E27FC236}">
                <a16:creationId xmlns:a16="http://schemas.microsoft.com/office/drawing/2014/main" id="{B7CE5A1C-B273-F149-A1FA-281D5A86E6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55"/>
          <a:stretch/>
        </p:blipFill>
        <p:spPr bwMode="auto">
          <a:xfrm>
            <a:off x="10399455" y="5519964"/>
            <a:ext cx="1792545" cy="133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I SURF Conference – Rhode Island IDeA Network of Biomedical ...">
            <a:extLst>
              <a:ext uri="{FF2B5EF4-FFF2-40B4-BE49-F238E27FC236}">
                <a16:creationId xmlns:a16="http://schemas.microsoft.com/office/drawing/2014/main" id="{45B35D80-2DD1-6E4F-8AC8-6C9C91660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120" y="5385816"/>
            <a:ext cx="3264265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AD4F7A-E1BB-FE71-D168-1DBB6ACDA8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89" y="5310686"/>
            <a:ext cx="4499086" cy="669095"/>
          </a:xfrm>
          <a:prstGeom prst="rect">
            <a:avLst/>
          </a:prstGeom>
        </p:spPr>
      </p:pic>
      <p:pic>
        <p:nvPicPr>
          <p:cNvPr id="8" name="Picture 7" descr="A group of people sitting on a stone wall&#10;&#10;Description automatically generated with low confidence">
            <a:extLst>
              <a:ext uri="{FF2B5EF4-FFF2-40B4-BE49-F238E27FC236}">
                <a16:creationId xmlns:a16="http://schemas.microsoft.com/office/drawing/2014/main" id="{7B4B1F57-A918-DB73-18F1-4DC958715EB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01" t="10933" r="7655"/>
          <a:stretch/>
        </p:blipFill>
        <p:spPr>
          <a:xfrm>
            <a:off x="5117406" y="1381001"/>
            <a:ext cx="5282049" cy="394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4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2001_CMB352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1_CMB352" id="{69DC8CCD-06BE-0A4A-B28C-5796296BE160}" vid="{B5CAA273-CCA9-3846-9788-C7D884A500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52</Words>
  <Application>Microsoft Macintosh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2001_CMB352</vt:lpstr>
      <vt:lpstr>Structural analyses of F. tularensis ribosomes</vt:lpstr>
      <vt:lpstr>Acknowledgments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Structural analyses of ribosomes with distinct bS21 homologs</dc:title>
  <dc:creator>Kathryn Ramsey</dc:creator>
  <cp:lastModifiedBy>Kathryn Ramsey</cp:lastModifiedBy>
  <cp:revision>4</cp:revision>
  <dcterms:created xsi:type="dcterms:W3CDTF">2023-02-15T20:15:34Z</dcterms:created>
  <dcterms:modified xsi:type="dcterms:W3CDTF">2023-02-15T21:20:03Z</dcterms:modified>
</cp:coreProperties>
</file>