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B9AB-E723-B589-2DAF-5AE7261F2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5CAB-4E75-83AA-FAB7-C6A1A666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3EBF-AA2C-0B26-1051-346A036D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F044-C4A1-1BC3-5545-795180EA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26C1-CCB9-9825-3D43-9692278D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8B-56F9-4B1B-CA3E-65A49E67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696DF-55BF-E7FF-0AA3-61229E61A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07A-795E-6717-CFB0-E2BBC724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A208F-32DA-70A1-D34E-EC7622B3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9585-9500-C3E9-6D47-6468BD6C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0A71C-1A2B-50B2-C56C-9D3A81AFD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152C1-68A8-99C7-05D5-AD3AB12F3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D57D-9372-7170-011E-AED9888F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1928-048C-D4F8-38A0-EAB2DF8C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537E9-60BA-0971-B3EB-0904BCCE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4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189F-199B-3994-AA39-59658ABE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31B4-9DF2-7D76-261C-A64C90EF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5C17-9FEF-FCC6-EF92-B11D003B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8900-3AF3-2077-3047-4116BFF6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BF21-F569-ECB3-CEB2-3B564B66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5330-D578-5904-8C67-F797E807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84544-3D7F-69E8-554F-AC916062B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DA888-87F5-367F-2E8E-2EBB9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41C84-3DD3-CD76-5919-F9F48582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30E4-2582-3326-46B0-C654D1DB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5BB-3F61-F569-D281-9E8452BC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AE9C-C2A4-7A58-9727-D3609F3E2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DFBB9-BBF5-C21A-5B4E-50FB15468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52A8A-DC5A-3A67-B75A-B2CAD03B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8AA7-460E-610D-A4AB-13C76A3C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3B063-D875-3D7C-27E5-CF3266A6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0B76-ADB6-813C-1962-2031B3D6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19A4-C239-7917-0CCD-C6BBCC577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C38E3-8227-5442-A306-85C3F26B6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0CE8F-1FA3-C26F-2C4E-16284C127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8B422-808D-C619-5995-8E8888E24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82A29-1495-1F7B-1D55-9C1E9ACE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A3BA7-FE29-A1B8-7E87-3C536596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B88AE-C548-4108-29E5-7EC51FF8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D795-3C78-EB13-F0D6-0D537F56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54993-1C09-8365-709C-5CC00816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0063D-5D98-E728-C820-FE2602F4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D7606-A3C4-52CE-EFD7-2A16F01C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23B2C-7D77-FB16-D4C7-13909B46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8C9E3-DC75-F1D3-F9AB-CC28C219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E1240-7DEF-EFA1-9D4D-BE03EEB1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8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6650-6256-D9F1-ADB0-AC1A1E6A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829A-1D81-7859-E53F-432EEFC3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DAF29-6478-5A54-2102-DC5261967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FA325-07AA-CB98-3F6A-D0F015D4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E71DC-3013-26A1-FD86-3C14F8D6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B6E6C-8D65-53A2-DF70-DBA1DB37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EC5B-E21A-ACF4-53FA-311DB908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C8AE8-D866-015C-38FC-74677A07A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4CF88-B274-6118-F7DC-AD8678A1E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B447-DCA5-6DB9-5DCB-FE2DAAE8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FF48F-1E89-7F63-8601-23CB8E1E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E45CB-6F84-C667-560A-5EC8ABEB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B830D-C556-2416-C519-1AD9957E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E793-E6C5-D323-8AFE-CA19E1B3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D0F4-B4DA-E77F-446F-F444D3D2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F66-D3E5-4033-8DBF-B4043C5B3EF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2205-FABF-D116-6A17-9EE334695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9BC27-41D8-6CD1-F365-175153DB9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C9B3-A8B9-42D8-B8D2-E76106F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lose-up of a dna test&#10;&#10;Description automatically generated">
            <a:extLst>
              <a:ext uri="{FF2B5EF4-FFF2-40B4-BE49-F238E27FC236}">
                <a16:creationId xmlns:a16="http://schemas.microsoft.com/office/drawing/2014/main" id="{70990CFB-F58D-B25C-FB25-A5BE88AB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4" t="30358" r="19307" b="9904"/>
          <a:stretch/>
        </p:blipFill>
        <p:spPr>
          <a:xfrm>
            <a:off x="180975" y="1487841"/>
            <a:ext cx="1457325" cy="4043360"/>
          </a:xfrm>
          <a:prstGeom prst="rect">
            <a:avLst/>
          </a:prstGeom>
        </p:spPr>
      </p:pic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A42A92F6-32EE-584B-DAB7-C1605CDA7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" r="2566" b="30950"/>
          <a:stretch/>
        </p:blipFill>
        <p:spPr>
          <a:xfrm>
            <a:off x="1684917" y="1487841"/>
            <a:ext cx="10326108" cy="3650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56E18-C8E8-9DED-32E8-16DB86798C90}"/>
              </a:ext>
            </a:extLst>
          </p:cNvPr>
          <p:cNvSpPr txBox="1"/>
          <p:nvPr/>
        </p:nvSpPr>
        <p:spPr>
          <a:xfrm>
            <a:off x="1657738" y="1489785"/>
            <a:ext cx="8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Ladder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80266-C449-193C-F437-7CB83F6D288C}"/>
              </a:ext>
            </a:extLst>
          </p:cNvPr>
          <p:cNvSpPr txBox="1"/>
          <p:nvPr/>
        </p:nvSpPr>
        <p:spPr>
          <a:xfrm>
            <a:off x="2534816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E2-21_1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FB9D42-B777-2C88-365A-A9491B4BF3C8}"/>
              </a:ext>
            </a:extLst>
          </p:cNvPr>
          <p:cNvSpPr txBox="1"/>
          <p:nvPr/>
        </p:nvSpPr>
        <p:spPr>
          <a:xfrm>
            <a:off x="3384715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E2-21_2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C2F12-FB93-4AA5-E3DB-0F1CAA19928D}"/>
              </a:ext>
            </a:extLst>
          </p:cNvPr>
          <p:cNvSpPr txBox="1"/>
          <p:nvPr/>
        </p:nvSpPr>
        <p:spPr>
          <a:xfrm>
            <a:off x="4234614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E2-21_3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FF1316-D5E2-FCF2-290A-0A15799F11B0}"/>
              </a:ext>
            </a:extLst>
          </p:cNvPr>
          <p:cNvSpPr txBox="1"/>
          <p:nvPr/>
        </p:nvSpPr>
        <p:spPr>
          <a:xfrm>
            <a:off x="5084513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E2-22_1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17944-C3D1-27D1-976F-E68977E1E01C}"/>
              </a:ext>
            </a:extLst>
          </p:cNvPr>
          <p:cNvSpPr txBox="1"/>
          <p:nvPr/>
        </p:nvSpPr>
        <p:spPr>
          <a:xfrm>
            <a:off x="5934412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E2-22_2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0B5D8-A490-3BE9-5CD7-08F5D2B84814}"/>
              </a:ext>
            </a:extLst>
          </p:cNvPr>
          <p:cNvSpPr txBox="1"/>
          <p:nvPr/>
        </p:nvSpPr>
        <p:spPr>
          <a:xfrm>
            <a:off x="6784311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E2-22_3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96693F-5B67-1308-11D2-747A7A365804}"/>
              </a:ext>
            </a:extLst>
          </p:cNvPr>
          <p:cNvSpPr txBox="1"/>
          <p:nvPr/>
        </p:nvSpPr>
        <p:spPr>
          <a:xfrm>
            <a:off x="7634210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E2-23_1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32B5A5-3480-B8F3-75AC-EA6957EE9057}"/>
              </a:ext>
            </a:extLst>
          </p:cNvPr>
          <p:cNvSpPr txBox="1"/>
          <p:nvPr/>
        </p:nvSpPr>
        <p:spPr>
          <a:xfrm>
            <a:off x="8484109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E2-23_2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763604-21AE-3A19-C335-B6D0A0D331DE}"/>
              </a:ext>
            </a:extLst>
          </p:cNvPr>
          <p:cNvSpPr txBox="1"/>
          <p:nvPr/>
        </p:nvSpPr>
        <p:spPr>
          <a:xfrm>
            <a:off x="9334008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E2-23_3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048BD-D982-1D15-AB46-35CB888B1DCE}"/>
              </a:ext>
            </a:extLst>
          </p:cNvPr>
          <p:cNvSpPr txBox="1"/>
          <p:nvPr/>
        </p:nvSpPr>
        <p:spPr>
          <a:xfrm>
            <a:off x="10183907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2066C6-FAC2-2CD0-1010-5242D3EF1C5F}"/>
              </a:ext>
            </a:extLst>
          </p:cNvPr>
          <p:cNvSpPr txBox="1"/>
          <p:nvPr/>
        </p:nvSpPr>
        <p:spPr>
          <a:xfrm>
            <a:off x="11033806" y="1489785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pKR144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D3C586-9F8C-7111-33F1-EB0ECA03137B}"/>
              </a:ext>
            </a:extLst>
          </p:cNvPr>
          <p:cNvSpPr txBox="1"/>
          <p:nvPr/>
        </p:nvSpPr>
        <p:spPr>
          <a:xfrm>
            <a:off x="541176" y="363894"/>
            <a:ext cx="456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SmaI</a:t>
            </a:r>
            <a:r>
              <a:rPr lang="en-US" sz="3200" dirty="0"/>
              <a:t> and </a:t>
            </a:r>
            <a:r>
              <a:rPr lang="en-US" sz="3200" dirty="0" err="1"/>
              <a:t>EcoRV</a:t>
            </a:r>
            <a:endParaRPr lang="en-US" sz="3200" dirty="0"/>
          </a:p>
        </p:txBody>
      </p:sp>
      <p:graphicFrame>
        <p:nvGraphicFramePr>
          <p:cNvPr id="32" name="Table 23">
            <a:extLst>
              <a:ext uri="{FF2B5EF4-FFF2-40B4-BE49-F238E27FC236}">
                <a16:creationId xmlns:a16="http://schemas.microsoft.com/office/drawing/2014/main" id="{DF51C76B-73CB-60B2-2432-175379E52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57689"/>
              </p:ext>
            </p:extLst>
          </p:nvPr>
        </p:nvGraphicFramePr>
        <p:xfrm>
          <a:off x="2826046" y="5231967"/>
          <a:ext cx="8128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927771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81210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Band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5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7185 and 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0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 with 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7185 and 51+insert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1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pKR144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3325 and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3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26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test&#10;&#10;Description automatically generated">
            <a:extLst>
              <a:ext uri="{FF2B5EF4-FFF2-40B4-BE49-F238E27FC236}">
                <a16:creationId xmlns:a16="http://schemas.microsoft.com/office/drawing/2014/main" id="{DBD7452D-FBE3-6263-4AFF-6D934DAA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12879" b="17990"/>
          <a:stretch/>
        </p:blipFill>
        <p:spPr>
          <a:xfrm>
            <a:off x="1638300" y="1296939"/>
            <a:ext cx="10552176" cy="3941461"/>
          </a:xfrm>
          <a:prstGeom prst="rect">
            <a:avLst/>
          </a:prstGeom>
        </p:spPr>
      </p:pic>
      <p:pic>
        <p:nvPicPr>
          <p:cNvPr id="8" name="Picture 7" descr="A close-up of a dna test&#10;&#10;Description automatically generated">
            <a:extLst>
              <a:ext uri="{FF2B5EF4-FFF2-40B4-BE49-F238E27FC236}">
                <a16:creationId xmlns:a16="http://schemas.microsoft.com/office/drawing/2014/main" id="{7680F481-9818-5464-C7AE-3EF906A45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4" t="30358" r="19307" b="9904"/>
          <a:stretch/>
        </p:blipFill>
        <p:spPr>
          <a:xfrm>
            <a:off x="180975" y="1450515"/>
            <a:ext cx="1457325" cy="404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C8CDB-3463-33BD-02ED-A53BE1C7B1A6}"/>
              </a:ext>
            </a:extLst>
          </p:cNvPr>
          <p:cNvSpPr txBox="1"/>
          <p:nvPr/>
        </p:nvSpPr>
        <p:spPr>
          <a:xfrm>
            <a:off x="1638300" y="926444"/>
            <a:ext cx="8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Ladder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841BC-987A-888B-17EB-9A320951F6B4}"/>
              </a:ext>
            </a:extLst>
          </p:cNvPr>
          <p:cNvSpPr txBox="1"/>
          <p:nvPr/>
        </p:nvSpPr>
        <p:spPr>
          <a:xfrm>
            <a:off x="2534040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E2-21_1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F54C7-48F6-D25D-E6A4-66B359295220}"/>
              </a:ext>
            </a:extLst>
          </p:cNvPr>
          <p:cNvSpPr txBox="1"/>
          <p:nvPr/>
        </p:nvSpPr>
        <p:spPr>
          <a:xfrm>
            <a:off x="3383939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E2-21_2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0A9BA-6BB6-2EA5-DFBB-9A3B3B0B99F1}"/>
              </a:ext>
            </a:extLst>
          </p:cNvPr>
          <p:cNvSpPr txBox="1"/>
          <p:nvPr/>
        </p:nvSpPr>
        <p:spPr>
          <a:xfrm>
            <a:off x="4233838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E2-21_3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FAF1C2-5B82-ADF2-3BEF-F5EAEFD76EB2}"/>
              </a:ext>
            </a:extLst>
          </p:cNvPr>
          <p:cNvSpPr txBox="1"/>
          <p:nvPr/>
        </p:nvSpPr>
        <p:spPr>
          <a:xfrm>
            <a:off x="5083737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E2-22_1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8017D5-2E75-490E-99CC-729FBB29B035}"/>
              </a:ext>
            </a:extLst>
          </p:cNvPr>
          <p:cNvSpPr txBox="1"/>
          <p:nvPr/>
        </p:nvSpPr>
        <p:spPr>
          <a:xfrm>
            <a:off x="5933636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E2-22_2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41274-7921-2DBA-CD0B-D9002BB7EF8C}"/>
              </a:ext>
            </a:extLst>
          </p:cNvPr>
          <p:cNvSpPr txBox="1"/>
          <p:nvPr/>
        </p:nvSpPr>
        <p:spPr>
          <a:xfrm>
            <a:off x="6864070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E2-22_3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D46C77-8223-9C75-1D4C-52B064290174}"/>
              </a:ext>
            </a:extLst>
          </p:cNvPr>
          <p:cNvSpPr txBox="1"/>
          <p:nvPr/>
        </p:nvSpPr>
        <p:spPr>
          <a:xfrm>
            <a:off x="7713969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E2-23_1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0A7ABD-8788-0FE4-9E4B-D62ADEE9464F}"/>
              </a:ext>
            </a:extLst>
          </p:cNvPr>
          <p:cNvSpPr txBox="1"/>
          <p:nvPr/>
        </p:nvSpPr>
        <p:spPr>
          <a:xfrm>
            <a:off x="8604636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E2-23_2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7F865-CB6F-B736-2256-3BE0B8D2D59E}"/>
              </a:ext>
            </a:extLst>
          </p:cNvPr>
          <p:cNvSpPr txBox="1"/>
          <p:nvPr/>
        </p:nvSpPr>
        <p:spPr>
          <a:xfrm>
            <a:off x="9454535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E2-23_3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663EA-2813-507B-C79E-67EB0EFD0E0A}"/>
              </a:ext>
            </a:extLst>
          </p:cNvPr>
          <p:cNvSpPr txBox="1"/>
          <p:nvPr/>
        </p:nvSpPr>
        <p:spPr>
          <a:xfrm>
            <a:off x="10304434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98004-3077-C601-027B-D78A8C04900E}"/>
              </a:ext>
            </a:extLst>
          </p:cNvPr>
          <p:cNvSpPr txBox="1"/>
          <p:nvPr/>
        </p:nvSpPr>
        <p:spPr>
          <a:xfrm>
            <a:off x="11154333" y="926444"/>
            <a:ext cx="87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pKR144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3A9BC8-F55F-043B-9E39-58CAA25128CD}"/>
              </a:ext>
            </a:extLst>
          </p:cNvPr>
          <p:cNvSpPr txBox="1"/>
          <p:nvPr/>
        </p:nvSpPr>
        <p:spPr>
          <a:xfrm>
            <a:off x="541176" y="363894"/>
            <a:ext cx="456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PvuI</a:t>
            </a:r>
            <a:r>
              <a:rPr lang="en-US" sz="3200" dirty="0"/>
              <a:t> and </a:t>
            </a:r>
            <a:r>
              <a:rPr lang="en-US" sz="3200" dirty="0" err="1"/>
              <a:t>XhoI</a:t>
            </a:r>
            <a:endParaRPr lang="en-US" sz="3200" dirty="0"/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360CE08-98ED-A7D6-2111-3D580DA8C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2218"/>
              </p:ext>
            </p:extLst>
          </p:nvPr>
        </p:nvGraphicFramePr>
        <p:xfrm>
          <a:off x="2850388" y="5334604"/>
          <a:ext cx="8128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927771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81210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Band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5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5244 and 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0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 with 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5244+insert and 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1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pKR144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1795 and 1557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3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92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Moore</dc:creator>
  <cp:lastModifiedBy>Benjamin Moore</cp:lastModifiedBy>
  <cp:revision>1</cp:revision>
  <dcterms:created xsi:type="dcterms:W3CDTF">2023-11-08T15:18:15Z</dcterms:created>
  <dcterms:modified xsi:type="dcterms:W3CDTF">2023-11-08T15:41:50Z</dcterms:modified>
</cp:coreProperties>
</file>