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94658"/>
  </p:normalViewPr>
  <p:slideViewPr>
    <p:cSldViewPr snapToGrid="0">
      <p:cViewPr varScale="1">
        <p:scale>
          <a:sx n="120" d="100"/>
          <a:sy n="120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AB233-A2E3-7258-3AA3-7DAC2420D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AFF1BA-8748-5FC0-4A48-DDBF690A6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E8AFD-9FE1-029D-2C6E-6F500847D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353D3-9B71-85F8-CFE5-073C1BEA8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A4405-6946-BFE7-58E3-6209AF476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3469-A82E-1E2F-26F8-908A679DD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0C033-E37C-4518-ACB5-EECD049CB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7B39-6887-A630-2198-27263C933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4C6D1-CBA3-0524-D486-DFD77600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50A25-25DF-93A6-1EE1-5C8FC537A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3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248853-14DA-3ADE-8B92-FBAC844801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C5B767-C74A-7EA9-6729-F5D14E4BE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DC052-05EC-EC8A-FDF0-A0DF1335A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27687-F85B-44D7-CBD8-5AAB095DE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1B5AB-0AD8-2243-50EB-ED577460F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6C19F-56E5-1C59-DD55-2B5F2457D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3D27F-D1FE-3876-DFF6-500009856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7F182-D947-C5C3-931B-3978EB820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9502E-2E2C-C14B-460B-CC8216FB1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B3E29-69F6-322E-D71D-0DDC54372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3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599DB-B5FD-881F-4130-9617256F7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BD824-9B22-D892-34FA-619B51101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68BD0-EE49-90DA-B8E5-634B8FFF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CD7B2-4307-53A5-8D19-EC6D5FF3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C937E-6B0F-09C3-BAD4-2B6765DC6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76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D6A4-BC55-0EFE-FB80-48C6A19A5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552AA-67D8-114F-D600-F1D44EB1AE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3ACE6E-0AFF-AC49-CF0D-CA73F98D3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566A8-5BD8-31CA-9D97-8E62A6602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7B392-268E-9E47-3CF4-66BE988A1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50734-B88E-D299-F565-A8EECBF7B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97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3F36D-82EF-4B6B-2A6A-6832BBFFA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7A172-BDBB-8D92-C7FC-16709D5A7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EC0E87-DC0F-73AD-D686-A6C6B8C03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B67F2C-399E-3E14-BCEA-664D31FD5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B853DD-6122-7F54-7FA1-74D187459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99D825-E810-8392-C2AE-0881804A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1073FB-9FAE-C5CF-F522-325AD5757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2D48C5-1908-6138-0F0D-D8130372B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175E9-5FFC-0738-18A5-B2DBCCCEC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4CDE35-F5FA-598B-7838-7F85878B7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96A39F-10F7-1B5C-F7FD-20641AEC0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EB0E96-CC01-51A5-4B3A-747672AAA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9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A5B52A-22A5-1650-7CC3-E51E77223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807DAB-0146-B9FA-E1E8-DC3D1ECCD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31AF90-45B0-1269-AD9D-681D4BC52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0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C83FD-729B-8EBB-4363-F7848C2B9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35619-8D05-4864-546D-435F33D5C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DB5ECF-0921-8A7C-AD53-7ED3480EB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5590ED-9609-AB67-41EB-7A09FE01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DCE86-3CAD-BF89-B59C-475B2FE5F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86060-2E77-E7BE-6A16-A994E43CE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2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8F704-A644-527D-C7E0-69D6898B3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6A0EBF-399A-D764-5219-143703154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3DE47-DB27-EB32-96F8-8C7478B68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BB95A-CB3A-3E25-B807-B6B3B4733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9BE3B-D5F1-5D56-B647-19EED0A9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EC75FF-D77B-354B-383F-1D7FDCC0A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95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CA4171-C313-4C41-EE90-596BEE206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E354A-6A9E-0F61-999E-1EF6AB666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5FAFD-18BE-21EC-8118-0FCEBB828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721A76-8E40-194B-A99D-0E2B66BD90D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26E92-FAE6-3A9B-9BA3-6481E4FE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79BB7-FEEB-12E2-6B87-8EC4B08779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2A3276-7D2B-D145-ACBF-AC69AFAA9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3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1A52BA-1F13-4E90-D359-7994B878A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32827"/>
            <a:ext cx="10905066" cy="4992344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8116A05-3C9E-0D3B-0D3A-379C4840D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602587"/>
              </p:ext>
            </p:extLst>
          </p:nvPr>
        </p:nvGraphicFramePr>
        <p:xfrm>
          <a:off x="4965057" y="1178041"/>
          <a:ext cx="4285423" cy="1939490"/>
        </p:xfrm>
        <a:graphic>
          <a:graphicData uri="http://schemas.openxmlformats.org/drawingml/2006/table">
            <a:tbl>
              <a:tblPr/>
              <a:tblGrid>
                <a:gridCol w="681862">
                  <a:extLst>
                    <a:ext uri="{9D8B030D-6E8A-4147-A177-3AD203B41FA5}">
                      <a16:colId xmlns:a16="http://schemas.microsoft.com/office/drawing/2014/main" val="2386389377"/>
                    </a:ext>
                  </a:extLst>
                </a:gridCol>
                <a:gridCol w="1557975">
                  <a:extLst>
                    <a:ext uri="{9D8B030D-6E8A-4147-A177-3AD203B41FA5}">
                      <a16:colId xmlns:a16="http://schemas.microsoft.com/office/drawing/2014/main" val="1965263702"/>
                    </a:ext>
                  </a:extLst>
                </a:gridCol>
                <a:gridCol w="681862">
                  <a:extLst>
                    <a:ext uri="{9D8B030D-6E8A-4147-A177-3AD203B41FA5}">
                      <a16:colId xmlns:a16="http://schemas.microsoft.com/office/drawing/2014/main" val="2608008177"/>
                    </a:ext>
                  </a:extLst>
                </a:gridCol>
                <a:gridCol w="681862">
                  <a:extLst>
                    <a:ext uri="{9D8B030D-6E8A-4147-A177-3AD203B41FA5}">
                      <a16:colId xmlns:a16="http://schemas.microsoft.com/office/drawing/2014/main" val="3731034049"/>
                    </a:ext>
                  </a:extLst>
                </a:gridCol>
                <a:gridCol w="681862">
                  <a:extLst>
                    <a:ext uri="{9D8B030D-6E8A-4147-A177-3AD203B41FA5}">
                      <a16:colId xmlns:a16="http://schemas.microsoft.com/office/drawing/2014/main" val="684114488"/>
                    </a:ext>
                  </a:extLst>
                </a:gridCol>
              </a:tblGrid>
              <a:tr h="299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Tube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Sample ID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6449474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antibiotic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873051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7C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788583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410991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C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365267"/>
                  </a:ext>
                </a:extLst>
              </a:tr>
              <a:tr h="327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200uM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Thiostrepton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187588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0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351023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4.4mM Ksg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358894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348144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235925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939775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1mM Ksg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265089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152459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0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275356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50uM Ksg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610528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A0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604694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A0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518443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9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944467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ribosomes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911158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A2DB3A20-12A2-09AF-9340-D7901FDD81C6}"/>
              </a:ext>
            </a:extLst>
          </p:cNvPr>
          <p:cNvSpPr txBox="1"/>
          <p:nvPr/>
        </p:nvSpPr>
        <p:spPr>
          <a:xfrm>
            <a:off x="2555358" y="6170385"/>
            <a:ext cx="7081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Results when all three replicates are included.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226084-AE01-5C9D-70D3-15C1683FDBE8}"/>
              </a:ext>
            </a:extLst>
          </p:cNvPr>
          <p:cNvSpPr txBox="1"/>
          <p:nvPr/>
        </p:nvSpPr>
        <p:spPr>
          <a:xfrm>
            <a:off x="9750549" y="730145"/>
            <a:ext cx="1797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third read is lower than the first two reads for all samples.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ABC1183-59CE-C886-4B5C-25581B9F6AA2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9250480" y="1330310"/>
            <a:ext cx="50006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7608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BAB0D2-DE20-7579-02DD-E9CCB5D30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BB18FD-2311-A53A-E79B-3CC90627C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91152"/>
            <a:ext cx="10905066" cy="527569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F2343C-F5D6-6B09-EAA3-BE31C2883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477893"/>
              </p:ext>
            </p:extLst>
          </p:nvPr>
        </p:nvGraphicFramePr>
        <p:xfrm>
          <a:off x="4965057" y="1178041"/>
          <a:ext cx="4285423" cy="1939490"/>
        </p:xfrm>
        <a:graphic>
          <a:graphicData uri="http://schemas.openxmlformats.org/drawingml/2006/table">
            <a:tbl>
              <a:tblPr/>
              <a:tblGrid>
                <a:gridCol w="681862">
                  <a:extLst>
                    <a:ext uri="{9D8B030D-6E8A-4147-A177-3AD203B41FA5}">
                      <a16:colId xmlns:a16="http://schemas.microsoft.com/office/drawing/2014/main" val="2386389377"/>
                    </a:ext>
                  </a:extLst>
                </a:gridCol>
                <a:gridCol w="1557975">
                  <a:extLst>
                    <a:ext uri="{9D8B030D-6E8A-4147-A177-3AD203B41FA5}">
                      <a16:colId xmlns:a16="http://schemas.microsoft.com/office/drawing/2014/main" val="1965263702"/>
                    </a:ext>
                  </a:extLst>
                </a:gridCol>
                <a:gridCol w="681862">
                  <a:extLst>
                    <a:ext uri="{9D8B030D-6E8A-4147-A177-3AD203B41FA5}">
                      <a16:colId xmlns:a16="http://schemas.microsoft.com/office/drawing/2014/main" val="2608008177"/>
                    </a:ext>
                  </a:extLst>
                </a:gridCol>
                <a:gridCol w="681862">
                  <a:extLst>
                    <a:ext uri="{9D8B030D-6E8A-4147-A177-3AD203B41FA5}">
                      <a16:colId xmlns:a16="http://schemas.microsoft.com/office/drawing/2014/main" val="3731034049"/>
                    </a:ext>
                  </a:extLst>
                </a:gridCol>
                <a:gridCol w="681862">
                  <a:extLst>
                    <a:ext uri="{9D8B030D-6E8A-4147-A177-3AD203B41FA5}">
                      <a16:colId xmlns:a16="http://schemas.microsoft.com/office/drawing/2014/main" val="684114488"/>
                    </a:ext>
                  </a:extLst>
                </a:gridCol>
              </a:tblGrid>
              <a:tr h="299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Tube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Sample ID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6449474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antibiotic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873051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47C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788583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85C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410991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C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365267"/>
                  </a:ext>
                </a:extLst>
              </a:tr>
              <a:tr h="327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200uM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Thiostrepton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187643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187588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0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351023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4.4mM Ksg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358894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348144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5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235925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939775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1mM Ksg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265089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253151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152459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0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275356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50uM Ksg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610528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A0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604694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0A0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518443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9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944467"/>
                  </a:ext>
                </a:extLst>
              </a:tr>
              <a:tr h="2623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ribosomes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91115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9D1305A-3BE7-022C-BD1D-4667C5726BE3}"/>
              </a:ext>
            </a:extLst>
          </p:cNvPr>
          <p:cNvSpPr txBox="1"/>
          <p:nvPr/>
        </p:nvSpPr>
        <p:spPr>
          <a:xfrm>
            <a:off x="2317897" y="6170385"/>
            <a:ext cx="7556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Results when only first two replicates are included.</a:t>
            </a:r>
          </a:p>
        </p:txBody>
      </p:sp>
    </p:spTree>
    <p:extLst>
      <p:ext uri="{BB962C8B-B14F-4D97-AF65-F5344CB8AC3E}">
        <p14:creationId xmlns:p14="http://schemas.microsoft.com/office/powerpoint/2010/main" val="639403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121</Words>
  <Application>Microsoft Macintosh PowerPoint</Application>
  <PresentationFormat>Widescreen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Moore</dc:creator>
  <cp:lastModifiedBy>Benjamin Moore</cp:lastModifiedBy>
  <cp:revision>1</cp:revision>
  <dcterms:created xsi:type="dcterms:W3CDTF">2024-10-17T16:42:57Z</dcterms:created>
  <dcterms:modified xsi:type="dcterms:W3CDTF">2024-10-17T16:55:48Z</dcterms:modified>
</cp:coreProperties>
</file>