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9FA04-6B23-DFF0-F99A-B0661CECB7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76CF21-38C8-D567-2BA4-6A5896FD4E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51D05-596B-E2A0-A0E4-A8C80B46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FEE15-A3D6-B735-4515-26B241DA7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C2E6BE-9BAA-A8E6-C6F5-54811CCE0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016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848C1-7378-D643-900B-E91A67F9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BB04B-B600-8036-8AF9-5B6A2049A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244E92-4ACC-102B-7DD7-04FC00FCC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E68AB-CD0B-8301-F243-642D5726E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2DFF2-386B-A7C3-4756-41683559B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664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D7363-E785-744F-076B-A66D8E439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6DE018-4BB1-6574-97FB-9F1C22F529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5EE33-7D01-CB51-5F8E-4E1310B95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7B635-8DDC-5360-46AA-5C6027068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74C877-5394-9CDB-0374-6FA6749FC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291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ED197-9964-34FD-8F6F-9F6A34058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CB6F2-0960-0DC0-C29F-4632EC5C74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688A00-7C6E-46B3-0B6B-BE55EA8BF3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B73C4F-9A36-B64A-1D32-0D004AAFA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4B22CC-E5BA-796A-8476-B983A8E82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D041E-0EF7-3A39-E91D-59B1BE7B9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172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82764-ECFD-7BDB-622E-B2ABFD22B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03579-B095-C71B-956E-F8EF160F4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15E7FD-AD7C-7474-8B65-65E98BC633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A3F6BF-EB4C-628E-499D-9E60F2132C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C0AB56-0B14-13F5-6818-BF2C6383B0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F4D72C-1194-DAD1-D1C4-75CF7A0B2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0DB97C-E1AC-0D7E-4E39-ED66C9BB2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F2F3EF-626A-97BD-D759-1082CCD33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151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1ED03-678E-260B-9B05-F6AF92AEB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CA125A-006A-DA9D-990F-DC69E88B7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26C3C9-CA1D-3535-171F-C168C47E0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AC0B48-8323-3CD2-ABA7-7B703B83F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179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F14176-1D70-8BB5-D570-EE3932C64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33CFAE-70C2-CD11-B6F4-7440BC09B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A55A31-A5E1-9593-FD6C-98A68C88F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895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1C8D3-3E53-B4F9-5D87-B1C1F67D2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D465DF-4060-62CB-9BF7-2C4E37A890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C2492B-925B-4A4C-46C5-69EC9FBBC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B24C4-DF44-2251-BD3F-DFC6EE693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36397D-6ABF-B018-DD87-37CFE87B3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AADDC2-DCD8-DC93-0A3D-0D2C507E9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795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A6BC7-7750-7783-48D4-13190347D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6D0862-DFB2-AF88-8E1E-6E92F1F85C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AE486B-7B4D-A2CA-A8B2-69D6397EF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027BC2-0DA3-04B0-9F54-F6E9D8C55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C11F7F-FA0E-6E5D-9F56-8C54F8EB6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2F19C6-3BA9-A276-0D58-061F2E30F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775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C9E31-8A93-A2CC-BE90-5E7F6812A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85572-DEF9-44A6-3AC6-0762F2F4C0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37E2E5-8864-19B3-9F0B-FA8662300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896CF-0318-5B55-AF69-04086C296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54406-2194-2C19-1243-D9CD930EA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907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F5E6A0-5FFD-5E74-32D0-AE932B1C34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1EEA13-B586-C776-72A4-984094C17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040DFE-80F5-7C3F-E717-BAEC8A05F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8C007-CB90-78C1-1D40-2CF881EAD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CD7296-796A-04ED-F052-46304A683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25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5D231-87E6-8D1F-B40D-47708087D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EE2B5-BBEF-602E-1745-7359B83FC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8A136-2FAB-6194-9C80-96723AB1BB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AAEB0-964E-492C-BA9C-12323BB0B98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13DE-E6AF-1AEC-D3EB-E1CA940CE3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0240B-1AF5-2850-DCC1-BA5B154BC7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31DA2-C500-44EC-ABCC-DAB967BD68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2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with a line&#10;&#10;Description automatically generated">
            <a:extLst>
              <a:ext uri="{FF2B5EF4-FFF2-40B4-BE49-F238E27FC236}">
                <a16:creationId xmlns:a16="http://schemas.microsoft.com/office/drawing/2014/main" id="{97EF9B84-CD6B-869E-E1F4-D2D60EC1CC7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470" y="0"/>
            <a:ext cx="8875059" cy="6858000"/>
          </a:xfrm>
          <a:prstGeom prst="rect">
            <a:avLst/>
          </a:prstGeom>
        </p:spPr>
      </p:pic>
      <p:pic>
        <p:nvPicPr>
          <p:cNvPr id="7" name="Picture 6" descr="A graph of a graph&#10;&#10;Description automatically generated">
            <a:extLst>
              <a:ext uri="{FF2B5EF4-FFF2-40B4-BE49-F238E27FC236}">
                <a16:creationId xmlns:a16="http://schemas.microsoft.com/office/drawing/2014/main" id="{BEF0E9D4-C2A2-0828-8A1B-F1D23927BE3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470" y="0"/>
            <a:ext cx="8875059" cy="6858000"/>
          </a:xfrm>
          <a:prstGeom prst="rect">
            <a:avLst/>
          </a:prstGeom>
        </p:spPr>
      </p:pic>
      <p:pic>
        <p:nvPicPr>
          <p:cNvPr id="9" name="Picture 8" descr="A graph with lines and numbers&#10;&#10;Description automatically generated">
            <a:extLst>
              <a:ext uri="{FF2B5EF4-FFF2-40B4-BE49-F238E27FC236}">
                <a16:creationId xmlns:a16="http://schemas.microsoft.com/office/drawing/2014/main" id="{1EC67EC1-C43E-1AA6-D743-1FB04210741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470" y="0"/>
            <a:ext cx="8875059" cy="685800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BB898C4F-5C04-7FC9-1657-0C06179D0741}"/>
              </a:ext>
            </a:extLst>
          </p:cNvPr>
          <p:cNvGrpSpPr/>
          <p:nvPr/>
        </p:nvGrpSpPr>
        <p:grpSpPr>
          <a:xfrm>
            <a:off x="7783284" y="2155725"/>
            <a:ext cx="1902280" cy="725449"/>
            <a:chOff x="5505449" y="5937150"/>
            <a:chExt cx="1902280" cy="72544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43C5D76-7D4E-668B-6894-083824023256}"/>
                </a:ext>
              </a:extLst>
            </p:cNvPr>
            <p:cNvSpPr/>
            <p:nvPr/>
          </p:nvSpPr>
          <p:spPr>
            <a:xfrm>
              <a:off x="5505450" y="6023263"/>
              <a:ext cx="104775" cy="10477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8D74555-2CCF-CFBC-01BD-3EFF42F6AD74}"/>
                </a:ext>
              </a:extLst>
            </p:cNvPr>
            <p:cNvSpPr/>
            <p:nvPr/>
          </p:nvSpPr>
          <p:spPr>
            <a:xfrm>
              <a:off x="5505450" y="6251863"/>
              <a:ext cx="104775" cy="1047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C18DFAD-D1E8-EAF0-900D-A9CEA4DF501A}"/>
                </a:ext>
              </a:extLst>
            </p:cNvPr>
            <p:cNvSpPr/>
            <p:nvPr/>
          </p:nvSpPr>
          <p:spPr>
            <a:xfrm>
              <a:off x="5505449" y="6480463"/>
              <a:ext cx="104775" cy="10477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D2CD95A-8E7E-53F8-65AE-458D2821A832}"/>
                </a:ext>
              </a:extLst>
            </p:cNvPr>
            <p:cNvSpPr txBox="1"/>
            <p:nvPr/>
          </p:nvSpPr>
          <p:spPr>
            <a:xfrm>
              <a:off x="5610224" y="5937150"/>
              <a:ext cx="154577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accent2"/>
                  </a:solidFill>
                </a:rPr>
                <a:t>LVS D1D3 </a:t>
              </a:r>
              <a:r>
                <a:rPr lang="en-US" sz="1200" dirty="0" err="1">
                  <a:solidFill>
                    <a:schemeClr val="accent2"/>
                  </a:solidFill>
                </a:rPr>
                <a:t>LowMg</a:t>
              </a:r>
              <a:endParaRPr lang="en-US" sz="1200" dirty="0">
                <a:solidFill>
                  <a:schemeClr val="accent2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19CAC45-69AC-CCEB-921F-3137F1945A3E}"/>
                </a:ext>
              </a:extLst>
            </p:cNvPr>
            <p:cNvSpPr txBox="1"/>
            <p:nvPr/>
          </p:nvSpPr>
          <p:spPr>
            <a:xfrm>
              <a:off x="5610223" y="6161375"/>
              <a:ext cx="1797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accent1"/>
                  </a:solidFill>
                </a:rPr>
                <a:t>LVS D1D3 Dialyzed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AA36CB6-2512-2AF0-73C3-290B5B587827}"/>
                </a:ext>
              </a:extLst>
            </p:cNvPr>
            <p:cNvSpPr txBox="1"/>
            <p:nvPr/>
          </p:nvSpPr>
          <p:spPr>
            <a:xfrm>
              <a:off x="5610222" y="6385600"/>
              <a:ext cx="154577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LVS BHI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4998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307785-C08F-91FF-6392-486A63A07D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with a line graph&#10;&#10;Description automatically generated">
            <a:extLst>
              <a:ext uri="{FF2B5EF4-FFF2-40B4-BE49-F238E27FC236}">
                <a16:creationId xmlns:a16="http://schemas.microsoft.com/office/drawing/2014/main" id="{517E4251-E4D3-AC6C-BD90-95767CA9D2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96" b="19184"/>
          <a:stretch/>
        </p:blipFill>
        <p:spPr>
          <a:xfrm>
            <a:off x="433317" y="321353"/>
            <a:ext cx="11325366" cy="621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751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46311-091F-819E-5548-29744B77B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of a graph&#10;&#10;Description automatically generated">
            <a:extLst>
              <a:ext uri="{FF2B5EF4-FFF2-40B4-BE49-F238E27FC236}">
                <a16:creationId xmlns:a16="http://schemas.microsoft.com/office/drawing/2014/main" id="{F18F2C1D-1F4A-ECE2-2689-5EF5E73C66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1" t="12380" r="4197" b="18912"/>
          <a:stretch/>
        </p:blipFill>
        <p:spPr>
          <a:xfrm>
            <a:off x="353008" y="244064"/>
            <a:ext cx="11485984" cy="6613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67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FA623-DB32-10D8-4AE8-986222F81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54AC16EE-07FF-A9FD-C74D-E9FBEC5E5895}"/>
              </a:ext>
            </a:extLst>
          </p:cNvPr>
          <p:cNvGrpSpPr/>
          <p:nvPr/>
        </p:nvGrpSpPr>
        <p:grpSpPr>
          <a:xfrm>
            <a:off x="8231154" y="2006434"/>
            <a:ext cx="1902279" cy="501224"/>
            <a:chOff x="5505450" y="5937150"/>
            <a:chExt cx="1902279" cy="50122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A523B97-85E6-22E9-0C4C-FC073D747B00}"/>
                </a:ext>
              </a:extLst>
            </p:cNvPr>
            <p:cNvSpPr/>
            <p:nvPr/>
          </p:nvSpPr>
          <p:spPr>
            <a:xfrm>
              <a:off x="5505450" y="6023263"/>
              <a:ext cx="104775" cy="1047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C677F1A-BAFE-9EB8-F696-89ED645D791D}"/>
                </a:ext>
              </a:extLst>
            </p:cNvPr>
            <p:cNvSpPr/>
            <p:nvPr/>
          </p:nvSpPr>
          <p:spPr>
            <a:xfrm>
              <a:off x="5505450" y="6251863"/>
              <a:ext cx="104775" cy="10477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63E5DFD-7CC8-B065-D939-3975019481B6}"/>
                </a:ext>
              </a:extLst>
            </p:cNvPr>
            <p:cNvSpPr txBox="1"/>
            <p:nvPr/>
          </p:nvSpPr>
          <p:spPr>
            <a:xfrm>
              <a:off x="5610224" y="5937150"/>
              <a:ext cx="154577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accent1"/>
                  </a:solidFill>
                </a:rPr>
                <a:t>LVS D1D3 </a:t>
              </a:r>
              <a:r>
                <a:rPr lang="en-US" sz="1200" dirty="0" err="1">
                  <a:solidFill>
                    <a:schemeClr val="accent1"/>
                  </a:solidFill>
                </a:rPr>
                <a:t>LowMg</a:t>
              </a:r>
              <a:endParaRPr lang="en-US" sz="1200" dirty="0">
                <a:solidFill>
                  <a:schemeClr val="accent1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D68CED0-2D89-C8D8-FD0E-E6D4505A1DD3}"/>
                </a:ext>
              </a:extLst>
            </p:cNvPr>
            <p:cNvSpPr txBox="1"/>
            <p:nvPr/>
          </p:nvSpPr>
          <p:spPr>
            <a:xfrm>
              <a:off x="5610223" y="6161375"/>
              <a:ext cx="1797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LVS D1D3 Dialyzed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2A7AAEB-8B8A-2D73-8995-8FC8B8F7F483}"/>
              </a:ext>
            </a:extLst>
          </p:cNvPr>
          <p:cNvGrpSpPr/>
          <p:nvPr/>
        </p:nvGrpSpPr>
        <p:grpSpPr>
          <a:xfrm>
            <a:off x="8231154" y="2463636"/>
            <a:ext cx="1902279" cy="501224"/>
            <a:chOff x="5505450" y="5937150"/>
            <a:chExt cx="1902279" cy="5012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F24F13D-5D30-2051-61A3-714476F7270D}"/>
                </a:ext>
              </a:extLst>
            </p:cNvPr>
            <p:cNvSpPr/>
            <p:nvPr/>
          </p:nvSpPr>
          <p:spPr>
            <a:xfrm>
              <a:off x="5505450" y="6023263"/>
              <a:ext cx="104775" cy="10477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C658A74-1A03-D969-16ED-AAA7F4F1186E}"/>
                </a:ext>
              </a:extLst>
            </p:cNvPr>
            <p:cNvSpPr/>
            <p:nvPr/>
          </p:nvSpPr>
          <p:spPr>
            <a:xfrm>
              <a:off x="5505450" y="6251863"/>
              <a:ext cx="104775" cy="104775"/>
            </a:xfrm>
            <a:prstGeom prst="rect">
              <a:avLst/>
            </a:prstGeom>
            <a:solidFill>
              <a:srgbClr val="FF00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B395A0-8691-BBDC-57D6-4B3F16A33622}"/>
                </a:ext>
              </a:extLst>
            </p:cNvPr>
            <p:cNvSpPr txBox="1"/>
            <p:nvPr/>
          </p:nvSpPr>
          <p:spPr>
            <a:xfrm>
              <a:off x="5610224" y="5937150"/>
              <a:ext cx="154577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0000"/>
                  </a:solidFill>
                </a:rPr>
                <a:t>E. coli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4F86205-59EB-DAA4-D3ED-0E964C7CDF29}"/>
                </a:ext>
              </a:extLst>
            </p:cNvPr>
            <p:cNvSpPr txBox="1"/>
            <p:nvPr/>
          </p:nvSpPr>
          <p:spPr>
            <a:xfrm>
              <a:off x="5610223" y="6161375"/>
              <a:ext cx="1797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00FF"/>
                  </a:solidFill>
                </a:rPr>
                <a:t>LVS BHI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5678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19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Moore</dc:creator>
  <cp:lastModifiedBy>Benjamin Moore</cp:lastModifiedBy>
  <cp:revision>9</cp:revision>
  <dcterms:created xsi:type="dcterms:W3CDTF">2024-04-10T14:24:48Z</dcterms:created>
  <dcterms:modified xsi:type="dcterms:W3CDTF">2024-04-11T17:15:01Z</dcterms:modified>
</cp:coreProperties>
</file>