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0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02F4B-11A6-0D40-8055-208B502E847E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5D72E-5BCD-C74F-A5C6-8BF5B7EDC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5D72E-5BCD-C74F-A5C6-8BF5B7EDC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2DF7-DAC8-6CF9-C8C7-316573BD0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75754-B868-FE38-2970-76628C579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B0587-2B1E-F59F-F7B7-F3B1C8BC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BF6A6-BBC8-0AC2-9A7F-FCED1844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2034-CC45-96AB-A68E-6F95279C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15CC-EB72-A635-90DA-1080FF30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0EBBC-7B1B-3358-4483-2370ADF1B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9D3DC-C93D-D6D1-A4F4-49113290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A985-A8CB-9B99-DCBA-C1928E92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01C4-C4D7-0B34-252A-7C372B8B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A04AC-A935-63F5-3706-86F7C8CE9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34D41-EB5C-E666-3D67-63DB9D2F6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F1A30-D2C0-13E1-C19D-FED1737B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12C9D-D9A1-19F2-C26E-4AB17FFE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E9BC-7C4A-9459-ABC1-4231B7B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488B-0A9B-69E5-325E-20A52BE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227C-5501-5984-FD19-2CE2794A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29C9-1C94-E902-E475-7A08AD07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B881-451A-3736-21D0-2943CEFA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7235-A6F9-0834-9F11-8C56C082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7B26-B6B7-3FD7-6030-8AA69763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14F37-8A4E-172B-4D04-E60B7B25F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219E9-E2EB-A816-716F-B769A837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042B-F8A5-C93F-7FB5-D9C45D4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67A9A-9799-F586-1857-D33C14A4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DCA7-3A1C-91D3-655A-0EDD40CF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8379-E53B-FFE7-7CF0-94F282A26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E373D-E7CB-6D6F-4D91-5666AFE3B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784E2-342A-5091-2465-DAA9BD90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F694D-99CF-3A4D-9282-50F296E6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55A3-4D34-5795-8773-9034DCD7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D498-7B34-2358-653C-4FFFA67E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D5E8-8178-0A33-0092-EF496B54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5DEF6-6BC5-F978-CD92-7293F586E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0AA6B-D573-A240-1CD9-D3C05B744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960CB-011D-29B8-F5D0-FB2AFDB2B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738EF-922B-94C8-4407-AE7B4450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F98CB-8421-5507-FE92-77669FE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7AFA5-90DB-1988-87BB-C8CF4438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64AA-FD76-805B-20BA-1D7197A2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1B449-B01C-7816-765C-59DAC215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4F602-8B03-2A80-F4C4-2159B46C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29204-7F92-5DC6-AABD-E9684694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F3BE8-5127-90AB-29AA-72E164A7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93AB5-999F-8E37-DDE8-61907879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538B3-7595-0FAB-95A7-A9D1308B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A73C-4D67-2807-0268-964E7B58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2E52-5932-75B7-9C42-D208B602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4758B-7AEB-6E0A-4608-9BCBFAC09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81C90-24E7-6B1E-3A1E-D09FC80F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A806E-207E-2CBE-AE63-292DC3BC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77588-7BC4-9DFC-0BE2-F04C4CEF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57BF-8B40-0FA6-DC3B-B323B49A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F1448-37A0-7EB5-1E0D-9A0B51CF4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1C994-9514-72E5-4404-9CE2F32B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30AA8-0D41-0CED-F7A5-E41FCB70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A6E6F-02B1-D330-90A4-4046F499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A069-EEF6-8C16-93BC-12574A9D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42788-A007-3699-C706-43EBAD4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93A81-4D98-82C6-1D74-AFBEF1ED7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935D-4B1E-CC0F-7C87-C9D73F897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432E3-877A-2949-BD54-7988E811DD14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829B6-2D46-A27E-0F52-081E04851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6837D-27FE-0817-C57F-175108341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82EB7-6A41-2942-9BB4-9A9B8AA2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217A01-EF0A-FD71-71F1-38E12ECD840C}"/>
              </a:ext>
            </a:extLst>
          </p:cNvPr>
          <p:cNvGrpSpPr/>
          <p:nvPr/>
        </p:nvGrpSpPr>
        <p:grpSpPr>
          <a:xfrm>
            <a:off x="2471752" y="288242"/>
            <a:ext cx="7481160" cy="6027303"/>
            <a:chOff x="2227203" y="-126428"/>
            <a:chExt cx="7481160" cy="6027303"/>
          </a:xfrm>
        </p:grpSpPr>
        <p:pic>
          <p:nvPicPr>
            <p:cNvPr id="13" name="Picture 12" descr="A close-up of a dna&#10;&#10;Description automatically generated">
              <a:extLst>
                <a:ext uri="{FF2B5EF4-FFF2-40B4-BE49-F238E27FC236}">
                  <a16:creationId xmlns:a16="http://schemas.microsoft.com/office/drawing/2014/main" id="{724947A5-2D4A-F55E-591B-1F56D56EA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484" r="3314" b="5739"/>
            <a:stretch/>
          </p:blipFill>
          <p:spPr>
            <a:xfrm>
              <a:off x="2227203" y="723014"/>
              <a:ext cx="7481160" cy="5177861"/>
            </a:xfrm>
            <a:prstGeom prst="rect">
              <a:avLst/>
            </a:prstGeom>
          </p:spPr>
        </p:pic>
        <p:pic>
          <p:nvPicPr>
            <p:cNvPr id="33" name="Picture 32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5FC94177-0BAA-758C-7C5B-B7E3A0BEC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rcRect l="49183" t="24465" b="4860"/>
            <a:stretch/>
          </p:blipFill>
          <p:spPr>
            <a:xfrm>
              <a:off x="5831375" y="723014"/>
              <a:ext cx="3876988" cy="5177861"/>
            </a:xfrm>
            <a:prstGeom prst="rect">
              <a:avLst/>
            </a:prstGeom>
          </p:spPr>
        </p:pic>
        <p:pic>
          <p:nvPicPr>
            <p:cNvPr id="2" name="Picture 1" descr="A close-up of a dna test&#10;&#10;Description automatically generated">
              <a:extLst>
                <a:ext uri="{FF2B5EF4-FFF2-40B4-BE49-F238E27FC236}">
                  <a16:creationId xmlns:a16="http://schemas.microsoft.com/office/drawing/2014/main" id="{49055C03-6742-C238-6501-4AA7DC6D0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rcRect l="49183" t="-62" b="88467"/>
            <a:stretch/>
          </p:blipFill>
          <p:spPr>
            <a:xfrm>
              <a:off x="5831375" y="-126428"/>
              <a:ext cx="3876988" cy="849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613D09-B5F3-BA5F-EE4D-47333296BF86}"/>
              </a:ext>
            </a:extLst>
          </p:cNvPr>
          <p:cNvSpPr txBox="1"/>
          <p:nvPr/>
        </p:nvSpPr>
        <p:spPr>
          <a:xfrm>
            <a:off x="1912425" y="4522651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0EDA0-D61F-072A-4E87-976BCD5FCFE7}"/>
              </a:ext>
            </a:extLst>
          </p:cNvPr>
          <p:cNvSpPr txBox="1"/>
          <p:nvPr/>
        </p:nvSpPr>
        <p:spPr>
          <a:xfrm>
            <a:off x="1912425" y="3976584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8ACE1-7941-F5C7-51DD-3F7EEFC1BBB9}"/>
              </a:ext>
            </a:extLst>
          </p:cNvPr>
          <p:cNvSpPr txBox="1"/>
          <p:nvPr/>
        </p:nvSpPr>
        <p:spPr>
          <a:xfrm>
            <a:off x="1912425" y="3566227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1.5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FB698-DCD9-8C41-0FCE-2B6E375650BE}"/>
              </a:ext>
            </a:extLst>
          </p:cNvPr>
          <p:cNvSpPr txBox="1"/>
          <p:nvPr/>
        </p:nvSpPr>
        <p:spPr>
          <a:xfrm>
            <a:off x="1912425" y="3251350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F28BCA-C92A-BD65-03F4-75F9CE8B5A90}"/>
              </a:ext>
            </a:extLst>
          </p:cNvPr>
          <p:cNvSpPr txBox="1"/>
          <p:nvPr/>
        </p:nvSpPr>
        <p:spPr>
          <a:xfrm>
            <a:off x="1912425" y="3012180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612872-14C1-8229-3C5C-D777B270AE1A}"/>
              </a:ext>
            </a:extLst>
          </p:cNvPr>
          <p:cNvSpPr txBox="1"/>
          <p:nvPr/>
        </p:nvSpPr>
        <p:spPr>
          <a:xfrm>
            <a:off x="1912425" y="2797429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7C6B71-940D-09C7-1027-5280B632E279}"/>
              </a:ext>
            </a:extLst>
          </p:cNvPr>
          <p:cNvSpPr txBox="1"/>
          <p:nvPr/>
        </p:nvSpPr>
        <p:spPr>
          <a:xfrm>
            <a:off x="1912425" y="2486541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43CBC-FFCD-502B-EBE2-AE7C2B0AD135}"/>
              </a:ext>
            </a:extLst>
          </p:cNvPr>
          <p:cNvSpPr txBox="1"/>
          <p:nvPr/>
        </p:nvSpPr>
        <p:spPr>
          <a:xfrm>
            <a:off x="1912425" y="2268786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CD121-5454-3A57-3C71-7F1E6DB4DA36}"/>
              </a:ext>
            </a:extLst>
          </p:cNvPr>
          <p:cNvSpPr txBox="1"/>
          <p:nvPr/>
        </p:nvSpPr>
        <p:spPr>
          <a:xfrm>
            <a:off x="1912425" y="2058021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312AE9-BBE4-AFF1-3409-6E56D2D0C1B4}"/>
              </a:ext>
            </a:extLst>
          </p:cNvPr>
          <p:cNvSpPr txBox="1"/>
          <p:nvPr/>
        </p:nvSpPr>
        <p:spPr>
          <a:xfrm>
            <a:off x="1912425" y="1696118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05DC5-E45C-40B2-B014-9A9BEBCEC7DA}"/>
              </a:ext>
            </a:extLst>
          </p:cNvPr>
          <p:cNvSpPr txBox="1"/>
          <p:nvPr/>
        </p:nvSpPr>
        <p:spPr>
          <a:xfrm>
            <a:off x="1912425" y="1341260"/>
            <a:ext cx="582943" cy="35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51560">
              <a:spcAft>
                <a:spcPts val="600"/>
              </a:spcAft>
            </a:pPr>
            <a:r>
              <a:rPr lang="en-US" sz="16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8CDB19-38B0-D9EA-92E1-3E38D97F2096}"/>
              </a:ext>
            </a:extLst>
          </p:cNvPr>
          <p:cNvSpPr txBox="1"/>
          <p:nvPr/>
        </p:nvSpPr>
        <p:spPr>
          <a:xfrm>
            <a:off x="2671229" y="1302627"/>
            <a:ext cx="113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1560"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 Ladder</a:t>
            </a:r>
            <a:endParaRPr 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12AC7D-CDD6-D917-A6CB-8802E5AA2FDD}"/>
              </a:ext>
            </a:extLst>
          </p:cNvPr>
          <p:cNvSpPr txBox="1"/>
          <p:nvPr/>
        </p:nvSpPr>
        <p:spPr>
          <a:xfrm>
            <a:off x="4004017" y="1304867"/>
            <a:ext cx="97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1560"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Cell Lysate 1</a:t>
            </a:r>
            <a:b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7/24/24</a:t>
            </a:r>
            <a:endParaRPr 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64FFCB-2068-AC5E-1E41-E38F3D576BDD}"/>
              </a:ext>
            </a:extLst>
          </p:cNvPr>
          <p:cNvSpPr txBox="1"/>
          <p:nvPr/>
        </p:nvSpPr>
        <p:spPr>
          <a:xfrm>
            <a:off x="6355588" y="1303747"/>
            <a:ext cx="8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1560"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Alex </a:t>
            </a:r>
            <a:b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 3</a:t>
            </a:r>
            <a:b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3/14/24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768E0B-9474-7A0C-2190-48F72C351EEF}"/>
              </a:ext>
            </a:extLst>
          </p:cNvPr>
          <p:cNvSpPr txBox="1"/>
          <p:nvPr/>
        </p:nvSpPr>
        <p:spPr>
          <a:xfrm>
            <a:off x="7531373" y="1303187"/>
            <a:ext cx="8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1560"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Alex cDNA 3</a:t>
            </a:r>
            <a:b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3/18/24</a:t>
            </a:r>
            <a:endParaRPr 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B0723A-B6BC-8BF5-3F3B-5C52EBE5536C}"/>
              </a:ext>
            </a:extLst>
          </p:cNvPr>
          <p:cNvSpPr txBox="1"/>
          <p:nvPr/>
        </p:nvSpPr>
        <p:spPr>
          <a:xfrm>
            <a:off x="8707158" y="1302627"/>
            <a:ext cx="8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1560"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Alex Water &amp; Glycogen</a:t>
            </a:r>
            <a:endParaRPr lang="en-US" sz="1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D1D2C6-EC1B-2619-3465-AD555AA17525}"/>
              </a:ext>
            </a:extLst>
          </p:cNvPr>
          <p:cNvSpPr txBox="1"/>
          <p:nvPr/>
        </p:nvSpPr>
        <p:spPr>
          <a:xfrm>
            <a:off x="5099615" y="1304867"/>
            <a:ext cx="97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1560"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Cell Lysate 2</a:t>
            </a:r>
            <a:b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7/24/24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7075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Moore</dc:creator>
  <cp:lastModifiedBy>Benjamin Moore</cp:lastModifiedBy>
  <cp:revision>2</cp:revision>
  <dcterms:created xsi:type="dcterms:W3CDTF">2024-09-26T18:18:22Z</dcterms:created>
  <dcterms:modified xsi:type="dcterms:W3CDTF">2024-09-26T18:36:00Z</dcterms:modified>
</cp:coreProperties>
</file>