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tif" ContentType="image/tif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878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37E3E9-4F80-A70F-A56C-6624A8232EA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8C68AED-222E-2C7B-2A40-09225E33F27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923913-01AB-1C42-25F2-E0FE4B6595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D9570A-F21F-4653-8E35-866394A94CA1}" type="datetimeFigureOut">
              <a:rPr lang="en-US" smtClean="0"/>
              <a:t>5/20/2024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710AD5-A7EE-1850-601E-BFFD024428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CB5BBC-A10C-939E-0E95-AC69E2E2B1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65B2E9-2551-4EF3-AE43-63FE164F99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72425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E1E920-9B1E-4294-2F8C-649EFB56A3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9F8F9D9-AA84-4155-4EE4-B89DD754117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A4B8001-5993-43FA-C15B-A3AB46B87A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D9570A-F21F-4653-8E35-866394A94CA1}" type="datetimeFigureOut">
              <a:rPr lang="en-US" smtClean="0"/>
              <a:t>5/20/2024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389B1A-299B-1D2C-F6F5-01616331B8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67ECE58-DC1A-A9C8-C32C-BF34FE3913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65B2E9-2551-4EF3-AE43-63FE164F99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5593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0AB5AEB-C245-95AC-313D-CBA2CA350B1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9E73640-EEE0-DF36-6F70-F48C38F572C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B1B7A5-ABC5-F39E-BE46-2E191E41AF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D9570A-F21F-4653-8E35-866394A94CA1}" type="datetimeFigureOut">
              <a:rPr lang="en-US" smtClean="0"/>
              <a:t>5/20/2024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24C989A-041B-C1A0-C2ED-50B612AA11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8F82647-7EB7-A668-6D8C-8F26C689E5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65B2E9-2551-4EF3-AE43-63FE164F99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15633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6274CC-741C-1FB4-B541-D6B60CAA37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7762CE-B0D3-CD1B-DFAB-E87D9E9864E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52F9B2-219E-3A02-E702-F51A1F2290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D9570A-F21F-4653-8E35-866394A94CA1}" type="datetimeFigureOut">
              <a:rPr lang="en-US" smtClean="0"/>
              <a:t>5/20/2024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669EEDD-14AD-11F2-408E-69C4C2068D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C22D60-7293-BE58-BD62-2159D32336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65B2E9-2551-4EF3-AE43-63FE164F99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73749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D490C6-BB51-DAAC-96A1-693F86C255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9D05556-4047-3E15-5FD5-63B2AAABE1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CD1962E-6FFD-69FC-DA9B-A849A86D3C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D9570A-F21F-4653-8E35-866394A94CA1}" type="datetimeFigureOut">
              <a:rPr lang="en-US" smtClean="0"/>
              <a:t>5/20/2024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5EBA8A3-0558-8D83-EA34-2684A94CA2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A17DE1-6F74-99C7-FFFB-F7235AD3C5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65B2E9-2551-4EF3-AE43-63FE164F99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86123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D87F54-288B-0889-7D2C-F186F7AC5E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01CB97-7D40-664F-2E6A-089BC9401B4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0FB7583-CE93-E660-E3D4-80B8F8DAA90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394A9DB-AF3F-9539-6981-BB4F388E22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D9570A-F21F-4653-8E35-866394A94CA1}" type="datetimeFigureOut">
              <a:rPr lang="en-US" smtClean="0"/>
              <a:t>5/20/2024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B1CA5E2-08D2-8405-C265-6AB7B3B685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100AA41-97B0-D63B-F84D-BD4DD6D2C5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65B2E9-2551-4EF3-AE43-63FE164F99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5088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BD6A73-4217-357E-F5BC-38AF7F6A94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E8AC035-E863-F36E-2E32-72F57A85CA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8C0FCF6-C356-4226-3F1B-F625526F22B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0EF773E-48AA-678A-42C1-C8F4C058E1E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C3BC2F6-A85A-07A3-B97A-97828E6E605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EB6C2EE-A4F3-E07D-3D6F-A4305B2175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D9570A-F21F-4653-8E35-866394A94CA1}" type="datetimeFigureOut">
              <a:rPr lang="en-US" smtClean="0"/>
              <a:t>5/20/2024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C9234D1-01F6-1A07-39FB-84168308B0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F942D12-E85B-773F-0CF5-0E277B37EF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65B2E9-2551-4EF3-AE43-63FE164F99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42088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2E7163-3A18-FF2E-A266-DEC20039CF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B5374A5-01EE-CDD3-9077-AE1B1B8040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D9570A-F21F-4653-8E35-866394A94CA1}" type="datetimeFigureOut">
              <a:rPr lang="en-US" smtClean="0"/>
              <a:t>5/20/2024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82270C5-686A-CACF-DEDD-66328860AE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EA46BB0-BE42-34E3-CFD7-CBCE42D461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65B2E9-2551-4EF3-AE43-63FE164F99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71639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6794AA1-22EE-73FB-277B-34DA7F2432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D9570A-F21F-4653-8E35-866394A94CA1}" type="datetimeFigureOut">
              <a:rPr lang="en-US" smtClean="0"/>
              <a:t>5/20/2024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50CC76D-571E-6E11-229A-639387F339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A05AA3C-F0EE-1B6D-4684-53188415F4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65B2E9-2551-4EF3-AE43-63FE164F99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86084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305698-01C0-BE83-154A-B840069B3D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7CE281-A321-AD9B-19F2-0E1288866D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623006F-9A75-3257-D7CB-7F7AF14BCEC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0E7013F-D0F2-8C9E-FEBB-133F236B96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D9570A-F21F-4653-8E35-866394A94CA1}" type="datetimeFigureOut">
              <a:rPr lang="en-US" smtClean="0"/>
              <a:t>5/20/2024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D351573-7DED-F3AE-5230-4D98659DE1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74256B1-D33E-0DC6-9A02-EDB62FE213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65B2E9-2551-4EF3-AE43-63FE164F99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19764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5BB3EC-9DD6-FB04-576E-2090109990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062D9A1-D25F-FFAD-6AEF-9877A28C165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7211C80-B959-2AC7-65AA-D6EC010F32D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3C0E1E0-8EB9-95C8-7818-C339CC52E5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D9570A-F21F-4653-8E35-866394A94CA1}" type="datetimeFigureOut">
              <a:rPr lang="en-US" smtClean="0"/>
              <a:t>5/20/2024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26EA639-D07E-61B5-63ED-9C5E8DD23F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27A5C9E-CC50-F227-14C0-38C748E23E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65B2E9-2551-4EF3-AE43-63FE164F99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60300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1EF86D7-52CA-F2F6-9C90-E2582E558A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0765A93-9A32-D852-2841-D106452587B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29DFBC-1A4B-1DD8-7BCE-493538F3DF0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D9570A-F21F-4653-8E35-866394A94CA1}" type="datetimeFigureOut">
              <a:rPr lang="en-US" smtClean="0"/>
              <a:t>5/20/2024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69583D-0529-0E5A-8E23-FDFC855D810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F81D6C-0EE6-AD2F-A07C-9B6BBF29B15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65B2E9-2551-4EF3-AE43-63FE164F99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16576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if"/><Relationship Id="rId2" Type="http://schemas.openxmlformats.org/officeDocument/2006/relationships/image" Target="../media/image1.ti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tif"/><Relationship Id="rId4" Type="http://schemas.openxmlformats.org/officeDocument/2006/relationships/image" Target="../media/image3.ti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tif"/><Relationship Id="rId2" Type="http://schemas.openxmlformats.org/officeDocument/2006/relationships/image" Target="../media/image5.ti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ti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tif"/><Relationship Id="rId2" Type="http://schemas.openxmlformats.org/officeDocument/2006/relationships/image" Target="../media/image1.ti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t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A graph of a graph&#10;&#10;Description automatically generated">
            <a:extLst>
              <a:ext uri="{FF2B5EF4-FFF2-40B4-BE49-F238E27FC236}">
                <a16:creationId xmlns:a16="http://schemas.microsoft.com/office/drawing/2014/main" id="{CD4CC536-3B64-DE5B-1A9A-DCB8470B17F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8470" y="0"/>
            <a:ext cx="8875059" cy="6858000"/>
          </a:xfrm>
          <a:prstGeom prst="rect">
            <a:avLst/>
          </a:prstGeom>
        </p:spPr>
      </p:pic>
      <p:pic>
        <p:nvPicPr>
          <p:cNvPr id="9" name="Picture 8" descr="A graph with numbers and lines&#10;&#10;Description automatically generated">
            <a:extLst>
              <a:ext uri="{FF2B5EF4-FFF2-40B4-BE49-F238E27FC236}">
                <a16:creationId xmlns:a16="http://schemas.microsoft.com/office/drawing/2014/main" id="{34B53E59-3719-6179-5FCD-A8240E3F8675}"/>
              </a:ext>
            </a:extLst>
          </p:cNvPr>
          <p:cNvPicPr>
            <a:picLocks noChangeAspect="1"/>
          </p:cNvPicPr>
          <p:nvPr/>
        </p:nvPicPr>
        <p:blipFill>
          <a:blip r:embed="rId3">
            <a:alphaModFix amt="50000"/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8470" y="0"/>
            <a:ext cx="8875059" cy="6858000"/>
          </a:xfrm>
          <a:prstGeom prst="rect">
            <a:avLst/>
          </a:prstGeom>
        </p:spPr>
      </p:pic>
      <p:pic>
        <p:nvPicPr>
          <p:cNvPr id="7" name="Picture 6" descr="A graph with lines and numbers&#10;&#10;Description automatically generated">
            <a:extLst>
              <a:ext uri="{FF2B5EF4-FFF2-40B4-BE49-F238E27FC236}">
                <a16:creationId xmlns:a16="http://schemas.microsoft.com/office/drawing/2014/main" id="{C5883F65-46FA-7B23-5278-6F6400F1F80E}"/>
              </a:ext>
            </a:extLst>
          </p:cNvPr>
          <p:cNvPicPr>
            <a:picLocks noChangeAspect="1"/>
          </p:cNvPicPr>
          <p:nvPr/>
        </p:nvPicPr>
        <p:blipFill>
          <a:blip r:embed="rId4">
            <a:alphaModFix amt="50000"/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8470" y="0"/>
            <a:ext cx="8875059" cy="6858000"/>
          </a:xfrm>
          <a:prstGeom prst="rect">
            <a:avLst/>
          </a:prstGeom>
        </p:spPr>
      </p:pic>
      <p:pic>
        <p:nvPicPr>
          <p:cNvPr id="5" name="Picture 4" descr="A graph with lines and numbers&#10;&#10;Description automatically generated">
            <a:extLst>
              <a:ext uri="{FF2B5EF4-FFF2-40B4-BE49-F238E27FC236}">
                <a16:creationId xmlns:a16="http://schemas.microsoft.com/office/drawing/2014/main" id="{F364EC42-9496-0AAB-F3AD-52F921116BB3}"/>
              </a:ext>
            </a:extLst>
          </p:cNvPr>
          <p:cNvPicPr>
            <a:picLocks noChangeAspect="1"/>
          </p:cNvPicPr>
          <p:nvPr/>
        </p:nvPicPr>
        <p:blipFill>
          <a:blip r:embed="rId5">
            <a:duotone>
              <a:schemeClr val="accent6">
                <a:shade val="45000"/>
                <a:satMod val="135000"/>
              </a:schemeClr>
              <a:prstClr val="white"/>
            </a:duotone>
            <a:alphaModFix amt="3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8470" y="0"/>
            <a:ext cx="8875059" cy="6858000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8C2D8695-3719-3A87-9193-BE128493A6A9}"/>
              </a:ext>
            </a:extLst>
          </p:cNvPr>
          <p:cNvSpPr txBox="1"/>
          <p:nvPr/>
        </p:nvSpPr>
        <p:spPr>
          <a:xfrm>
            <a:off x="4159042" y="2095983"/>
            <a:ext cx="193695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/>
              <a:t>High (10mM) Mg [overnight incubation]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EF3FFAE3-8FA4-D08A-45F6-F677DA698762}"/>
              </a:ext>
            </a:extLst>
          </p:cNvPr>
          <p:cNvSpPr txBox="1"/>
          <p:nvPr/>
        </p:nvSpPr>
        <p:spPr>
          <a:xfrm>
            <a:off x="6651376" y="2203704"/>
            <a:ext cx="166338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solidFill>
                  <a:schemeClr val="accent2"/>
                </a:solidFill>
              </a:rPr>
              <a:t>Fraction 16 (70S?)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99E79E03-9329-9965-8340-42283097DAE3}"/>
              </a:ext>
            </a:extLst>
          </p:cNvPr>
          <p:cNvSpPr txBox="1"/>
          <p:nvPr/>
        </p:nvSpPr>
        <p:spPr>
          <a:xfrm>
            <a:off x="5560142" y="3998422"/>
            <a:ext cx="151590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solidFill>
                  <a:schemeClr val="accent1"/>
                </a:solidFill>
              </a:rPr>
              <a:t>Fraction 14 (50S?)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2E9C43B0-9F3D-35B4-CECD-B50CB7ECAEBC}"/>
              </a:ext>
            </a:extLst>
          </p:cNvPr>
          <p:cNvSpPr txBox="1"/>
          <p:nvPr/>
        </p:nvSpPr>
        <p:spPr>
          <a:xfrm>
            <a:off x="7215142" y="3690645"/>
            <a:ext cx="166338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solidFill>
                  <a:schemeClr val="accent6"/>
                </a:solidFill>
              </a:rPr>
              <a:t>Fraction 20 (100S?)</a:t>
            </a:r>
          </a:p>
        </p:txBody>
      </p:sp>
    </p:spTree>
    <p:extLst>
      <p:ext uri="{BB962C8B-B14F-4D97-AF65-F5344CB8AC3E}">
        <p14:creationId xmlns:p14="http://schemas.microsoft.com/office/powerpoint/2010/main" val="35191294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A graph of a graph&#10;&#10;Description automatically generated">
            <a:extLst>
              <a:ext uri="{FF2B5EF4-FFF2-40B4-BE49-F238E27FC236}">
                <a16:creationId xmlns:a16="http://schemas.microsoft.com/office/drawing/2014/main" id="{F974B0A6-6730-0C10-12CC-8B09D860417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8470" y="0"/>
            <a:ext cx="8875059" cy="6858000"/>
          </a:xfrm>
          <a:prstGeom prst="rect">
            <a:avLst/>
          </a:prstGeom>
        </p:spPr>
      </p:pic>
      <p:pic>
        <p:nvPicPr>
          <p:cNvPr id="8" name="Picture 7" descr="A graph of a graph&#10;&#10;Description automatically generated">
            <a:extLst>
              <a:ext uri="{FF2B5EF4-FFF2-40B4-BE49-F238E27FC236}">
                <a16:creationId xmlns:a16="http://schemas.microsoft.com/office/drawing/2014/main" id="{94B4EF56-1831-CF9E-E6F2-583A01952548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  <a:alphaModFix amt="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8470" y="0"/>
            <a:ext cx="8875059" cy="6858000"/>
          </a:xfrm>
          <a:prstGeom prst="rect">
            <a:avLst/>
          </a:prstGeom>
        </p:spPr>
      </p:pic>
      <p:pic>
        <p:nvPicPr>
          <p:cNvPr id="12" name="Picture 11" descr="A graph of a graph&#10;&#10;Description automatically generated">
            <a:extLst>
              <a:ext uri="{FF2B5EF4-FFF2-40B4-BE49-F238E27FC236}">
                <a16:creationId xmlns:a16="http://schemas.microsoft.com/office/drawing/2014/main" id="{E69509FF-CD29-8E3B-2177-57B6682BAB2A}"/>
              </a:ext>
            </a:extLst>
          </p:cNvPr>
          <p:cNvPicPr>
            <a:picLocks noChangeAspect="1"/>
          </p:cNvPicPr>
          <p:nvPr/>
        </p:nvPicPr>
        <p:blipFill>
          <a:blip r:embed="rId4">
            <a:duotone>
              <a:schemeClr val="accent1">
                <a:shade val="45000"/>
                <a:satMod val="135000"/>
              </a:schemeClr>
              <a:prstClr val="white"/>
            </a:duotone>
            <a:alphaModFix amt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8470" y="0"/>
            <a:ext cx="8875059" cy="6858000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DB4A1E56-52E0-7D50-72D2-E44CC626940B}"/>
              </a:ext>
            </a:extLst>
          </p:cNvPr>
          <p:cNvSpPr txBox="1"/>
          <p:nvPr/>
        </p:nvSpPr>
        <p:spPr>
          <a:xfrm>
            <a:off x="3628103" y="2203705"/>
            <a:ext cx="185829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/>
              <a:t>Low (0.3mM) Mg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FE6032B7-E62E-10C1-EFE9-A0B764AEE79B}"/>
              </a:ext>
            </a:extLst>
          </p:cNvPr>
          <p:cNvSpPr txBox="1"/>
          <p:nvPr/>
        </p:nvSpPr>
        <p:spPr>
          <a:xfrm>
            <a:off x="6546548" y="2511483"/>
            <a:ext cx="3636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solidFill>
                  <a:schemeClr val="accent2"/>
                </a:solidFill>
              </a:rPr>
              <a:t>High (10mM) Mg [2-hour incubation]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D98FF083-2A86-35E2-58F4-FAC68ED0C0B0}"/>
              </a:ext>
            </a:extLst>
          </p:cNvPr>
          <p:cNvSpPr txBox="1"/>
          <p:nvPr/>
        </p:nvSpPr>
        <p:spPr>
          <a:xfrm>
            <a:off x="6546548" y="2203706"/>
            <a:ext cx="398698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solidFill>
                  <a:schemeClr val="accent1"/>
                </a:solidFill>
              </a:rPr>
              <a:t>High (10mM) Mg [overnight incubation]</a:t>
            </a:r>
          </a:p>
        </p:txBody>
      </p:sp>
    </p:spTree>
    <p:extLst>
      <p:ext uri="{BB962C8B-B14F-4D97-AF65-F5344CB8AC3E}">
        <p14:creationId xmlns:p14="http://schemas.microsoft.com/office/powerpoint/2010/main" val="12049168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graph of a graph&#10;&#10;Description automatically generated">
            <a:extLst>
              <a:ext uri="{FF2B5EF4-FFF2-40B4-BE49-F238E27FC236}">
                <a16:creationId xmlns:a16="http://schemas.microsoft.com/office/drawing/2014/main" id="{17C23663-57C2-BB5F-F1F1-BCCB79190A7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8470" y="0"/>
            <a:ext cx="8875059" cy="6858000"/>
          </a:xfrm>
          <a:prstGeom prst="rect">
            <a:avLst/>
          </a:prstGeom>
        </p:spPr>
      </p:pic>
      <p:pic>
        <p:nvPicPr>
          <p:cNvPr id="9" name="Picture 8" descr="A graph of a graph&#10;&#10;Description automatically generated">
            <a:extLst>
              <a:ext uri="{FF2B5EF4-FFF2-40B4-BE49-F238E27FC236}">
                <a16:creationId xmlns:a16="http://schemas.microsoft.com/office/drawing/2014/main" id="{406C2543-CA87-1906-6C71-BAAC41E0577E}"/>
              </a:ext>
            </a:extLst>
          </p:cNvPr>
          <p:cNvPicPr>
            <a:picLocks noChangeAspect="1"/>
          </p:cNvPicPr>
          <p:nvPr/>
        </p:nvPicPr>
        <p:blipFill>
          <a:blip r:embed="rId3">
            <a:alphaModFix amt="50000"/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8470" y="0"/>
            <a:ext cx="8875059" cy="6858000"/>
          </a:xfrm>
          <a:prstGeom prst="rect">
            <a:avLst/>
          </a:prstGeom>
        </p:spPr>
      </p:pic>
      <p:pic>
        <p:nvPicPr>
          <p:cNvPr id="7" name="Picture 6" descr="A graph of a graph&#10;&#10;Description automatically generated">
            <a:extLst>
              <a:ext uri="{FF2B5EF4-FFF2-40B4-BE49-F238E27FC236}">
                <a16:creationId xmlns:a16="http://schemas.microsoft.com/office/drawing/2014/main" id="{9473290B-3BA8-2319-923F-B9A4916873E6}"/>
              </a:ext>
            </a:extLst>
          </p:cNvPr>
          <p:cNvPicPr>
            <a:picLocks noChangeAspect="1"/>
          </p:cNvPicPr>
          <p:nvPr/>
        </p:nvPicPr>
        <p:blipFill>
          <a:blip r:embed="rId4">
            <a:alphaModFix amt="50000"/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8470" y="0"/>
            <a:ext cx="8875059" cy="6858000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1EA63E5C-76CF-E742-2BCB-F996E0474A80}"/>
              </a:ext>
            </a:extLst>
          </p:cNvPr>
          <p:cNvSpPr txBox="1"/>
          <p:nvPr/>
        </p:nvSpPr>
        <p:spPr>
          <a:xfrm>
            <a:off x="4363787" y="3367445"/>
            <a:ext cx="1624058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solidFill>
                  <a:schemeClr val="accent2"/>
                </a:solidFill>
              </a:rPr>
              <a:t>High (10mM) Mg [2-hour incubation] 5/16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28B83389-B3F6-22B6-D60E-6F26C7E6C428}"/>
              </a:ext>
            </a:extLst>
          </p:cNvPr>
          <p:cNvSpPr txBox="1"/>
          <p:nvPr/>
        </p:nvSpPr>
        <p:spPr>
          <a:xfrm>
            <a:off x="6823298" y="2690336"/>
            <a:ext cx="1869864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/>
              <a:t>High (10mM) Mg [overnight incubation] 5/16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E6E110E4-2538-68DF-F72A-4AC426F115C6}"/>
              </a:ext>
            </a:extLst>
          </p:cNvPr>
          <p:cNvSpPr txBox="1"/>
          <p:nvPr/>
        </p:nvSpPr>
        <p:spPr>
          <a:xfrm>
            <a:off x="6458058" y="1160502"/>
            <a:ext cx="1624058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solidFill>
                  <a:schemeClr val="accent1"/>
                </a:solidFill>
              </a:rPr>
              <a:t>High (10mM) Mg [2-hour incubation] 5/17</a:t>
            </a:r>
          </a:p>
        </p:txBody>
      </p:sp>
    </p:spTree>
    <p:extLst>
      <p:ext uri="{BB962C8B-B14F-4D97-AF65-F5344CB8AC3E}">
        <p14:creationId xmlns:p14="http://schemas.microsoft.com/office/powerpoint/2010/main" val="179892506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93</TotalTime>
  <Words>77</Words>
  <Application>Microsoft Office PowerPoint</Application>
  <PresentationFormat>Widescreen</PresentationFormat>
  <Paragraphs>10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Benjamin Moore</dc:creator>
  <cp:lastModifiedBy>Benjamin Moore</cp:lastModifiedBy>
  <cp:revision>3</cp:revision>
  <dcterms:created xsi:type="dcterms:W3CDTF">2024-05-17T00:21:24Z</dcterms:created>
  <dcterms:modified xsi:type="dcterms:W3CDTF">2024-05-20T15:27:49Z</dcterms:modified>
</cp:coreProperties>
</file>