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09" r:id="rId3"/>
    <p:sldId id="411" r:id="rId4"/>
    <p:sldId id="403" r:id="rId5"/>
    <p:sldId id="404" r:id="rId6"/>
    <p:sldId id="405" r:id="rId7"/>
    <p:sldId id="406" r:id="rId8"/>
    <p:sldId id="407" r:id="rId9"/>
    <p:sldId id="408" r:id="rId10"/>
    <p:sldId id="410" r:id="rId11"/>
    <p:sldId id="412" r:id="rId12"/>
    <p:sldId id="397" r:id="rId13"/>
    <p:sldId id="398" r:id="rId14"/>
    <p:sldId id="399" r:id="rId15"/>
    <p:sldId id="400" r:id="rId16"/>
    <p:sldId id="401" r:id="rId17"/>
    <p:sldId id="40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94"/>
  </p:normalViewPr>
  <p:slideViewPr>
    <p:cSldViewPr snapToGrid="0">
      <p:cViewPr varScale="1">
        <p:scale>
          <a:sx n="103" d="100"/>
          <a:sy n="103" d="100"/>
        </p:scale>
        <p:origin x="17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934B7-A86E-A298-C8AC-A86EF878CE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904F8-C177-6958-DC7A-669C45A3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88705-EEEF-B921-3D3E-E966589A4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47F75-BE68-6B4A-C54D-4F1DCDD4B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7A487-6E2B-78C2-BAD8-E15DA8273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07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B2927-E470-AA3C-09FF-EBD40173A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24858-F421-ED54-8AD6-BF1381AF0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3D991-4373-EB17-BBC9-154BDFBDA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2A839-6329-36E2-071E-894272D1F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13F73-1298-86E6-914C-2AE306FAD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8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C81615-AB17-3F1D-7F15-A5CE003F72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51E5E0-B9ED-4ADE-6D73-96AAAC813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08E3A-5D8D-5033-7ED6-0921ECCBA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42BD6-354D-26BD-26EF-4024D9577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F53EF-6826-5FB0-AC29-83C83C1F5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3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2442E-2161-0348-3D55-9E08BE1BA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94F6D-78E8-2F8A-3201-514E5BEE8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96927-6F92-29BB-042B-72B7EF1E2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98A55-2183-94FB-EDAD-EACE3CE0C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6ECCF-709D-A847-BAA4-5AC3EFFF4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76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EE860-7819-048F-7443-486870D98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ECC32-A0B0-DE6E-DBC8-A34A30206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8B0B8-E28A-A03F-71BE-CA13392A7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43EB9-13A0-7517-AF82-D3ECA3E5F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0415D-829B-57EA-FB6E-D85C856DA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7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21AB5-9231-9DF7-25D5-AE67A6094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109AB-B000-4798-59FC-CDAB77D670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3802D-4555-F5CD-F9DC-67FFA38F7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17E523-0899-1631-44D6-46CDC79E6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86F18-CED6-DE38-8ECC-F464430C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4E0E27-0436-D5B6-76E2-84502EE9C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2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B24D8-2F38-1E4A-980E-E1406805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A9EDC-C1B2-2A0F-026E-B23716809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8D35A0-69E1-F584-7998-A71968A0D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18016C-A91C-F904-5AF6-4E0E3AA18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1A79C1-2D1E-B946-C999-63973FED2E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86FF61-10FC-9E8B-992C-453610272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00EC8C-97D8-31B8-C1FD-7366535FA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058AAA-9D4B-53D7-5F35-F145194D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76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918BA-FD9B-D825-C1F1-456360338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8B9512-F4B9-ABF8-DA32-C5E155BF7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18829-60EB-9E57-C77F-15F8B5524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47E020-1C51-74CA-3600-3DDCDCE41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6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9A870C-F33A-3438-6E59-C29D0C1C9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8E34FF-B428-1C7B-78A0-011ED39A2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D54F57-4CAE-777F-714E-587708D28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7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7C757-D62B-BE75-939B-910DAF820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8DF83-8733-C356-6526-496EFD0F9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FE51AE-371F-E811-650F-723624F0B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F61BD-5A3B-9640-4809-67D6AE0F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645F6-05A0-FA31-A4D0-FE410FFCB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28C3E-1CCF-9C89-102E-1C63C244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07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09430-F7B3-BAFD-0AFE-B817853FC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F89236-8E87-FD0F-CC59-9BAE4309BD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4524E8-3427-F808-C6ED-D67D8AF07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E3527-AD52-8B80-F69C-18874B267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98E4A0-A1F2-C56A-112B-D1223586D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CDBDF-3CD7-5ADE-1E9A-12EE170B2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1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7002E6-6C5C-1CC2-3D67-12D804A52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711BB-E3B5-E8C2-3DB5-7294C7948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F92DB-8C91-2B8F-2504-89EE73A8A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9091A-BB5F-4242-8650-E1EAF19CC5B6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CDCBA-BB71-9EB3-9A3D-3511DF987E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1C120-7C18-67BF-4748-0DB542E63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E9339-234A-4657-B936-789813B7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03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if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if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if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if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if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B7CED-A5DE-7A81-75D8-82331F242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52993"/>
          </a:xfrm>
        </p:spPr>
        <p:txBody>
          <a:bodyPr>
            <a:normAutofit fontScale="90000"/>
          </a:bodyPr>
          <a:lstStyle/>
          <a:p>
            <a:r>
              <a:rPr lang="en-US" dirty="0"/>
              <a:t>French Press and Bug Buster Extracted Ribosome Samples Before and After Dialysis into Various Concentrations of Mg</a:t>
            </a:r>
            <a:r>
              <a:rPr lang="en-US" baseline="30000" dirty="0"/>
              <a:t>2+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F1F6D-B29C-D989-62D3-6C9F9E2C3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6632"/>
            <a:ext cx="9144000" cy="3711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May 6-7, 2024</a:t>
            </a:r>
          </a:p>
        </p:txBody>
      </p:sp>
    </p:spTree>
    <p:extLst>
      <p:ext uri="{BB962C8B-B14F-4D97-AF65-F5344CB8AC3E}">
        <p14:creationId xmlns:p14="http://schemas.microsoft.com/office/powerpoint/2010/main" val="1808434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3A44A2C-8CD7-2466-6E86-5D230831D2B6}"/>
              </a:ext>
            </a:extLst>
          </p:cNvPr>
          <p:cNvGrpSpPr/>
          <p:nvPr/>
        </p:nvGrpSpPr>
        <p:grpSpPr>
          <a:xfrm>
            <a:off x="1000198" y="733854"/>
            <a:ext cx="10191604" cy="5571067"/>
            <a:chOff x="1658470" y="660400"/>
            <a:chExt cx="8875059" cy="4851400"/>
          </a:xfrm>
        </p:grpSpPr>
        <p:pic>
          <p:nvPicPr>
            <p:cNvPr id="5" name="Picture 4" descr="A graph with lines and numbers&#10;&#10;Description automatically generated">
              <a:extLst>
                <a:ext uri="{FF2B5EF4-FFF2-40B4-BE49-F238E27FC236}">
                  <a16:creationId xmlns:a16="http://schemas.microsoft.com/office/drawing/2014/main" id="{FE63066B-4363-7FC9-4CA9-4D3694A645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9630" b="19630"/>
            <a:stretch/>
          </p:blipFill>
          <p:spPr>
            <a:xfrm>
              <a:off x="1658470" y="660400"/>
              <a:ext cx="8875059" cy="4851400"/>
            </a:xfrm>
            <a:prstGeom prst="rect">
              <a:avLst/>
            </a:prstGeom>
          </p:spPr>
        </p:pic>
        <p:pic>
          <p:nvPicPr>
            <p:cNvPr id="7" name="Picture 6" descr="A graph of a graph&#10;&#10;Description automatically generated">
              <a:extLst>
                <a:ext uri="{FF2B5EF4-FFF2-40B4-BE49-F238E27FC236}">
                  <a16:creationId xmlns:a16="http://schemas.microsoft.com/office/drawing/2014/main" id="{C592A232-58A8-8634-AF6B-E6E8D05CF7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alphaModFix amt="50000"/>
            </a:blip>
            <a:srcRect t="9630" b="19630"/>
            <a:stretch/>
          </p:blipFill>
          <p:spPr>
            <a:xfrm>
              <a:off x="1658470" y="660400"/>
              <a:ext cx="8875059" cy="485140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B9633D8-48CF-88E0-0C03-C8F151496B4C}"/>
              </a:ext>
            </a:extLst>
          </p:cNvPr>
          <p:cNvSpPr txBox="1"/>
          <p:nvPr/>
        </p:nvSpPr>
        <p:spPr>
          <a:xfrm>
            <a:off x="1524000" y="27218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Bug Buster Sample Comparison (</a:t>
            </a:r>
            <a:r>
              <a:rPr lang="en-US" sz="2400" b="1" dirty="0">
                <a:solidFill>
                  <a:schemeClr val="accent1"/>
                </a:solidFill>
              </a:rPr>
              <a:t>Original</a:t>
            </a:r>
            <a:r>
              <a:rPr lang="en-US" sz="2400" b="1" dirty="0"/>
              <a:t> &amp; Pre-Dialysis, 10mM Mg</a:t>
            </a:r>
            <a:r>
              <a:rPr lang="en-US" sz="2400" b="1" baseline="30000" dirty="0"/>
              <a:t>2+</a:t>
            </a:r>
            <a:r>
              <a:rPr lang="en-US" sz="2400" b="1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2E7097-4A14-3983-B0A3-BF140612A054}"/>
              </a:ext>
            </a:extLst>
          </p:cNvPr>
          <p:cNvSpPr txBox="1"/>
          <p:nvPr/>
        </p:nvSpPr>
        <p:spPr>
          <a:xfrm>
            <a:off x="1524000" y="613052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Overlay (Not to Scale)</a:t>
            </a:r>
          </a:p>
        </p:txBody>
      </p:sp>
    </p:spTree>
    <p:extLst>
      <p:ext uri="{BB962C8B-B14F-4D97-AF65-F5344CB8AC3E}">
        <p14:creationId xmlns:p14="http://schemas.microsoft.com/office/powerpoint/2010/main" val="1109380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graph&#10;&#10;Description automatically generated">
            <a:extLst>
              <a:ext uri="{FF2B5EF4-FFF2-40B4-BE49-F238E27FC236}">
                <a16:creationId xmlns:a16="http://schemas.microsoft.com/office/drawing/2014/main" id="{496C850D-AA18-42F6-7603-C9DF1B5B4F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77" b="19698"/>
          <a:stretch/>
        </p:blipFill>
        <p:spPr>
          <a:xfrm>
            <a:off x="939013" y="672069"/>
            <a:ext cx="10313973" cy="562431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B9633D8-48CF-88E0-0C03-C8F151496B4C}"/>
              </a:ext>
            </a:extLst>
          </p:cNvPr>
          <p:cNvSpPr txBox="1"/>
          <p:nvPr/>
        </p:nvSpPr>
        <p:spPr>
          <a:xfrm>
            <a:off x="1524000" y="27218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Bug Buster Sample Comparison (</a:t>
            </a:r>
            <a:r>
              <a:rPr lang="en-US" sz="2400" b="1" dirty="0">
                <a:solidFill>
                  <a:schemeClr val="accent1"/>
                </a:solidFill>
              </a:rPr>
              <a:t>Original</a:t>
            </a:r>
            <a:r>
              <a:rPr lang="en-US" sz="2400" b="1" dirty="0"/>
              <a:t> &amp; Pre-Dialysis, 10mM Mg</a:t>
            </a:r>
            <a:r>
              <a:rPr lang="en-US" sz="2400" b="1" baseline="30000" dirty="0"/>
              <a:t>2+</a:t>
            </a:r>
            <a:r>
              <a:rPr lang="en-US" sz="2400" b="1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2E7097-4A14-3983-B0A3-BF140612A054}"/>
              </a:ext>
            </a:extLst>
          </p:cNvPr>
          <p:cNvSpPr txBox="1"/>
          <p:nvPr/>
        </p:nvSpPr>
        <p:spPr>
          <a:xfrm>
            <a:off x="1524000" y="613052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To Scale</a:t>
            </a:r>
          </a:p>
        </p:txBody>
      </p:sp>
    </p:spTree>
    <p:extLst>
      <p:ext uri="{BB962C8B-B14F-4D97-AF65-F5344CB8AC3E}">
        <p14:creationId xmlns:p14="http://schemas.microsoft.com/office/powerpoint/2010/main" val="2506076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of a graph&#10;&#10;Description automatically generated">
            <a:extLst>
              <a:ext uri="{FF2B5EF4-FFF2-40B4-BE49-F238E27FC236}">
                <a16:creationId xmlns:a16="http://schemas.microsoft.com/office/drawing/2014/main" id="{E613C141-53CA-B0DF-90D9-38AC543E1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0AE1A6-4906-9306-8909-8212672D6163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Bug Buster</a:t>
            </a:r>
          </a:p>
          <a:p>
            <a:r>
              <a:rPr lang="en-US" sz="2000" b="1" dirty="0"/>
              <a:t>Pre-Dialysis</a:t>
            </a:r>
          </a:p>
          <a:p>
            <a:r>
              <a:rPr lang="en-US" sz="2000" b="1" dirty="0"/>
              <a:t>10 mM Mg</a:t>
            </a:r>
            <a:r>
              <a:rPr lang="en-US" sz="2000" b="1" baseline="30000" dirty="0"/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3298137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of a graph&#10;&#10;Description automatically generated">
            <a:extLst>
              <a:ext uri="{FF2B5EF4-FFF2-40B4-BE49-F238E27FC236}">
                <a16:creationId xmlns:a16="http://schemas.microsoft.com/office/drawing/2014/main" id="{E613C141-53CA-B0DF-90D9-38AC543E1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B538C389-0DE4-77E2-CA44-51F1AB9A018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alphaModFix amt="70000"/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0331E0B-51AB-E921-D8CD-53E0E9E74493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Bug Buster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0.3 mM 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1928888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of a graph&#10;&#10;Description automatically generated">
            <a:extLst>
              <a:ext uri="{FF2B5EF4-FFF2-40B4-BE49-F238E27FC236}">
                <a16:creationId xmlns:a16="http://schemas.microsoft.com/office/drawing/2014/main" id="{E613C141-53CA-B0DF-90D9-38AC543E1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A10AF434-5952-582F-117D-EE41BB3F949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9B8BCE8-8FCB-43BE-9073-B2CFC136B6A3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Bug Buster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3 mM 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1728273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of a graph&#10;&#10;Description automatically generated">
            <a:extLst>
              <a:ext uri="{FF2B5EF4-FFF2-40B4-BE49-F238E27FC236}">
                <a16:creationId xmlns:a16="http://schemas.microsoft.com/office/drawing/2014/main" id="{E613C141-53CA-B0DF-90D9-38AC543E1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2BA2B859-898D-4358-D6E0-625878C704E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88619B0-5CC6-402C-B2A5-71254C488673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Bug Buster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6 mM 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313011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of a graph&#10;&#10;Description automatically generated">
            <a:extLst>
              <a:ext uri="{FF2B5EF4-FFF2-40B4-BE49-F238E27FC236}">
                <a16:creationId xmlns:a16="http://schemas.microsoft.com/office/drawing/2014/main" id="{E613C141-53CA-B0DF-90D9-38AC543E1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321E692E-54DC-57A8-E726-7C06E0B8C04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alphaModFix amt="70000"/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4463E8C-73EA-6297-BBBB-1443471FC96D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Bug Buster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10 mM 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915403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of a graph&#10;&#10;Description automatically generated">
            <a:extLst>
              <a:ext uri="{FF2B5EF4-FFF2-40B4-BE49-F238E27FC236}">
                <a16:creationId xmlns:a16="http://schemas.microsoft.com/office/drawing/2014/main" id="{E613C141-53CA-B0DF-90D9-38AC543E1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28155C94-677A-57B5-9252-CD799FF69C1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4D036C2-2704-CE1C-48A3-2C8D834556A4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Bug Buster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>
                <a:solidFill>
                  <a:schemeClr val="accent2">
                    <a:lumMod val="50000"/>
                  </a:schemeClr>
                </a:solidFill>
              </a:rPr>
              <a:t>12 mM </a:t>
            </a:r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2157251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5AF2B06-E687-06D2-F133-F6EF98EC7F03}"/>
              </a:ext>
            </a:extLst>
          </p:cNvPr>
          <p:cNvGrpSpPr/>
          <p:nvPr/>
        </p:nvGrpSpPr>
        <p:grpSpPr>
          <a:xfrm>
            <a:off x="1013503" y="733854"/>
            <a:ext cx="10164994" cy="5571067"/>
            <a:chOff x="1658470" y="685800"/>
            <a:chExt cx="8875059" cy="4864100"/>
          </a:xfrm>
        </p:grpSpPr>
        <p:pic>
          <p:nvPicPr>
            <p:cNvPr id="5" name="Picture 4" descr="A graph with lines and dots&#10;&#10;Description automatically generated">
              <a:extLst>
                <a:ext uri="{FF2B5EF4-FFF2-40B4-BE49-F238E27FC236}">
                  <a16:creationId xmlns:a16="http://schemas.microsoft.com/office/drawing/2014/main" id="{D436627F-3ED6-931A-CA19-9944054D78F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10001" b="19073"/>
            <a:stretch/>
          </p:blipFill>
          <p:spPr>
            <a:xfrm>
              <a:off x="1658470" y="685800"/>
              <a:ext cx="8875059" cy="4864100"/>
            </a:xfrm>
            <a:prstGeom prst="rect">
              <a:avLst/>
            </a:prstGeom>
          </p:spPr>
        </p:pic>
        <p:pic>
          <p:nvPicPr>
            <p:cNvPr id="7" name="Picture 6" descr="A graph with a line&#10;&#10;Description automatically generated">
              <a:extLst>
                <a:ext uri="{FF2B5EF4-FFF2-40B4-BE49-F238E27FC236}">
                  <a16:creationId xmlns:a16="http://schemas.microsoft.com/office/drawing/2014/main" id="{CDABCEF0-D671-0231-EB23-223BD676BA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alphaModFix amt="5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10001" b="19073"/>
            <a:stretch/>
          </p:blipFill>
          <p:spPr>
            <a:xfrm>
              <a:off x="1658470" y="685800"/>
              <a:ext cx="8875059" cy="4864100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21C09C4-ED3B-0513-EB39-5C88A7095382}"/>
              </a:ext>
            </a:extLst>
          </p:cNvPr>
          <p:cNvSpPr txBox="1"/>
          <p:nvPr/>
        </p:nvSpPr>
        <p:spPr>
          <a:xfrm>
            <a:off x="1524000" y="27218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French Press Sample Comparison (</a:t>
            </a:r>
            <a:r>
              <a:rPr lang="en-US" sz="2400" b="1" dirty="0">
                <a:solidFill>
                  <a:schemeClr val="accent1"/>
                </a:solidFill>
              </a:rPr>
              <a:t>Original</a:t>
            </a:r>
            <a:r>
              <a:rPr lang="en-US" sz="2400" b="1" dirty="0"/>
              <a:t> &amp; Pre-Dialysis, 10mM Mg</a:t>
            </a:r>
            <a:r>
              <a:rPr lang="en-US" sz="2400" b="1" baseline="30000" dirty="0"/>
              <a:t>2+</a:t>
            </a:r>
            <a:r>
              <a:rPr lang="en-US" sz="2400" b="1" dirty="0"/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FBCD5C-31F7-8A25-D324-2898E70488E4}"/>
              </a:ext>
            </a:extLst>
          </p:cNvPr>
          <p:cNvSpPr txBox="1"/>
          <p:nvPr/>
        </p:nvSpPr>
        <p:spPr>
          <a:xfrm>
            <a:off x="1524000" y="613052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Overlay (Not to Scale)</a:t>
            </a:r>
          </a:p>
        </p:txBody>
      </p:sp>
    </p:spTree>
    <p:extLst>
      <p:ext uri="{BB962C8B-B14F-4D97-AF65-F5344CB8AC3E}">
        <p14:creationId xmlns:p14="http://schemas.microsoft.com/office/powerpoint/2010/main" val="2361090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21C09C4-ED3B-0513-EB39-5C88A7095382}"/>
              </a:ext>
            </a:extLst>
          </p:cNvPr>
          <p:cNvSpPr txBox="1"/>
          <p:nvPr/>
        </p:nvSpPr>
        <p:spPr>
          <a:xfrm>
            <a:off x="1524000" y="27218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French Press Sample Comparison (</a:t>
            </a:r>
            <a:r>
              <a:rPr lang="en-US" sz="2400" b="1" dirty="0">
                <a:solidFill>
                  <a:schemeClr val="accent1"/>
                </a:solidFill>
              </a:rPr>
              <a:t>Original</a:t>
            </a:r>
            <a:r>
              <a:rPr lang="en-US" sz="2400" b="1" dirty="0"/>
              <a:t> &amp; Pre-Dialysis, 10mM Mg</a:t>
            </a:r>
            <a:r>
              <a:rPr lang="en-US" sz="2400" b="1" baseline="30000" dirty="0"/>
              <a:t>2+</a:t>
            </a:r>
            <a:r>
              <a:rPr lang="en-US" sz="2400" b="1" dirty="0"/>
              <a:t>)</a:t>
            </a:r>
          </a:p>
        </p:txBody>
      </p:sp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7A61CD62-3DEA-F79C-60B1-E70E27EF53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71" b="20057"/>
          <a:stretch/>
        </p:blipFill>
        <p:spPr>
          <a:xfrm>
            <a:off x="874861" y="733854"/>
            <a:ext cx="10442278" cy="564968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948FE6C-B929-5FBF-4E18-AFB7DDD44785}"/>
              </a:ext>
            </a:extLst>
          </p:cNvPr>
          <p:cNvSpPr txBox="1"/>
          <p:nvPr/>
        </p:nvSpPr>
        <p:spPr>
          <a:xfrm>
            <a:off x="1524000" y="626789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To Scale</a:t>
            </a:r>
          </a:p>
        </p:txBody>
      </p:sp>
    </p:spTree>
    <p:extLst>
      <p:ext uri="{BB962C8B-B14F-4D97-AF65-F5344CB8AC3E}">
        <p14:creationId xmlns:p14="http://schemas.microsoft.com/office/powerpoint/2010/main" val="2366763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with lines and dots&#10;&#10;Description automatically generated">
            <a:extLst>
              <a:ext uri="{FF2B5EF4-FFF2-40B4-BE49-F238E27FC236}">
                <a16:creationId xmlns:a16="http://schemas.microsoft.com/office/drawing/2014/main" id="{0272E8B0-B751-6E8F-4723-AAF023FAC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F20408D-BF90-4F7D-072A-AA321DDA3DEA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French Press</a:t>
            </a:r>
          </a:p>
          <a:p>
            <a:r>
              <a:rPr lang="en-US" sz="2000" b="1" dirty="0"/>
              <a:t>Pre-Dialysis</a:t>
            </a:r>
          </a:p>
          <a:p>
            <a:r>
              <a:rPr lang="en-US" sz="2000" b="1" dirty="0"/>
              <a:t>10 mM Mg</a:t>
            </a:r>
            <a:r>
              <a:rPr lang="en-US" sz="2000" b="1" baseline="30000" dirty="0"/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623046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with lines and dots&#10;&#10;Description automatically generated">
            <a:extLst>
              <a:ext uri="{FF2B5EF4-FFF2-40B4-BE49-F238E27FC236}">
                <a16:creationId xmlns:a16="http://schemas.microsoft.com/office/drawing/2014/main" id="{0272E8B0-B751-6E8F-4723-AAF023FAC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C794AEEB-8814-29CB-D69B-D0DCEAB0055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BB1A05-F107-278C-8221-0F5C3C7DFAC3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French Press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0.3 mM 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1056581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with lines and dots&#10;&#10;Description automatically generated">
            <a:extLst>
              <a:ext uri="{FF2B5EF4-FFF2-40B4-BE49-F238E27FC236}">
                <a16:creationId xmlns:a16="http://schemas.microsoft.com/office/drawing/2014/main" id="{0272E8B0-B751-6E8F-4723-AAF023FAC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61E830B2-931B-18A8-3C98-3D81B14187A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1BCEAB0-6A7E-8B97-86ED-0946DD7C4AA7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French Press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3 mM 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1916236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with lines and dots&#10;&#10;Description automatically generated">
            <a:extLst>
              <a:ext uri="{FF2B5EF4-FFF2-40B4-BE49-F238E27FC236}">
                <a16:creationId xmlns:a16="http://schemas.microsoft.com/office/drawing/2014/main" id="{0272E8B0-B751-6E8F-4723-AAF023FAC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518E2ACC-9D34-A560-7F2B-52EEF3AD92D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56FA18A-C058-1A8A-1283-F3B587563FA6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French Press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6 mM 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2282824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with lines and dots&#10;&#10;Description automatically generated">
            <a:extLst>
              <a:ext uri="{FF2B5EF4-FFF2-40B4-BE49-F238E27FC236}">
                <a16:creationId xmlns:a16="http://schemas.microsoft.com/office/drawing/2014/main" id="{0272E8B0-B751-6E8F-4723-AAF023FAC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3AE374A4-B6AA-2B06-2507-3D7BFEBCEC5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43DD8C5-DD3D-F796-C0BF-F3E7B292A8E0}"/>
              </a:ext>
            </a:extLst>
          </p:cNvPr>
          <p:cNvSpPr txBox="1"/>
          <p:nvPr/>
        </p:nvSpPr>
        <p:spPr>
          <a:xfrm>
            <a:off x="10096500" y="927100"/>
            <a:ext cx="181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French Press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10 mM 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3097049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with lines and dots&#10;&#10;Description automatically generated">
            <a:extLst>
              <a:ext uri="{FF2B5EF4-FFF2-40B4-BE49-F238E27FC236}">
                <a16:creationId xmlns:a16="http://schemas.microsoft.com/office/drawing/2014/main" id="{0272E8B0-B751-6E8F-4723-AAF023FAC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pic>
        <p:nvPicPr>
          <p:cNvPr id="3" name="Picture 2" descr="A graph with lines and numbers&#10;&#10;Description automatically generated">
            <a:extLst>
              <a:ext uri="{FF2B5EF4-FFF2-40B4-BE49-F238E27FC236}">
                <a16:creationId xmlns:a16="http://schemas.microsoft.com/office/drawing/2014/main" id="{25F65912-F810-C0C3-50E2-BA17238C431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0958064-CA95-044C-C456-1EF41D0DF638}"/>
              </a:ext>
            </a:extLst>
          </p:cNvPr>
          <p:cNvSpPr txBox="1"/>
          <p:nvPr/>
        </p:nvSpPr>
        <p:spPr>
          <a:xfrm>
            <a:off x="10096500" y="927100"/>
            <a:ext cx="18161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French Press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Post-Dialysis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12 mM Mg</a:t>
            </a:r>
            <a:r>
              <a:rPr lang="en-US" sz="2000" b="1" baseline="30000" dirty="0">
                <a:solidFill>
                  <a:schemeClr val="accent2">
                    <a:lumMod val="50000"/>
                  </a:schemeClr>
                </a:solidFill>
              </a:rPr>
              <a:t>2+</a:t>
            </a:r>
          </a:p>
          <a:p>
            <a:r>
              <a:rPr lang="en-US" sz="2000" b="1" dirty="0">
                <a:solidFill>
                  <a:schemeClr val="accent2">
                    <a:lumMod val="50000"/>
                  </a:schemeClr>
                </a:solidFill>
              </a:rPr>
              <a:t>Messed Up!!</a:t>
            </a:r>
          </a:p>
        </p:txBody>
      </p:sp>
    </p:spTree>
    <p:extLst>
      <p:ext uri="{BB962C8B-B14F-4D97-AF65-F5344CB8AC3E}">
        <p14:creationId xmlns:p14="http://schemas.microsoft.com/office/powerpoint/2010/main" val="3756350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173</Words>
  <Application>Microsoft Macintosh PowerPoint</Application>
  <PresentationFormat>Widescreen</PresentationFormat>
  <Paragraphs>47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French Press and Bug Buster Extracted Ribosome Samples Before and After Dialysis into Various Concentrations of Mg2+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 Press and Bug Buster Extracted Ribosome Samples Before and After Dialysis into Various Concentrations of Mg2+</dc:title>
  <dc:creator>Benjamin Moore</dc:creator>
  <cp:lastModifiedBy>Kathryn Ramsey</cp:lastModifiedBy>
  <cp:revision>4</cp:revision>
  <dcterms:created xsi:type="dcterms:W3CDTF">2024-05-08T18:35:24Z</dcterms:created>
  <dcterms:modified xsi:type="dcterms:W3CDTF">2024-05-09T17:44:07Z</dcterms:modified>
</cp:coreProperties>
</file>