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409" r:id="rId2"/>
    <p:sldId id="411" r:id="rId3"/>
    <p:sldId id="410" r:id="rId4"/>
    <p:sldId id="41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6327"/>
  </p:normalViewPr>
  <p:slideViewPr>
    <p:cSldViewPr snapToGrid="0">
      <p:cViewPr varScale="1">
        <p:scale>
          <a:sx n="118" d="100"/>
          <a:sy n="118" d="100"/>
        </p:scale>
        <p:origin x="8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5E2C3-CA53-7EFB-2D88-EA141CBA04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7DDD22A-ABEF-25FA-0F7A-15B035260B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33028-3ECE-DC96-B351-348E1CE1B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284DC9-6DA2-5147-5BC1-6A59394C5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9D1C29-CE56-A935-D3D6-60679245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699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05655-AFF1-C9C8-5D5E-D2621119A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C02CE6-568A-451A-CFD0-1F04F603CF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5037B-1C5D-F1EF-9CBC-2E26A76D47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36BF06-BF9D-93BD-62E6-6C365649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EBCA46-0A31-9D80-1DDB-7978502D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485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0369B3-BFF0-393E-C300-ADA40D7CBC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471D-0907-5287-31CB-2A94B65EC9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C7559-1011-88F0-984B-2A47CFC9C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560E75-2690-AA8F-BA44-56722DA2B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727C6-135E-F7B9-1E27-8841F89D0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45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75463E-3B59-E1B5-66CB-09A086AF7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23CFAF-A4B7-0F1E-7945-E17635053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A32CCA-2562-E719-9C1B-63ED10BC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0FE31A-C203-A191-2F74-76F604737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03DC2-6B0E-4B13-F54B-459E62E32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8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481F-518A-53E8-264B-9D86F07EF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5418CF-04B5-3C91-F79D-85169216F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9B969-A629-21B5-5594-1D68BF553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7CF61-6169-6F6F-BE18-2F4957DCE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8D2F95-2DC6-AEBD-B133-5F526E92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308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2C2294-E304-D2B2-CF74-9EA26E4F4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4FDB4-4611-5482-5B44-B8A8FDAE79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7E65F8-86E4-7842-D950-EE50E41100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E3E258-5D06-0F72-FE35-B55DA267D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008EE0-C68B-64B4-ED94-248F88EDB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041044-E06C-7FE9-1967-78759E4AB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53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6960F-BF5B-96D4-924B-935A5ABB1A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2612EA-98B9-F146-5842-3AE1594CB5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64B78E-0302-0D95-1A64-9EDF7D6D9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D6DE96-ED9A-1311-B27B-F63141C6E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678520-1C03-7EAB-7DC4-7309133C57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30F543-2869-1AC7-76E8-7ECC95B9A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65F587-EDE1-40EE-5752-C47F4005E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D86BA0-5374-90DF-DBAF-C7C9054A8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64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062AA-1DCE-253D-CABE-0393730328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A91CF9-9BD8-9D9B-8106-E56F58C0E3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E5A3070-D873-D427-ADAA-AF4DDC88C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2C4957-57C3-4FB6-76E5-AAD9C1555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7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1CCACE-67D4-7DDC-0EF8-F17BEDC04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B5F7E3-1B23-1BBD-B44C-EE7F11498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10EFDA-49C4-D37E-2EA3-50E06017C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866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EA5FF-414B-C97F-590C-2A2733B594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2267E-C79E-C890-56F2-5F8C6AE66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655647-F774-0004-C2B6-9C1DEAFE40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DBEC83-0553-E381-1814-3B360E7B0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1B74A-B610-D8F9-86C4-A2B1DD72C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15FC48-6B10-7E3A-B7CC-180B7D4C0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3616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65EB81-B92C-9429-9AFF-4A080760D2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50795-C843-7E86-C2CD-EAB15D87E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463013-0267-B535-B014-86173E7E03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E05322-3F22-D2C4-4141-18EB3F3E4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2535FD-E355-FCCE-E1E5-3F43CEE293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0C6487-5D50-A0A9-1015-9285D96EE5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447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EA2AF4-B736-3EB3-472A-5D037F1C3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3599FB-0E5E-BA2C-1ABD-60D75A34E7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19B370-0E60-7C37-FD4F-9B70E804D8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43838-6451-D649-AED8-BD58F7C1F57A}" type="datetimeFigureOut">
              <a:rPr lang="en-US" smtClean="0"/>
              <a:t>5/9/24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9BFA9-F73D-ECF7-9CC5-7FDC98A839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707B8F-4099-C16C-78B4-6227AAFC0A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21BF79-C387-164A-91A6-A0AB7DC84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69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if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85AF2B06-E687-06D2-F133-F6EF98EC7F03}"/>
              </a:ext>
            </a:extLst>
          </p:cNvPr>
          <p:cNvGrpSpPr/>
          <p:nvPr/>
        </p:nvGrpSpPr>
        <p:grpSpPr>
          <a:xfrm>
            <a:off x="1013503" y="733854"/>
            <a:ext cx="10164994" cy="5571067"/>
            <a:chOff x="1658470" y="685800"/>
            <a:chExt cx="8875059" cy="4864100"/>
          </a:xfrm>
        </p:grpSpPr>
        <p:pic>
          <p:nvPicPr>
            <p:cNvPr id="5" name="Picture 4" descr="A graph with lines and dots&#10;&#10;Description automatically generated">
              <a:extLst>
                <a:ext uri="{FF2B5EF4-FFF2-40B4-BE49-F238E27FC236}">
                  <a16:creationId xmlns:a16="http://schemas.microsoft.com/office/drawing/2014/main" id="{D436627F-3ED6-931A-CA19-9944054D78F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10001" b="19073"/>
            <a:stretch/>
          </p:blipFill>
          <p:spPr>
            <a:xfrm>
              <a:off x="1658470" y="685800"/>
              <a:ext cx="8875059" cy="4864100"/>
            </a:xfrm>
            <a:prstGeom prst="rect">
              <a:avLst/>
            </a:prstGeom>
          </p:spPr>
        </p:pic>
        <p:pic>
          <p:nvPicPr>
            <p:cNvPr id="7" name="Picture 6" descr="A graph with a line&#10;&#10;Description automatically generated">
              <a:extLst>
                <a:ext uri="{FF2B5EF4-FFF2-40B4-BE49-F238E27FC236}">
                  <a16:creationId xmlns:a16="http://schemas.microsoft.com/office/drawing/2014/main" id="{CDABCEF0-D671-0231-EB23-223BD676BA6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alphaModFix amt="50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10001" b="19073"/>
            <a:stretch/>
          </p:blipFill>
          <p:spPr>
            <a:xfrm>
              <a:off x="1658470" y="685800"/>
              <a:ext cx="8875059" cy="4864100"/>
            </a:xfrm>
            <a:prstGeom prst="rect">
              <a:avLst/>
            </a:prstGeom>
          </p:spPr>
        </p:pic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21C09C4-ED3B-0513-EB39-5C88A7095382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French Press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FBCD5C-31F7-8A25-D324-2898E70488E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Overlay (Not to Scale)</a:t>
            </a:r>
          </a:p>
        </p:txBody>
      </p:sp>
    </p:spTree>
    <p:extLst>
      <p:ext uri="{BB962C8B-B14F-4D97-AF65-F5344CB8AC3E}">
        <p14:creationId xmlns:p14="http://schemas.microsoft.com/office/powerpoint/2010/main" val="2361090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E21C09C4-ED3B-0513-EB39-5C88A7095382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French Press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pic>
        <p:nvPicPr>
          <p:cNvPr id="3" name="Picture 2" descr="A graph of a graph&#10;&#10;Description automatically generated">
            <a:extLst>
              <a:ext uri="{FF2B5EF4-FFF2-40B4-BE49-F238E27FC236}">
                <a16:creationId xmlns:a16="http://schemas.microsoft.com/office/drawing/2014/main" id="{7A61CD62-3DEA-F79C-60B1-E70E27EF537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871" b="20057"/>
          <a:stretch/>
        </p:blipFill>
        <p:spPr>
          <a:xfrm>
            <a:off x="874861" y="733854"/>
            <a:ext cx="10442278" cy="564968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948FE6C-B929-5FBF-4E18-AFB7DDD44785}"/>
              </a:ext>
            </a:extLst>
          </p:cNvPr>
          <p:cNvSpPr txBox="1"/>
          <p:nvPr/>
        </p:nvSpPr>
        <p:spPr>
          <a:xfrm>
            <a:off x="1524000" y="626789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To Scale</a:t>
            </a:r>
          </a:p>
        </p:txBody>
      </p:sp>
    </p:spTree>
    <p:extLst>
      <p:ext uri="{BB962C8B-B14F-4D97-AF65-F5344CB8AC3E}">
        <p14:creationId xmlns:p14="http://schemas.microsoft.com/office/powerpoint/2010/main" val="23667639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C3A44A2C-8CD7-2466-6E86-5D230831D2B6}"/>
              </a:ext>
            </a:extLst>
          </p:cNvPr>
          <p:cNvGrpSpPr/>
          <p:nvPr/>
        </p:nvGrpSpPr>
        <p:grpSpPr>
          <a:xfrm>
            <a:off x="1000198" y="733854"/>
            <a:ext cx="10191604" cy="5571067"/>
            <a:chOff x="1658470" y="660400"/>
            <a:chExt cx="8875059" cy="4851400"/>
          </a:xfrm>
        </p:grpSpPr>
        <p:pic>
          <p:nvPicPr>
            <p:cNvPr id="5" name="Picture 4" descr="A graph with lines and numbers&#10;&#10;Description automatically generated">
              <a:extLst>
                <a:ext uri="{FF2B5EF4-FFF2-40B4-BE49-F238E27FC236}">
                  <a16:creationId xmlns:a16="http://schemas.microsoft.com/office/drawing/2014/main" id="{FE63066B-4363-7FC9-4CA9-4D3694A645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 t="9630" b="19630"/>
            <a:stretch/>
          </p:blipFill>
          <p:spPr>
            <a:xfrm>
              <a:off x="1658470" y="660400"/>
              <a:ext cx="8875059" cy="4851400"/>
            </a:xfrm>
            <a:prstGeom prst="rect">
              <a:avLst/>
            </a:prstGeom>
          </p:spPr>
        </p:pic>
        <p:pic>
          <p:nvPicPr>
            <p:cNvPr id="7" name="Picture 6" descr="A graph of a graph&#10;&#10;Description automatically generated">
              <a:extLst>
                <a:ext uri="{FF2B5EF4-FFF2-40B4-BE49-F238E27FC236}">
                  <a16:creationId xmlns:a16="http://schemas.microsoft.com/office/drawing/2014/main" id="{C592A232-58A8-8634-AF6B-E6E8D05CF75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alphaModFix amt="50000"/>
            </a:blip>
            <a:srcRect t="9630" b="19630"/>
            <a:stretch/>
          </p:blipFill>
          <p:spPr>
            <a:xfrm>
              <a:off x="1658470" y="660400"/>
              <a:ext cx="8875059" cy="4851400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B9633D8-48CF-88E0-0C03-C8F151496B4C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Bug Buster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E7097-4A14-3983-B0A3-BF140612A05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Overlay (Not to Scale)</a:t>
            </a:r>
          </a:p>
        </p:txBody>
      </p:sp>
    </p:spTree>
    <p:extLst>
      <p:ext uri="{BB962C8B-B14F-4D97-AF65-F5344CB8AC3E}">
        <p14:creationId xmlns:p14="http://schemas.microsoft.com/office/powerpoint/2010/main" val="1109380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graph of a graph&#10;&#10;Description automatically generated">
            <a:extLst>
              <a:ext uri="{FF2B5EF4-FFF2-40B4-BE49-F238E27FC236}">
                <a16:creationId xmlns:a16="http://schemas.microsoft.com/office/drawing/2014/main" id="{496C850D-AA18-42F6-7603-C9DF1B5B4F3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7" b="19698"/>
          <a:stretch/>
        </p:blipFill>
        <p:spPr>
          <a:xfrm>
            <a:off x="939013" y="672069"/>
            <a:ext cx="10313973" cy="5624312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B9633D8-48CF-88E0-0C03-C8F151496B4C}"/>
              </a:ext>
            </a:extLst>
          </p:cNvPr>
          <p:cNvSpPr txBox="1"/>
          <p:nvPr/>
        </p:nvSpPr>
        <p:spPr>
          <a:xfrm>
            <a:off x="1524000" y="272189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Bug Buster Sample Comparison (</a:t>
            </a:r>
            <a:r>
              <a:rPr lang="en-US" sz="2400" b="1" dirty="0">
                <a:solidFill>
                  <a:schemeClr val="accent1"/>
                </a:solidFill>
              </a:rPr>
              <a:t>Original</a:t>
            </a:r>
            <a:r>
              <a:rPr lang="en-US" sz="2400" b="1" dirty="0"/>
              <a:t> &amp; Pre-Dialysis, 10mM Mg</a:t>
            </a:r>
            <a:r>
              <a:rPr lang="en-US" sz="2400" b="1" baseline="30000" dirty="0"/>
              <a:t>2+</a:t>
            </a:r>
            <a:r>
              <a:rPr lang="en-US" sz="2400" b="1" dirty="0"/>
              <a:t>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92E7097-4A14-3983-B0A3-BF140612A054}"/>
              </a:ext>
            </a:extLst>
          </p:cNvPr>
          <p:cNvSpPr txBox="1"/>
          <p:nvPr/>
        </p:nvSpPr>
        <p:spPr>
          <a:xfrm>
            <a:off x="1524000" y="6130521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b="1" dirty="0"/>
              <a:t>To Scale</a:t>
            </a:r>
          </a:p>
        </p:txBody>
      </p:sp>
    </p:spTree>
    <p:extLst>
      <p:ext uri="{BB962C8B-B14F-4D97-AF65-F5344CB8AC3E}">
        <p14:creationId xmlns:p14="http://schemas.microsoft.com/office/powerpoint/2010/main" val="25060762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Macintosh PowerPoint</Application>
  <PresentationFormat>Widescreen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Kathryn Ramsey</dc:creator>
  <cp:lastModifiedBy>Kathryn Ramsey</cp:lastModifiedBy>
  <cp:revision>1</cp:revision>
  <dcterms:created xsi:type="dcterms:W3CDTF">2024-05-09T17:44:57Z</dcterms:created>
  <dcterms:modified xsi:type="dcterms:W3CDTF">2024-05-09T17:45:24Z</dcterms:modified>
</cp:coreProperties>
</file>