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A7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7"/>
    <p:restoredTop sz="94682"/>
  </p:normalViewPr>
  <p:slideViewPr>
    <p:cSldViewPr snapToGrid="0">
      <p:cViewPr varScale="1">
        <p:scale>
          <a:sx n="119" d="100"/>
          <a:sy n="119" d="100"/>
        </p:scale>
        <p:origin x="5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D8829-2DBD-2270-9C11-F00A9785E6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85572C-5F70-DF66-2EC6-46C6AF9DE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E9743-3D50-0302-BD79-E26E7E6A2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EBBCA-CC49-A24E-A297-04E332D5F3F6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AFBB06-DA0B-4644-7AC2-591CDE3A9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61099-B5C8-3907-1D2B-E4B0A073D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B7DE-29A8-5F46-9A52-7801CBC56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237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AB364-4991-CA7B-40A9-4FE8AFF56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7F4F9F-20DB-453A-2D08-9F5305B9F7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C6A6B-0762-3EB9-4EA7-5984F1299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EBBCA-CC49-A24E-A297-04E332D5F3F6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752C7-6B79-94C2-BF78-8185B04F7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9DE86-92A9-0405-4873-927BE666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B7DE-29A8-5F46-9A52-7801CBC56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79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7DCE7D-C69D-B805-FA94-8319949BCD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4E4119-BB0D-757D-B376-15CDD6A3FE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65529-22A3-47C4-3447-456219305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EBBCA-CC49-A24E-A297-04E332D5F3F6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022F4A-8621-8C9B-0DC5-6B205956E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7FAFFA-8535-22AB-C843-A8F990190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B7DE-29A8-5F46-9A52-7801CBC56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148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E56FB-6F99-E6D2-4C73-6051283A8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D4211-AB95-7B6F-C8A7-98984E3CAE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173C37-4E4B-FDFC-3EC6-0D6437CFA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EBBCA-CC49-A24E-A297-04E332D5F3F6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F5A61-FC4B-D27A-C0B0-7CD004101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A208A5-F859-8B0B-FA62-949163384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B7DE-29A8-5F46-9A52-7801CBC56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35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D6682-5AA7-7611-B19B-A84813D70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A93F6A-0B6D-292C-CBB3-66339EF34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57F1A4-2C74-F6A1-9E5B-D65D113B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EBBCA-CC49-A24E-A297-04E332D5F3F6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82F0AA-67DA-12D0-9C36-A0C1552C4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93800-E8E6-465D-6938-445948C92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B7DE-29A8-5F46-9A52-7801CBC56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430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BA65B-09B0-7D07-8411-D101BDC34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CEA05-0940-06FC-CB69-1F9DBC0298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DFD6B1-5F84-3903-2DBF-962416A518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2BF9FE-4621-548A-E167-C00D71AB3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EBBCA-CC49-A24E-A297-04E332D5F3F6}" type="datetimeFigureOut">
              <a:rPr lang="en-US" smtClean="0"/>
              <a:t>7/18/24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D28278-6B14-7B4E-C666-9915620A3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E7CCC-6C0D-4A04-287A-51E711EA5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B7DE-29A8-5F46-9A52-7801CBC56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46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FD51A0-6B57-B16A-B9C5-D76F44822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CC2F10-55BE-0F34-1A6C-D30F25D55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AFB775-8B5A-A3F6-88DC-D9057F0E55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781875-90A1-8701-224A-1ECD116762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751A23-13E8-34FB-8A0F-A80B60DBBC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42FF99-03AA-C930-4909-6216A7CC90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EBBCA-CC49-A24E-A297-04E332D5F3F6}" type="datetimeFigureOut">
              <a:rPr lang="en-US" smtClean="0"/>
              <a:t>7/18/24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E4D9D7-8265-A08B-A205-0FC9960DB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2F98DC-4356-5FE1-2C51-1FDA08067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B7DE-29A8-5F46-9A52-7801CBC56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0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76277-90EA-4F53-5DA2-8504951F8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4FA1AB-0421-6422-F32A-B343A76AE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EBBCA-CC49-A24E-A297-04E332D5F3F6}" type="datetimeFigureOut">
              <a:rPr lang="en-US" smtClean="0"/>
              <a:t>7/18/24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8BCEC1-0A6A-567A-9F0E-C79EB48B1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6C30F2-7AFA-87E9-1270-3F11EC06E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B7DE-29A8-5F46-9A52-7801CBC56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682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6A02B5-1AC5-0B8A-0CF1-5192836243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EBBCA-CC49-A24E-A297-04E332D5F3F6}" type="datetimeFigureOut">
              <a:rPr lang="en-US" smtClean="0"/>
              <a:t>7/18/24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BD2AA6-6136-B110-9E56-782246495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1FA8AD-E645-72A5-1D9E-B511879A1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B7DE-29A8-5F46-9A52-7801CBC56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5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497C3-A5D7-876E-AD1A-88704741E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719EC-8855-F222-1B49-3AC1E44B4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0D6FD9-A05D-A318-F434-BCCAB04F7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75503-11DB-108D-EE03-D6B4A083E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EBBCA-CC49-A24E-A297-04E332D5F3F6}" type="datetimeFigureOut">
              <a:rPr lang="en-US" smtClean="0"/>
              <a:t>7/18/24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F377C9-2CD1-544E-D1EC-58C20B20F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7134C-10E8-A107-FCBC-24DA18DC1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B7DE-29A8-5F46-9A52-7801CBC56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026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16F8F-5C53-DCAD-5488-720C1C7CB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CFE73E-7433-6B50-5303-32A1260AF1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CDEB81-4521-1367-1F9D-EC72B9306F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E2D550-4C19-4349-C577-28610362A7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EBBCA-CC49-A24E-A297-04E332D5F3F6}" type="datetimeFigureOut">
              <a:rPr lang="en-US" smtClean="0"/>
              <a:t>7/18/24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010E60-104E-A4B1-C54E-801C9EE5C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C4ABDE-2BC7-B01F-0B55-3F6EB31AA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6B7DE-29A8-5F46-9A52-7801CBC56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844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E92171-1D82-2469-0A89-98F84408CB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3B73AF-41C6-0ADE-967B-692FE8793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1DE0AF-8F46-4DA2-B13C-9797E2AA35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5EBBCA-CC49-A24E-A297-04E332D5F3F6}" type="datetimeFigureOut">
              <a:rPr lang="en-US" smtClean="0"/>
              <a:t>7/18/24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475A5-5227-B398-1886-E4C583CB6B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C5267-EC86-468F-848E-E202EFAC23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96B7DE-29A8-5F46-9A52-7801CBC56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190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if"/><Relationship Id="rId2" Type="http://schemas.openxmlformats.org/officeDocument/2006/relationships/image" Target="../media/image5.t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if"/><Relationship Id="rId2" Type="http://schemas.openxmlformats.org/officeDocument/2006/relationships/image" Target="../media/image7.ti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if"/><Relationship Id="rId2" Type="http://schemas.openxmlformats.org/officeDocument/2006/relationships/image" Target="../media/image9.t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Picture 4" descr="A graph of a graph&#10;&#10;Description automatically generated">
            <a:extLst>
              <a:ext uri="{FF2B5EF4-FFF2-40B4-BE49-F238E27FC236}">
                <a16:creationId xmlns:a16="http://schemas.microsoft.com/office/drawing/2014/main" id="{FB1A27B4-F53A-84B0-BB03-DBE07EE59C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902" r="3" b="18320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6F2AFC4-0FD2-27FE-7CE3-C0D68F862A43}"/>
              </a:ext>
            </a:extLst>
          </p:cNvPr>
          <p:cNvSpPr txBox="1"/>
          <p:nvPr/>
        </p:nvSpPr>
        <p:spPr>
          <a:xfrm>
            <a:off x="7381462" y="1126435"/>
            <a:ext cx="1789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LVS (200 </a:t>
            </a:r>
            <a:r>
              <a:rPr lang="en-US" b="1" dirty="0" err="1"/>
              <a:t>pmol</a:t>
            </a:r>
            <a:r>
              <a:rPr lang="en-US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23830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graph of a graph&#10;&#10;Description automatically generated">
            <a:extLst>
              <a:ext uri="{FF2B5EF4-FFF2-40B4-BE49-F238E27FC236}">
                <a16:creationId xmlns:a16="http://schemas.microsoft.com/office/drawing/2014/main" id="{3E1A8A4B-1703-026E-DA44-DD1D7169BEF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882" r="3" b="18340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0703291-DB4B-3AA7-55F6-72A3BF900514}"/>
              </a:ext>
            </a:extLst>
          </p:cNvPr>
          <p:cNvSpPr txBox="1"/>
          <p:nvPr/>
        </p:nvSpPr>
        <p:spPr>
          <a:xfrm>
            <a:off x="7381462" y="1126435"/>
            <a:ext cx="17890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LVS (800 </a:t>
            </a:r>
            <a:r>
              <a:rPr lang="en-US" b="1" dirty="0" err="1"/>
              <a:t>pmol</a:t>
            </a:r>
            <a:r>
              <a:rPr lang="en-US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1080031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graph of a graph&#10;&#10;Description automatically generated">
            <a:extLst>
              <a:ext uri="{FF2B5EF4-FFF2-40B4-BE49-F238E27FC236}">
                <a16:creationId xmlns:a16="http://schemas.microsoft.com/office/drawing/2014/main" id="{F5D7FE0F-E190-E7D3-95A9-5B9CFEC0D8D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836" r="3" b="18386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093A397-1190-D779-1407-3D4715251695}"/>
              </a:ext>
            </a:extLst>
          </p:cNvPr>
          <p:cNvSpPr txBox="1"/>
          <p:nvPr/>
        </p:nvSpPr>
        <p:spPr>
          <a:xfrm>
            <a:off x="7381462" y="1126435"/>
            <a:ext cx="192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LVS (1400 </a:t>
            </a:r>
            <a:r>
              <a:rPr lang="en-US" b="1" dirty="0" err="1"/>
              <a:t>pmol</a:t>
            </a:r>
            <a:r>
              <a:rPr lang="en-US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4898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graph of a graph&#10;&#10;Description automatically generated">
            <a:extLst>
              <a:ext uri="{FF2B5EF4-FFF2-40B4-BE49-F238E27FC236}">
                <a16:creationId xmlns:a16="http://schemas.microsoft.com/office/drawing/2014/main" id="{C554E9E0-B9E3-D658-E9FB-64EDA882185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880" r="3" b="18342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FE587CE-7F17-CE87-F80B-8A411FE07E77}"/>
              </a:ext>
            </a:extLst>
          </p:cNvPr>
          <p:cNvSpPr txBox="1"/>
          <p:nvPr/>
        </p:nvSpPr>
        <p:spPr>
          <a:xfrm>
            <a:off x="6797196" y="1010504"/>
            <a:ext cx="1333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1400 </a:t>
            </a:r>
            <a:r>
              <a:rPr lang="en-US" b="1" dirty="0" err="1"/>
              <a:t>pmol</a:t>
            </a:r>
            <a:endParaRPr lang="en-US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48AA71-BC77-C4FC-7288-903B23E3408D}"/>
              </a:ext>
            </a:extLst>
          </p:cNvPr>
          <p:cNvSpPr txBox="1"/>
          <p:nvPr/>
        </p:nvSpPr>
        <p:spPr>
          <a:xfrm>
            <a:off x="7262350" y="2107495"/>
            <a:ext cx="120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</a:rPr>
              <a:t>800 </a:t>
            </a:r>
            <a:r>
              <a:rPr lang="en-US" b="1" dirty="0" err="1">
                <a:solidFill>
                  <a:srgbClr val="0070C0"/>
                </a:solidFill>
              </a:rPr>
              <a:t>pmol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1200D3-5BA4-8223-5640-2DA075015F76}"/>
              </a:ext>
            </a:extLst>
          </p:cNvPr>
          <p:cNvSpPr txBox="1"/>
          <p:nvPr/>
        </p:nvSpPr>
        <p:spPr>
          <a:xfrm>
            <a:off x="6595416" y="4320280"/>
            <a:ext cx="13338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200 </a:t>
            </a:r>
            <a:r>
              <a:rPr lang="en-US" b="1" dirty="0" err="1">
                <a:solidFill>
                  <a:srgbClr val="FF0000"/>
                </a:solidFill>
              </a:rPr>
              <a:t>pmol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33390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graph of a graph&#10;&#10;Description automatically generated">
            <a:extLst>
              <a:ext uri="{FF2B5EF4-FFF2-40B4-BE49-F238E27FC236}">
                <a16:creationId xmlns:a16="http://schemas.microsoft.com/office/drawing/2014/main" id="{0796BDAE-9369-5653-D57E-2F728F19C48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912" r="3" b="18310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EF36CD78-7E2E-D511-F40F-4D826F6942AC}"/>
              </a:ext>
            </a:extLst>
          </p:cNvPr>
          <p:cNvSpPr txBox="1"/>
          <p:nvPr/>
        </p:nvSpPr>
        <p:spPr>
          <a:xfrm>
            <a:off x="6940398" y="1287800"/>
            <a:ext cx="22573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LVS 70S Ribosomes (Fraction 17) from 6/21/24 gradient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1AE1B43-21FE-4977-4ECA-78FC7B3663B6}"/>
              </a:ext>
            </a:extLst>
          </p:cNvPr>
          <p:cNvGrpSpPr/>
          <p:nvPr/>
        </p:nvGrpSpPr>
        <p:grpSpPr>
          <a:xfrm>
            <a:off x="7358231" y="2668123"/>
            <a:ext cx="3318734" cy="1866442"/>
            <a:chOff x="20" y="1282"/>
            <a:chExt cx="12191980" cy="6856718"/>
          </a:xfrm>
        </p:grpSpPr>
        <p:pic>
          <p:nvPicPr>
            <p:cNvPr id="6" name="Picture 5" descr="A graph of a graph&#10;&#10;Description automatically generated">
              <a:extLst>
                <a:ext uri="{FF2B5EF4-FFF2-40B4-BE49-F238E27FC236}">
                  <a16:creationId xmlns:a16="http://schemas.microsoft.com/office/drawing/2014/main" id="{24B28A06-A907-ACB5-E4CC-F1D63F32198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 t="8797" r="3" b="18424"/>
            <a:stretch/>
          </p:blipFill>
          <p:spPr>
            <a:xfrm>
              <a:off x="20" y="1282"/>
              <a:ext cx="12191980" cy="685671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727CEB0-3ABE-C791-9914-B83EDAA4D1E3}"/>
                </a:ext>
              </a:extLst>
            </p:cNvPr>
            <p:cNvSpPr/>
            <p:nvPr/>
          </p:nvSpPr>
          <p:spPr>
            <a:xfrm>
              <a:off x="6379285" y="484094"/>
              <a:ext cx="365760" cy="5637007"/>
            </a:xfrm>
            <a:prstGeom prst="rect">
              <a:avLst/>
            </a:prstGeom>
            <a:solidFill>
              <a:srgbClr val="4EA72E">
                <a:alpha val="25098"/>
              </a:srgb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80686C1C-C2D6-23D9-2AA1-C804888548A5}"/>
              </a:ext>
            </a:extLst>
          </p:cNvPr>
          <p:cNvSpPr txBox="1"/>
          <p:nvPr/>
        </p:nvSpPr>
        <p:spPr>
          <a:xfrm>
            <a:off x="7847704" y="4450194"/>
            <a:ext cx="23397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/>
              <a:t>6/21/24 LVS gradient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284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Picture 2" descr="A graph with lines and text&#10;&#10;Description automatically generated">
            <a:extLst>
              <a:ext uri="{FF2B5EF4-FFF2-40B4-BE49-F238E27FC236}">
                <a16:creationId xmlns:a16="http://schemas.microsoft.com/office/drawing/2014/main" id="{015DC9AC-C19D-0A98-5E5B-F5B03758FD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846" r="3" b="18376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pic>
        <p:nvPicPr>
          <p:cNvPr id="4" name="Picture 3" descr="A graph of a cell&#10;&#10;Description automatically generated">
            <a:extLst>
              <a:ext uri="{FF2B5EF4-FFF2-40B4-BE49-F238E27FC236}">
                <a16:creationId xmlns:a16="http://schemas.microsoft.com/office/drawing/2014/main" id="{FAFB1036-7071-DDBF-C530-EB1A618C462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844" r="3" b="18378"/>
          <a:stretch/>
        </p:blipFill>
        <p:spPr>
          <a:xfrm>
            <a:off x="6620085" y="858078"/>
            <a:ext cx="4571375" cy="25709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E44A6BC-4F9B-EE5E-19D9-49D9D311D3E6}"/>
              </a:ext>
            </a:extLst>
          </p:cNvPr>
          <p:cNvSpPr txBox="1"/>
          <p:nvPr/>
        </p:nvSpPr>
        <p:spPr>
          <a:xfrm>
            <a:off x="2700744" y="858078"/>
            <a:ext cx="2612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Whole Cell Lysate from JCLVS57.3 cell pellet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79C7C1-1543-3BB0-DC32-56E04BDC44E4}"/>
              </a:ext>
            </a:extLst>
          </p:cNvPr>
          <p:cNvSpPr txBox="1"/>
          <p:nvPr/>
        </p:nvSpPr>
        <p:spPr>
          <a:xfrm>
            <a:off x="7640296" y="3429000"/>
            <a:ext cx="2923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Previous whole cell lysate from LVS cell pellet</a:t>
            </a:r>
          </a:p>
        </p:txBody>
      </p:sp>
    </p:spTree>
    <p:extLst>
      <p:ext uri="{BB962C8B-B14F-4D97-AF65-F5344CB8AC3E}">
        <p14:creationId xmlns:p14="http://schemas.microsoft.com/office/powerpoint/2010/main" val="441419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4" name="Picture 3" descr="A graph of a graph&#10;&#10;Description automatically generated">
            <a:extLst>
              <a:ext uri="{FF2B5EF4-FFF2-40B4-BE49-F238E27FC236}">
                <a16:creationId xmlns:a16="http://schemas.microsoft.com/office/drawing/2014/main" id="{AC6F2E16-FBD4-A817-0964-E56AE7C1016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713" r="3" b="18509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pic>
        <p:nvPicPr>
          <p:cNvPr id="5" name="Picture 4" descr="A graph of a function&#10;&#10;Description automatically generated">
            <a:extLst>
              <a:ext uri="{FF2B5EF4-FFF2-40B4-BE49-F238E27FC236}">
                <a16:creationId xmlns:a16="http://schemas.microsoft.com/office/drawing/2014/main" id="{BAAA6D29-E9C4-9CC1-6429-7EEA1F60721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8732" r="3" b="18490"/>
          <a:stretch/>
        </p:blipFill>
        <p:spPr>
          <a:xfrm>
            <a:off x="6935236" y="808383"/>
            <a:ext cx="4335737" cy="2438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EF73D44-FA76-395B-CE60-254BA902E5E0}"/>
              </a:ext>
            </a:extLst>
          </p:cNvPr>
          <p:cNvSpPr txBox="1"/>
          <p:nvPr/>
        </p:nvSpPr>
        <p:spPr>
          <a:xfrm>
            <a:off x="2700744" y="858078"/>
            <a:ext cx="26123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Whole Cell Lysate from JCLVS57.3 cell pellet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069E48B-FE29-78C4-F9B1-5A4B725387A5}"/>
              </a:ext>
            </a:extLst>
          </p:cNvPr>
          <p:cNvSpPr txBox="1"/>
          <p:nvPr/>
        </p:nvSpPr>
        <p:spPr>
          <a:xfrm>
            <a:off x="7640296" y="3429000"/>
            <a:ext cx="29237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Previous whole cell lysate from LVS cell pellet</a:t>
            </a:r>
          </a:p>
        </p:txBody>
      </p:sp>
    </p:spTree>
    <p:extLst>
      <p:ext uri="{BB962C8B-B14F-4D97-AF65-F5344CB8AC3E}">
        <p14:creationId xmlns:p14="http://schemas.microsoft.com/office/powerpoint/2010/main" val="2992872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64</Words>
  <Application>Microsoft Macintosh PowerPoint</Application>
  <PresentationFormat>Widescreen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Benjamin Moore</dc:creator>
  <cp:lastModifiedBy>Benjamin Moore</cp:lastModifiedBy>
  <cp:revision>1</cp:revision>
  <dcterms:created xsi:type="dcterms:W3CDTF">2024-07-18T14:07:45Z</dcterms:created>
  <dcterms:modified xsi:type="dcterms:W3CDTF">2024-07-18T16:52:28Z</dcterms:modified>
</cp:coreProperties>
</file>