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7E3E9-4F80-A70F-A56C-6624A8232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68AED-222E-2C7B-2A40-09225E33F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23913-01AB-1C42-25F2-E0FE4B65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10AD5-A7EE-1850-601E-BFFD02442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B5BBC-A10C-939E-0E95-AC69E2E2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4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E920-9B1E-4294-2F8C-649EFB56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8F9D9-AA84-4155-4EE4-B89DD7541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B8001-5993-43FA-C15B-A3AB46B8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89B1A-299B-1D2C-F6F5-01616331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ECE58-DC1A-A9C8-C32C-BF34FE39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B5AEB-C245-95AC-313D-CBA2CA350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73640-EEE0-DF36-6F70-F48C38F57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1B7A5-ABC5-F39E-BE46-2E191E41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C989A-041B-C1A0-C2ED-50B612AA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2647-7EB7-A668-6D8C-8F26C689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6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274CC-741C-1FB4-B541-D6B60CAA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762CE-B0D3-CD1B-DFAB-E87D9E986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2F9B2-219E-3A02-E702-F51A1F22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9EEDD-14AD-11F2-408E-69C4C206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22D60-7293-BE58-BD62-2159D323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7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90C6-BB51-DAAC-96A1-693F86C2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05556-4047-3E15-5FD5-63B2AAABE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1962E-6FFD-69FC-DA9B-A849A86D3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BA8A3-0558-8D83-EA34-2684A94C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17DE1-6F74-99C7-FFFB-F7235AD3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1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87F54-288B-0889-7D2C-F186F7AC5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1CB97-7D40-664F-2E6A-089BC9401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FB7583-CE93-E660-E3D4-80B8F8DAA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4A9DB-AF3F-9539-6981-BB4F388E2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CA5E2-08D2-8405-C265-6AB7B3B6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0AA41-97B0-D63B-F84D-BD4DD6D2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6A73-4217-357E-F5BC-38AF7F6A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AC035-E863-F36E-2E32-72F57A85C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0FCF6-C356-4226-3F1B-F625526F2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F773E-48AA-678A-42C1-C8F4C058E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3BC2F6-A85A-07A3-B97A-97828E6E60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B6C2EE-A4F3-E07D-3D6F-A4305B21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9234D1-01F6-1A07-39FB-84168308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942D12-E85B-773F-0CF5-0E277B37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7163-3A18-FF2E-A266-DEC20039C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374A5-01EE-CDD3-9077-AE1B1B80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270C5-686A-CACF-DEDD-6632886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46BB0-BE42-34E3-CFD7-CBCE42D4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6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94AA1-22EE-73FB-277B-34DA7F24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0CC76D-571E-6E11-229A-639387F3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5AA3C-F0EE-1B6D-4684-53188415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8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05698-01C0-BE83-154A-B840069B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CE281-A321-AD9B-19F2-0E1288866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3006F-9A75-3257-D7CB-7F7AF14BC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7013F-D0F2-8C9E-FEBB-133F236B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51573-7DED-F3AE-5230-4D98659D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256B1-D33E-0DC6-9A02-EDB62FE2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7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B3EC-9DD6-FB04-576E-209010999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62D9A1-D25F-FFAD-6AEF-9877A28C1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11C80-B959-2AC7-65AA-D6EC010F3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0E1E0-8EB9-95C8-7818-C339CC52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EA639-D07E-61B5-63ED-9C5E8DD23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A5C9E-CC50-F227-14C0-38C748E2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3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EF86D7-52CA-F2F6-9C90-E2582E558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65A93-9A32-D852-2841-D10645258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9DFBC-1A4B-1DD8-7BCE-493538F3D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9570A-F21F-4653-8E35-866394A94CA1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9583D-0529-0E5A-8E23-FDFC855D8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81D6C-0EE6-AD2F-A07C-9B6BBF29B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5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graph&#10;&#10;Description automatically generated">
            <a:extLst>
              <a:ext uri="{FF2B5EF4-FFF2-40B4-BE49-F238E27FC236}">
                <a16:creationId xmlns:a16="http://schemas.microsoft.com/office/drawing/2014/main" id="{F974B0A6-6730-0C10-12CC-8B09D8604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8" name="Picture 7" descr="A graph of a graph&#10;&#10;Description automatically generated">
            <a:extLst>
              <a:ext uri="{FF2B5EF4-FFF2-40B4-BE49-F238E27FC236}">
                <a16:creationId xmlns:a16="http://schemas.microsoft.com/office/drawing/2014/main" id="{94B4EF56-1831-CF9E-E6F2-583A0195254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12" name="Picture 11" descr="A graph of a graph&#10;&#10;Description automatically generated">
            <a:extLst>
              <a:ext uri="{FF2B5EF4-FFF2-40B4-BE49-F238E27FC236}">
                <a16:creationId xmlns:a16="http://schemas.microsoft.com/office/drawing/2014/main" id="{E69509FF-CD29-8E3B-2177-57B6682BAB2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B4A1E56-52E0-7D50-72D2-E44CC626940B}"/>
              </a:ext>
            </a:extLst>
          </p:cNvPr>
          <p:cNvSpPr txBox="1"/>
          <p:nvPr/>
        </p:nvSpPr>
        <p:spPr>
          <a:xfrm>
            <a:off x="3628103" y="2203705"/>
            <a:ext cx="1858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Low (0.3mM) Mg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6032B7-E62E-10C1-EFE9-A0B764AEE79B}"/>
              </a:ext>
            </a:extLst>
          </p:cNvPr>
          <p:cNvSpPr txBox="1"/>
          <p:nvPr/>
        </p:nvSpPr>
        <p:spPr>
          <a:xfrm>
            <a:off x="6546548" y="2511483"/>
            <a:ext cx="363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High (10mM) Mg [2-hour incubation]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8FF083-2A86-35E2-58F4-FAC68ED0C0B0}"/>
              </a:ext>
            </a:extLst>
          </p:cNvPr>
          <p:cNvSpPr txBox="1"/>
          <p:nvPr/>
        </p:nvSpPr>
        <p:spPr>
          <a:xfrm>
            <a:off x="6546548" y="2203706"/>
            <a:ext cx="3986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</a:rPr>
              <a:t>High (10mM) Mg [overnight incubation]</a:t>
            </a:r>
          </a:p>
        </p:txBody>
      </p:sp>
    </p:spTree>
    <p:extLst>
      <p:ext uri="{BB962C8B-B14F-4D97-AF65-F5344CB8AC3E}">
        <p14:creationId xmlns:p14="http://schemas.microsoft.com/office/powerpoint/2010/main" val="1204916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Moore</dc:creator>
  <cp:lastModifiedBy>Benjamin Moore</cp:lastModifiedBy>
  <cp:revision>1</cp:revision>
  <dcterms:created xsi:type="dcterms:W3CDTF">2024-05-17T00:21:24Z</dcterms:created>
  <dcterms:modified xsi:type="dcterms:W3CDTF">2024-05-17T19:28:35Z</dcterms:modified>
</cp:coreProperties>
</file>