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F780D-BC94-7A71-1F09-E702A7F4A1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C0232C-189D-15F2-A913-1B9454729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9C0F5-83DA-44F7-7045-8B53074A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B6E30-306B-8BEC-15D0-3512ED413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78077-AFE9-D863-AE4F-7D934E889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2052D-2CFE-460B-B1B6-0CB6F0B6B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B10A-19B4-072B-44F6-6CD3D201A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05500-3BFA-F409-B13C-F49E92A5B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EC90C-CF83-0DAE-030B-B423C63B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74AEC-1E89-A923-16ED-4D707406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54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11A30A-87D6-AC32-5660-0261963F8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4F058D-9450-82CA-11E7-0D7FA8835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555C8-48CA-9E6E-3D5D-0768C7B3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6690A-AD89-2279-3675-64DB5AC7C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AEDBB-1484-CDAC-8B34-FA0452BF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4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AE65F-C216-A54C-32FA-51ECD36A7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75AA9-B4D4-4804-69D9-54C1CB6B3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2163B-C76D-35DB-E39C-28B7ED11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A7648-1F79-5E6F-CCD2-634912487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2E013-6625-3B8D-8435-D246202B5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1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4EF0F-894A-5FA7-C13D-54F14B0CD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9E1E8-6300-69F2-50CE-1A1418282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A2873-EB0D-B536-DF48-3056D7C0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1A810-0AC7-A83D-78F7-CFDF7A49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D1D05-D87B-E720-EF57-D14AEDE0C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4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4AA09-48BD-4338-5B80-253C9142B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D2672-FD21-8639-AADF-A69954C7E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FDB7AC-31CA-8A4C-340A-3F8951847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DC1AE-851D-5AB7-BFC2-5184CA111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15F340-BAE6-8261-D25B-384D67144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3D90AE-7050-F63E-1778-EA8067E3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6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A64C4-E471-AA92-9B54-DCE278FF6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59389-F32E-0EC0-F21D-74B74EEE0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F8968-A1BA-1164-FACC-37389EACC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98DA8-E99B-A8DB-ADA2-06BF1514CE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3BA34-F194-01D2-DA5A-EE168ADFD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F27946-6EF5-C03B-F403-7262ADCD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F6532E-BEC8-EE84-9544-9CD67EBB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1F6277-5CC7-1623-BF27-91F22445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2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DDFB5-A336-A364-A94B-C92D8BF1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5B5D16-0A1F-2F4C-B390-62B50A047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A13432-59E7-F91F-36BF-9BFCDA170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3A2E1-2833-F587-EF53-5FBA00277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69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F6122-FA07-2C80-9D74-1179CC70E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F0FCDD-0C39-E5A6-9D19-F377A8A8B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65A04-66E3-3F7F-89EA-5582823F2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7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0FB0D-232F-783D-E947-BC9C55239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6DE81-3151-5E66-C134-A40A7BA2E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4FF55-6FDD-0B9A-2AD3-DE60A33B0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A22C45-EC71-9405-1CA5-847F758C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E73F6-4002-26F9-6D26-A48BC6CB9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8D551-E13B-8203-7AEE-FCB0993F7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8CFDB-E7A2-2251-3E15-A972EA613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95B3DB-389A-76BE-4176-66A9B09C56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E7161E-B1F7-6B7A-14B9-1B6C89E67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25DE4-9D72-CA7D-70EE-5BE188E06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3AB1D-EE0F-E297-40F6-8C8E19888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657E7-9B54-457A-89C8-9407F1895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6FB2D3-259A-6AFE-3484-8A573E986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ACAEB-EFDD-9DE1-044B-9946A4C32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7559C-2CD4-4C14-D0C5-FD90FC623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98311-91FA-D544-AB83-E46A88839B6C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3163E-20E2-E4BF-BC52-8B7261AED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CFF02-8443-D6E8-54C4-68863343B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00D80-21C9-6849-B1A3-EAEE6F70B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6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11" Type="http://schemas.openxmlformats.org/officeDocument/2006/relationships/image" Target="../media/image10.png"/><Relationship Id="rId5" Type="http://schemas.openxmlformats.org/officeDocument/2006/relationships/image" Target="../media/image4.emf"/><Relationship Id="rId10" Type="http://schemas.openxmlformats.org/officeDocument/2006/relationships/image" Target="../media/image9.png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ABC0-5D90-CC7F-BA9A-DEB8A098C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 in bL21 leads to resistance to </a:t>
            </a:r>
            <a:r>
              <a:rPr lang="en-US" dirty="0" err="1"/>
              <a:t>laurenobiolide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566BB5-622C-ED2A-8A7C-CCAD28683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764" y="1741807"/>
            <a:ext cx="6773189" cy="427033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31017BE-8621-7A85-6FC0-3B5451040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9430"/>
          <a:stretch/>
        </p:blipFill>
        <p:spPr>
          <a:xfrm>
            <a:off x="2183764" y="1741807"/>
            <a:ext cx="5457113" cy="427033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AFDA407-C6BC-00D1-58E8-78CA8E12D7E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6630"/>
          <a:stretch/>
        </p:blipFill>
        <p:spPr>
          <a:xfrm>
            <a:off x="2183765" y="1741807"/>
            <a:ext cx="4292192" cy="42703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35D490D-19FA-7E29-F045-912F8565DB9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-1" r="52720"/>
          <a:stretch/>
        </p:blipFill>
        <p:spPr>
          <a:xfrm>
            <a:off x="2183764" y="1741807"/>
            <a:ext cx="3202427" cy="427033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14E19FE-023C-6CEC-06BF-8523D514990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9510"/>
          <a:stretch/>
        </p:blipFill>
        <p:spPr>
          <a:xfrm>
            <a:off x="2183765" y="1741807"/>
            <a:ext cx="2065104" cy="4270334"/>
          </a:xfrm>
          <a:prstGeom prst="rect">
            <a:avLst/>
          </a:prstGeom>
        </p:spPr>
      </p:pic>
      <p:pic>
        <p:nvPicPr>
          <p:cNvPr id="9" name="Picture 8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1ACBDB3D-6756-9882-8913-C57D389A10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68557" y="5866732"/>
            <a:ext cx="1866900" cy="736600"/>
          </a:xfrm>
          <a:prstGeom prst="rect">
            <a:avLst/>
          </a:prstGeom>
        </p:spPr>
      </p:pic>
      <p:pic>
        <p:nvPicPr>
          <p:cNvPr id="10" name="Picture 9" descr="A close-up of a logo&#10;&#10;Description automatically generated">
            <a:extLst>
              <a:ext uri="{FF2B5EF4-FFF2-40B4-BE49-F238E27FC236}">
                <a16:creationId xmlns:a16="http://schemas.microsoft.com/office/drawing/2014/main" id="{6FEB3EC9-1E81-94AB-9F2C-FF0D52D988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8460" y="5866732"/>
            <a:ext cx="952500" cy="736600"/>
          </a:xfrm>
          <a:prstGeom prst="rect">
            <a:avLst/>
          </a:prstGeom>
        </p:spPr>
      </p:pic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9077F969-FD77-78D3-0B6E-5E141361AE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43133" y="5866732"/>
            <a:ext cx="622300" cy="939800"/>
          </a:xfrm>
          <a:prstGeom prst="rect">
            <a:avLst/>
          </a:prstGeom>
        </p:spPr>
      </p:pic>
      <p:pic>
        <p:nvPicPr>
          <p:cNvPr id="13" name="Picture 12" descr="A black and red text&#10;&#10;Description automatically generated">
            <a:extLst>
              <a:ext uri="{FF2B5EF4-FFF2-40B4-BE49-F238E27FC236}">
                <a16:creationId xmlns:a16="http://schemas.microsoft.com/office/drawing/2014/main" id="{B3548FDB-3419-B6AE-C7EC-B9F56219DA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73584" y="5866732"/>
            <a:ext cx="622300" cy="939800"/>
          </a:xfrm>
          <a:prstGeom prst="rect">
            <a:avLst/>
          </a:prstGeom>
        </p:spPr>
      </p:pic>
      <p:pic>
        <p:nvPicPr>
          <p:cNvPr id="14" name="Picture 13" descr="A close up of a sign&#10;&#10;Description automatically generated">
            <a:extLst>
              <a:ext uri="{FF2B5EF4-FFF2-40B4-BE49-F238E27FC236}">
                <a16:creationId xmlns:a16="http://schemas.microsoft.com/office/drawing/2014/main" id="{7B623E56-5E39-DBF1-F353-FAD79F7EC2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50186" y="5866732"/>
            <a:ext cx="622300" cy="9398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56FBBB5-B934-DECE-67C2-D9984A1EC8F4}"/>
              </a:ext>
            </a:extLst>
          </p:cNvPr>
          <p:cNvSpPr txBox="1"/>
          <p:nvPr/>
        </p:nvSpPr>
        <p:spPr>
          <a:xfrm>
            <a:off x="7865976" y="6273225"/>
            <a:ext cx="77661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Helvetica" pitchFamily="2" charset="0"/>
              </a:rPr>
              <a:t>bL21 R89P</a:t>
            </a:r>
          </a:p>
        </p:txBody>
      </p:sp>
    </p:spTree>
    <p:extLst>
      <p:ext uri="{BB962C8B-B14F-4D97-AF65-F5344CB8AC3E}">
        <p14:creationId xmlns:p14="http://schemas.microsoft.com/office/powerpoint/2010/main" val="202854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Mutation in bL21 leads to resistance to laurenobiolide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Ramsey</dc:creator>
  <cp:lastModifiedBy>Kathryn Ramsey</cp:lastModifiedBy>
  <cp:revision>2</cp:revision>
  <dcterms:created xsi:type="dcterms:W3CDTF">2024-02-21T15:25:56Z</dcterms:created>
  <dcterms:modified xsi:type="dcterms:W3CDTF">2024-02-21T15:33:59Z</dcterms:modified>
</cp:coreProperties>
</file>