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g2an7UjkoeVsiBZfd15O6eVsJF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 Meeting 10.16.23</a:t>
            </a:r>
            <a:endParaRPr/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838200" y="1825625"/>
            <a:ext cx="3752850" cy="41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Streaked potentially resistant colonies for isolation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Picked individual colonies and inoculated LB cultures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Made glycerol stocks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week: disk diffusion assay </a:t>
            </a:r>
            <a:endParaRPr/>
          </a:p>
        </p:txBody>
      </p:sp>
      <p:pic>
        <p:nvPicPr>
          <p:cNvPr descr="Several petri dishes with writing on them&#10;&#10;Description automatically generated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1700" y="45244"/>
            <a:ext cx="4940300" cy="3705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test tubes in a green rack&#10;&#10;Description automatically generated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7201" y="3750469"/>
            <a:ext cx="4133849" cy="3100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test tubes in a rack&#10;&#10;Description automatically generated"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3750468"/>
            <a:ext cx="4133849" cy="310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2023-10-15T18:29:07Z</dcterms:created>
  <dc:creator>Alexandra Farah</dc:creator>
</cp:coreProperties>
</file>