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Lst>
  <p:sldSz cx="9144000" cy="6858000" type="screen4x3"/>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52"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4DB32F-1567-438D-B6C5-AEF4CE9D783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DEB63CC-F494-4F35-9D14-5E322FA525D5}">
      <dgm:prSet/>
      <dgm:spPr>
        <a:solidFill>
          <a:schemeClr val="bg1">
            <a:lumMod val="20000"/>
            <a:lumOff val="80000"/>
          </a:schemeClr>
        </a:solidFill>
      </dgm:spPr>
      <dgm:t>
        <a:bodyPr/>
        <a:lstStyle/>
        <a:p>
          <a:r>
            <a:rPr lang="en-US" dirty="0">
              <a:solidFill>
                <a:schemeClr val="accent2"/>
              </a:solidFill>
              <a:latin typeface="Arial" panose="020B0604020202020204" pitchFamily="34" charset="0"/>
              <a:cs typeface="Arial" panose="020B0604020202020204" pitchFamily="34" charset="0"/>
            </a:rPr>
            <a:t>Learning Objectives</a:t>
          </a:r>
        </a:p>
      </dgm:t>
    </dgm:pt>
    <dgm:pt modelId="{925E08C0-9CCC-4AC3-A356-98A55E14C98B}" type="parTrans" cxnId="{FB35D7D9-915A-4BE2-823D-8F61F6FE4763}">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220E223D-A430-4A62-9FD7-65A7C4673D24}" type="sibTrans" cxnId="{FB35D7D9-915A-4BE2-823D-8F61F6FE4763}">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E536E49E-BB21-40CF-8C98-A846E78A594A}">
      <dgm:prSet/>
      <dgm:spPr>
        <a:solidFill>
          <a:schemeClr val="bg1">
            <a:lumMod val="40000"/>
            <a:lumOff val="60000"/>
          </a:schemeClr>
        </a:solidFill>
      </dgm:spPr>
      <dgm:t>
        <a:bodyPr/>
        <a:lstStyle/>
        <a:p>
          <a:r>
            <a:rPr lang="en-US" u="sng" dirty="0">
              <a:solidFill>
                <a:schemeClr val="accent2"/>
              </a:solidFill>
              <a:latin typeface="Arial" panose="020B0604020202020204" pitchFamily="34" charset="0"/>
              <a:cs typeface="Arial" panose="020B0604020202020204" pitchFamily="34" charset="0"/>
            </a:rPr>
            <a:t>After this lecture, you should be able to:</a:t>
          </a:r>
          <a:endParaRPr lang="en-US" dirty="0">
            <a:solidFill>
              <a:schemeClr val="accent2"/>
            </a:solidFill>
            <a:latin typeface="Arial" panose="020B0604020202020204" pitchFamily="34" charset="0"/>
            <a:cs typeface="Arial" panose="020B0604020202020204" pitchFamily="34" charset="0"/>
          </a:endParaRPr>
        </a:p>
      </dgm:t>
    </dgm:pt>
    <dgm:pt modelId="{DB0C31D0-3E2C-4102-B60D-268C5DE5BC3E}" type="parTrans" cxnId="{E9BF03A7-FB77-4434-A974-B761BEF33E57}">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A0B0FA1-5641-4E72-BCA3-8F12E99D3062}" type="sibTrans" cxnId="{E9BF03A7-FB77-4434-A974-B761BEF33E57}">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BC00E3E-482B-4A54-954B-33F8EAF63266}" type="pres">
      <dgm:prSet presAssocID="{584DB32F-1567-438D-B6C5-AEF4CE9D7832}" presName="linear" presStyleCnt="0">
        <dgm:presLayoutVars>
          <dgm:animLvl val="lvl"/>
          <dgm:resizeHandles val="exact"/>
        </dgm:presLayoutVars>
      </dgm:prSet>
      <dgm:spPr/>
    </dgm:pt>
    <dgm:pt modelId="{D5850197-0926-4331-9EB0-645C9BE9AC34}" type="pres">
      <dgm:prSet presAssocID="{8DEB63CC-F494-4F35-9D14-5E322FA525D5}" presName="parentText" presStyleLbl="node1" presStyleIdx="0" presStyleCnt="2" custScaleX="89575" custScaleY="30585" custLinFactY="-40280" custLinFactNeighborX="98" custLinFactNeighborY="-100000">
        <dgm:presLayoutVars>
          <dgm:chMax val="0"/>
          <dgm:bulletEnabled val="1"/>
        </dgm:presLayoutVars>
      </dgm:prSet>
      <dgm:spPr/>
    </dgm:pt>
    <dgm:pt modelId="{E7ADA1E7-BD84-4BB3-83F4-822F1B4E009B}" type="pres">
      <dgm:prSet presAssocID="{220E223D-A430-4A62-9FD7-65A7C4673D24}" presName="spacer" presStyleCnt="0"/>
      <dgm:spPr/>
    </dgm:pt>
    <dgm:pt modelId="{F5ADEE89-2579-4A5C-867F-D73D89AB58DF}" type="pres">
      <dgm:prSet presAssocID="{E536E49E-BB21-40CF-8C98-A846E78A594A}" presName="parentText" presStyleLbl="node1" presStyleIdx="1" presStyleCnt="2" custScaleX="89379" custScaleY="36103" custLinFactY="-43996" custLinFactNeighborX="98" custLinFactNeighborY="-100000">
        <dgm:presLayoutVars>
          <dgm:chMax val="0"/>
          <dgm:bulletEnabled val="1"/>
        </dgm:presLayoutVars>
      </dgm:prSet>
      <dgm:spPr/>
    </dgm:pt>
  </dgm:ptLst>
  <dgm:cxnLst>
    <dgm:cxn modelId="{33F1BB31-46C7-43D2-B40E-85E9CABDF195}" type="presOf" srcId="{E536E49E-BB21-40CF-8C98-A846E78A594A}" destId="{F5ADEE89-2579-4A5C-867F-D73D89AB58DF}" srcOrd="0" destOrd="0" presId="urn:microsoft.com/office/officeart/2005/8/layout/vList2"/>
    <dgm:cxn modelId="{683D585B-7829-4AB3-BB7F-08028C737F41}" type="presOf" srcId="{8DEB63CC-F494-4F35-9D14-5E322FA525D5}" destId="{D5850197-0926-4331-9EB0-645C9BE9AC34}" srcOrd="0" destOrd="0" presId="urn:microsoft.com/office/officeart/2005/8/layout/vList2"/>
    <dgm:cxn modelId="{E9BF03A7-FB77-4434-A974-B761BEF33E57}" srcId="{584DB32F-1567-438D-B6C5-AEF4CE9D7832}" destId="{E536E49E-BB21-40CF-8C98-A846E78A594A}" srcOrd="1" destOrd="0" parTransId="{DB0C31D0-3E2C-4102-B60D-268C5DE5BC3E}" sibTransId="{8A0B0FA1-5641-4E72-BCA3-8F12E99D3062}"/>
    <dgm:cxn modelId="{05BA3DC0-F8B6-44C2-9344-00329D293591}" type="presOf" srcId="{584DB32F-1567-438D-B6C5-AEF4CE9D7832}" destId="{4BC00E3E-482B-4A54-954B-33F8EAF63266}" srcOrd="0" destOrd="0" presId="urn:microsoft.com/office/officeart/2005/8/layout/vList2"/>
    <dgm:cxn modelId="{FB35D7D9-915A-4BE2-823D-8F61F6FE4763}" srcId="{584DB32F-1567-438D-B6C5-AEF4CE9D7832}" destId="{8DEB63CC-F494-4F35-9D14-5E322FA525D5}" srcOrd="0" destOrd="0" parTransId="{925E08C0-9CCC-4AC3-A356-98A55E14C98B}" sibTransId="{220E223D-A430-4A62-9FD7-65A7C4673D24}"/>
    <dgm:cxn modelId="{C2A217B6-321A-42E6-9C3D-03CDA4DB21D5}" type="presParOf" srcId="{4BC00E3E-482B-4A54-954B-33F8EAF63266}" destId="{D5850197-0926-4331-9EB0-645C9BE9AC34}" srcOrd="0" destOrd="0" presId="urn:microsoft.com/office/officeart/2005/8/layout/vList2"/>
    <dgm:cxn modelId="{146310D6-7CA8-44C8-A50B-7BC482CD67C5}" type="presParOf" srcId="{4BC00E3E-482B-4A54-954B-33F8EAF63266}" destId="{E7ADA1E7-BD84-4BB3-83F4-822F1B4E009B}" srcOrd="1" destOrd="0" presId="urn:microsoft.com/office/officeart/2005/8/layout/vList2"/>
    <dgm:cxn modelId="{00D6188D-CE45-41EF-BD3D-3DF8A3A22392}" type="presParOf" srcId="{4BC00E3E-482B-4A54-954B-33F8EAF63266}" destId="{F5ADEE89-2579-4A5C-867F-D73D89AB58D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DA50FD-0E07-4790-9940-29D5FDFF402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0F2F0F7-A072-4A37-8156-FDC29A451438}">
      <dgm:prSet/>
      <dgm:spPr>
        <a:solidFill>
          <a:schemeClr val="bg1">
            <a:lumMod val="40000"/>
            <a:lumOff val="60000"/>
          </a:schemeClr>
        </a:solidFill>
      </dgm:spPr>
      <dgm:t>
        <a:bodyPr/>
        <a:lstStyle/>
        <a:p>
          <a:r>
            <a:rPr lang="en-US" b="1" i="1" dirty="0">
              <a:solidFill>
                <a:schemeClr val="accent2"/>
              </a:solidFill>
            </a:rPr>
            <a:t>S. mutans </a:t>
          </a:r>
          <a:r>
            <a:rPr lang="en-US" b="1" dirty="0">
              <a:solidFill>
                <a:schemeClr val="accent2"/>
              </a:solidFill>
            </a:rPr>
            <a:t>efficiently produces organic acids as a product of its metabolism of carbohydrates</a:t>
          </a:r>
          <a:endParaRPr lang="en-US" dirty="0">
            <a:solidFill>
              <a:schemeClr val="accent2"/>
            </a:solidFill>
          </a:endParaRPr>
        </a:p>
      </dgm:t>
    </dgm:pt>
    <dgm:pt modelId="{05E100A7-FEC9-4EF6-95E8-F4D0CBC8E385}" type="parTrans" cxnId="{7EDFA908-9EB4-4FE4-B675-9A6FD2A2920E}">
      <dgm:prSet/>
      <dgm:spPr/>
      <dgm:t>
        <a:bodyPr/>
        <a:lstStyle/>
        <a:p>
          <a:endParaRPr lang="en-US">
            <a:solidFill>
              <a:schemeClr val="accent2"/>
            </a:solidFill>
          </a:endParaRPr>
        </a:p>
      </dgm:t>
    </dgm:pt>
    <dgm:pt modelId="{1705F4E8-DF74-4D2D-94FD-28629A1202EF}" type="sibTrans" cxnId="{7EDFA908-9EB4-4FE4-B675-9A6FD2A2920E}">
      <dgm:prSet/>
      <dgm:spPr/>
      <dgm:t>
        <a:bodyPr/>
        <a:lstStyle/>
        <a:p>
          <a:endParaRPr lang="en-US">
            <a:solidFill>
              <a:schemeClr val="accent2"/>
            </a:solidFill>
          </a:endParaRPr>
        </a:p>
      </dgm:t>
    </dgm:pt>
    <dgm:pt modelId="{91D8280E-66DE-4CDC-8B1B-6676B180B55E}" type="pres">
      <dgm:prSet presAssocID="{15DA50FD-0E07-4790-9940-29D5FDFF402D}" presName="linear" presStyleCnt="0">
        <dgm:presLayoutVars>
          <dgm:animLvl val="lvl"/>
          <dgm:resizeHandles val="exact"/>
        </dgm:presLayoutVars>
      </dgm:prSet>
      <dgm:spPr/>
    </dgm:pt>
    <dgm:pt modelId="{E3A06982-5384-4FC1-903B-B3EFE425B074}" type="pres">
      <dgm:prSet presAssocID="{40F2F0F7-A072-4A37-8156-FDC29A451438}" presName="parentText" presStyleLbl="node1" presStyleIdx="0" presStyleCnt="1">
        <dgm:presLayoutVars>
          <dgm:chMax val="0"/>
          <dgm:bulletEnabled val="1"/>
        </dgm:presLayoutVars>
      </dgm:prSet>
      <dgm:spPr/>
    </dgm:pt>
  </dgm:ptLst>
  <dgm:cxnLst>
    <dgm:cxn modelId="{7EDFA908-9EB4-4FE4-B675-9A6FD2A2920E}" srcId="{15DA50FD-0E07-4790-9940-29D5FDFF402D}" destId="{40F2F0F7-A072-4A37-8156-FDC29A451438}" srcOrd="0" destOrd="0" parTransId="{05E100A7-FEC9-4EF6-95E8-F4D0CBC8E385}" sibTransId="{1705F4E8-DF74-4D2D-94FD-28629A1202EF}"/>
    <dgm:cxn modelId="{C7BDF348-B3BC-47BC-8D76-ECCAC8AEAD20}" type="presOf" srcId="{40F2F0F7-A072-4A37-8156-FDC29A451438}" destId="{E3A06982-5384-4FC1-903B-B3EFE425B074}" srcOrd="0" destOrd="0" presId="urn:microsoft.com/office/officeart/2005/8/layout/vList2"/>
    <dgm:cxn modelId="{DC490F95-5E74-45EF-8F9A-15B81F3D7E37}" type="presOf" srcId="{15DA50FD-0E07-4790-9940-29D5FDFF402D}" destId="{91D8280E-66DE-4CDC-8B1B-6676B180B55E}" srcOrd="0" destOrd="0" presId="urn:microsoft.com/office/officeart/2005/8/layout/vList2"/>
    <dgm:cxn modelId="{EDBD4853-C7B3-41DC-A595-391F792B2FC6}" type="presParOf" srcId="{91D8280E-66DE-4CDC-8B1B-6676B180B55E}" destId="{E3A06982-5384-4FC1-903B-B3EFE425B07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850197-0926-4331-9EB0-645C9BE9AC34}">
      <dsp:nvSpPr>
        <dsp:cNvPr id="0" name=""/>
        <dsp:cNvSpPr/>
      </dsp:nvSpPr>
      <dsp:spPr>
        <a:xfrm>
          <a:off x="465786" y="0"/>
          <a:ext cx="7856659" cy="744316"/>
        </a:xfrm>
        <a:prstGeom prst="roundRect">
          <a:avLst/>
        </a:prstGeom>
        <a:solidFill>
          <a:schemeClr val="bg1">
            <a:lumMod val="20000"/>
            <a:lumOff val="80000"/>
          </a:schemeClr>
        </a:solidFill>
        <a:ln w="25400" cap="flat" cmpd="sng" algn="ctr">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solidFill>
                <a:schemeClr val="accent2"/>
              </a:solidFill>
              <a:latin typeface="Arial" panose="020B0604020202020204" pitchFamily="34" charset="0"/>
              <a:cs typeface="Arial" panose="020B0604020202020204" pitchFamily="34" charset="0"/>
            </a:rPr>
            <a:t>Learning Objectives</a:t>
          </a:r>
        </a:p>
      </dsp:txBody>
      <dsp:txXfrm>
        <a:off x="502121" y="36335"/>
        <a:ext cx="7783989" cy="671646"/>
      </dsp:txXfrm>
    </dsp:sp>
    <dsp:sp modelId="{F5ADEE89-2579-4A5C-867F-D73D89AB58DF}">
      <dsp:nvSpPr>
        <dsp:cNvPr id="0" name=""/>
        <dsp:cNvSpPr/>
      </dsp:nvSpPr>
      <dsp:spPr>
        <a:xfrm>
          <a:off x="474381" y="674590"/>
          <a:ext cx="7839467" cy="878602"/>
        </a:xfrm>
        <a:prstGeom prst="roundRect">
          <a:avLst/>
        </a:prstGeom>
        <a:solidFill>
          <a:schemeClr val="bg1">
            <a:lumMod val="40000"/>
            <a:lumOff val="60000"/>
          </a:schemeClr>
        </a:solidFill>
        <a:ln w="25400" cap="flat" cmpd="sng" algn="ctr">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u="sng" kern="1200" dirty="0">
              <a:solidFill>
                <a:schemeClr val="accent2"/>
              </a:solidFill>
              <a:latin typeface="Arial" panose="020B0604020202020204" pitchFamily="34" charset="0"/>
              <a:cs typeface="Arial" panose="020B0604020202020204" pitchFamily="34" charset="0"/>
            </a:rPr>
            <a:t>After this lecture, you should be able to:</a:t>
          </a:r>
          <a:endParaRPr lang="en-US" sz="3200" kern="1200" dirty="0">
            <a:solidFill>
              <a:schemeClr val="accent2"/>
            </a:solidFill>
            <a:latin typeface="Arial" panose="020B0604020202020204" pitchFamily="34" charset="0"/>
            <a:cs typeface="Arial" panose="020B0604020202020204" pitchFamily="34" charset="0"/>
          </a:endParaRPr>
        </a:p>
      </dsp:txBody>
      <dsp:txXfrm>
        <a:off x="517271" y="717480"/>
        <a:ext cx="7753687" cy="7928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06982-5384-4FC1-903B-B3EFE425B074}">
      <dsp:nvSpPr>
        <dsp:cNvPr id="0" name=""/>
        <dsp:cNvSpPr/>
      </dsp:nvSpPr>
      <dsp:spPr>
        <a:xfrm>
          <a:off x="0" y="16469"/>
          <a:ext cx="7956720" cy="694980"/>
        </a:xfrm>
        <a:prstGeom prst="roundRect">
          <a:avLst/>
        </a:prstGeom>
        <a:solidFill>
          <a:schemeClr val="bg1">
            <a:lumMod val="40000"/>
            <a:lumOff val="60000"/>
          </a:schemeClr>
        </a:solidFill>
        <a:ln w="25400" cap="flat" cmpd="sng" algn="ctr">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i="1" kern="1200" dirty="0">
              <a:solidFill>
                <a:schemeClr val="accent2"/>
              </a:solidFill>
            </a:rPr>
            <a:t>S. mutans </a:t>
          </a:r>
          <a:r>
            <a:rPr lang="en-US" sz="1800" b="1" kern="1200" dirty="0">
              <a:solidFill>
                <a:schemeClr val="accent2"/>
              </a:solidFill>
            </a:rPr>
            <a:t>efficiently produces organic acids as a product of its metabolism of carbohydrates</a:t>
          </a:r>
          <a:endParaRPr lang="en-US" sz="1800" kern="1200" dirty="0">
            <a:solidFill>
              <a:schemeClr val="accent2"/>
            </a:solidFill>
          </a:endParaRPr>
        </a:p>
      </dsp:txBody>
      <dsp:txXfrm>
        <a:off x="33926" y="50395"/>
        <a:ext cx="7888868" cy="62712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lt1"/>
        </a:solidFill>
        <a:effectLst/>
      </p:bgPr>
    </p:bg>
    <p:spTree>
      <p:nvGrpSpPr>
        <p:cNvPr id="1" name=""/>
        <p:cNvGrpSpPr/>
        <p:nvPr/>
      </p:nvGrpSpPr>
      <p:grpSpPr>
        <a:xfrm>
          <a:off x="0" y="0"/>
          <a:ext cx="0" cy="0"/>
          <a:chOff x="0" y="0"/>
          <a:chExt cx="0" cy="0"/>
        </a:xfrm>
      </p:grpSpPr>
      <p:sp>
        <p:nvSpPr>
          <p:cNvPr id="5" name="PlaceHolder 1"/>
          <p:cNvSpPr>
            <a:spLocks noGrp="1"/>
          </p:cNvSpPr>
          <p:nvPr>
            <p:ph type="dt" idx="1"/>
          </p:nvPr>
        </p:nvSpPr>
        <p:spPr>
          <a:xfrm>
            <a:off x="685800" y="6248520"/>
            <a:ext cx="1904400" cy="456480"/>
          </a:xfrm>
          <a:prstGeom prst="rect">
            <a:avLst/>
          </a:prstGeom>
          <a:noFill/>
          <a:ln w="9360">
            <a:noFill/>
          </a:ln>
        </p:spPr>
        <p:txBody>
          <a:bodyPr lIns="91440" tIns="45720" rIns="91440" bIns="45720" numCol="1" spcCol="0" anchor="t">
            <a:noAutofit/>
          </a:bodyPr>
          <a:lstStyle>
            <a:lvl1pPr indent="0">
              <a:lnSpc>
                <a:spcPct val="100000"/>
              </a:lnSpc>
              <a:buNone/>
              <a:tabLst>
                <a:tab pos="0" algn="l"/>
              </a:tabLst>
              <a:defRPr lang="en-US" sz="1400" b="0" u="none" strike="noStrike">
                <a:solidFill>
                  <a:srgbClr val="000000"/>
                </a:solidFill>
                <a:effectLst/>
                <a:uFillTx/>
                <a:latin typeface="Times New Roman"/>
              </a:defRPr>
            </a:lvl1pPr>
          </a:lstStyle>
          <a:p>
            <a:pPr indent="0">
              <a:lnSpc>
                <a:spcPct val="100000"/>
              </a:lnSpc>
              <a:buNone/>
              <a:tabLst>
                <a:tab pos="0" algn="l"/>
              </a:tabLst>
            </a:pPr>
            <a:r>
              <a:rPr lang="en-US" sz="1400" b="0" u="none" strike="noStrike">
                <a:solidFill>
                  <a:srgbClr val="000000"/>
                </a:solidFill>
                <a:effectLst/>
                <a:uFillTx/>
                <a:latin typeface="Times New Roman"/>
              </a:rPr>
              <a:t> </a:t>
            </a:r>
          </a:p>
        </p:txBody>
      </p:sp>
      <p:sp>
        <p:nvSpPr>
          <p:cNvPr id="6" name="PlaceHolder 2"/>
          <p:cNvSpPr>
            <a:spLocks noGrp="1"/>
          </p:cNvSpPr>
          <p:nvPr>
            <p:ph type="ftr" idx="2"/>
          </p:nvPr>
        </p:nvSpPr>
        <p:spPr>
          <a:xfrm>
            <a:off x="3124080" y="6248520"/>
            <a:ext cx="2894760" cy="456480"/>
          </a:xfrm>
          <a:prstGeom prst="rect">
            <a:avLst/>
          </a:prstGeom>
          <a:noFill/>
          <a:ln w="9360">
            <a:noFill/>
          </a:ln>
        </p:spPr>
        <p:txBody>
          <a:bodyPr lIns="91440" tIns="45720" rIns="91440" bIns="45720" numCol="1" spcCol="0" anchor="t">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 </a:t>
            </a:r>
          </a:p>
        </p:txBody>
      </p:sp>
      <p:sp>
        <p:nvSpPr>
          <p:cNvPr id="2" name="PlaceHolder 3"/>
          <p:cNvSpPr>
            <a:spLocks noGrp="1"/>
          </p:cNvSpPr>
          <p:nvPr>
            <p:ph type="sldNum" idx="3"/>
          </p:nvPr>
        </p:nvSpPr>
        <p:spPr>
          <a:xfrm>
            <a:off x="6553080" y="6248520"/>
            <a:ext cx="1904400" cy="456480"/>
          </a:xfrm>
          <a:prstGeom prst="rect">
            <a:avLst/>
          </a:prstGeom>
          <a:noFill/>
          <a:ln w="9360">
            <a:noFill/>
          </a:ln>
        </p:spPr>
        <p:txBody>
          <a:bodyPr lIns="91440" tIns="45720" rIns="91440" bIns="45720" numCol="1" spcCol="0" anchor="t">
            <a:noAutofit/>
          </a:bodyPr>
          <a:lstStyle>
            <a:lvl1pPr indent="0" algn="r">
              <a:lnSpc>
                <a:spcPct val="100000"/>
              </a:lnSpc>
              <a:buNone/>
              <a:tabLst>
                <a:tab pos="0" algn="l"/>
              </a:tabLst>
              <a:defRPr lang="en-US" sz="1400" b="0" u="none" strike="noStrike">
                <a:solidFill>
                  <a:schemeClr val="lt1"/>
                </a:solidFill>
                <a:effectLst/>
                <a:uFillTx/>
                <a:latin typeface="Times New Roman"/>
              </a:defRPr>
            </a:lvl1pPr>
          </a:lstStyle>
          <a:p>
            <a:pPr indent="0" algn="r">
              <a:lnSpc>
                <a:spcPct val="100000"/>
              </a:lnSpc>
              <a:buNone/>
              <a:tabLst>
                <a:tab pos="0" algn="l"/>
              </a:tabLst>
            </a:pPr>
            <a:fld id="{FC7159C7-8692-453E-AD3C-BB84A276F480}" type="slidenum">
              <a:rPr lang="en-US" sz="1400" b="0" u="none" strike="noStrike">
                <a:solidFill>
                  <a:schemeClr val="lt1"/>
                </a:solidFill>
                <a:effectLst/>
                <a:uFillTx/>
                <a:latin typeface="Times New Roman"/>
              </a:rPr>
              <a:t>‹#›</a:t>
            </a:fld>
            <a:endParaRPr lang="en-US" sz="1400" b="0" u="none" strike="noStrike">
              <a:solidFill>
                <a:srgbClr val="000000"/>
              </a:solidFill>
              <a:effectLst/>
              <a:uFillTx/>
              <a:latin typeface="Times New Roman"/>
            </a:endParaRPr>
          </a:p>
        </p:txBody>
      </p:sp>
      <p:sp>
        <p:nvSpPr>
          <p:cNvPr id="3" name="PlaceHolder 4"/>
          <p:cNvSpPr>
            <a:spLocks noGrp="1"/>
          </p:cNvSpPr>
          <p:nvPr>
            <p:ph type="title"/>
          </p:nvPr>
        </p:nvSpPr>
        <p:spPr>
          <a:xfrm>
            <a:off x="457200" y="273600"/>
            <a:ext cx="8228880" cy="1144440"/>
          </a:xfrm>
          <a:prstGeom prst="rect">
            <a:avLst/>
          </a:prstGeom>
          <a:noFill/>
          <a:ln w="0">
            <a:noFill/>
          </a:ln>
        </p:spPr>
        <p:txBody>
          <a:bodyPr lIns="0" tIns="0" rIns="0" bIns="0" anchor="ctr">
            <a:noAutofit/>
          </a:bodyPr>
          <a:lstStyle/>
          <a:p>
            <a:pPr indent="0">
              <a:lnSpc>
                <a:spcPct val="100000"/>
              </a:lnSpc>
              <a:buNone/>
              <a:tabLst>
                <a:tab pos="0" algn="l"/>
              </a:tabLst>
            </a:pPr>
            <a:r>
              <a:rPr lang="en-US" sz="4400" b="0" u="none" strike="noStrike">
                <a:solidFill>
                  <a:schemeClr val="lt1"/>
                </a:solidFill>
                <a:effectLst/>
                <a:uFillTx/>
                <a:latin typeface="Tahoma"/>
              </a:rPr>
              <a:t>Click to edit the title text format</a:t>
            </a:r>
            <a:endParaRPr lang="en-US" sz="4400" b="0" u="none" strike="noStrike">
              <a:solidFill>
                <a:srgbClr val="000000"/>
              </a:solidFill>
              <a:effectLst/>
              <a:uFillTx/>
              <a:latin typeface="Arial"/>
            </a:endParaRPr>
          </a:p>
        </p:txBody>
      </p:sp>
      <p:sp>
        <p:nvSpPr>
          <p:cNvPr id="4" name="PlaceHolder 5"/>
          <p:cNvSpPr>
            <a:spLocks noGrp="1"/>
          </p:cNvSpPr>
          <p:nvPr>
            <p:ph type="body"/>
          </p:nvPr>
        </p:nvSpPr>
        <p:spPr>
          <a:xfrm>
            <a:off x="457200" y="1604520"/>
            <a:ext cx="8228880" cy="3976920"/>
          </a:xfrm>
          <a:prstGeom prst="rect">
            <a:avLst/>
          </a:prstGeom>
          <a:noFill/>
          <a:ln w="0">
            <a:noFill/>
          </a:ln>
        </p:spPr>
        <p:txBody>
          <a:bodyPr lIns="0" tIns="0" rIns="0" bIns="0" anchor="t">
            <a:normAutofit/>
          </a:bodyPr>
          <a:lstStyle/>
          <a:p>
            <a:pPr marL="432000" indent="-324000">
              <a:lnSpc>
                <a:spcPct val="100000"/>
              </a:lnSpc>
              <a:spcBef>
                <a:spcPts val="1417"/>
              </a:spcBef>
              <a:buClr>
                <a:srgbClr val="000000"/>
              </a:buClr>
              <a:buSzPct val="45000"/>
              <a:buFont typeface="Wingdings" charset="2"/>
              <a:buChar char=""/>
            </a:pPr>
            <a:r>
              <a:rPr lang="en-US" sz="3200" b="0" u="none" strike="noStrike">
                <a:solidFill>
                  <a:schemeClr val="lt1"/>
                </a:solidFill>
                <a:effectLst/>
                <a:uFillTx/>
                <a:latin typeface="Times New Roman"/>
              </a:rPr>
              <a:t>Click to edit the outline text format</a:t>
            </a:r>
            <a:endParaRPr lang="en-US" sz="3200" b="0" u="none" strike="noStrike">
              <a:solidFill>
                <a:srgbClr val="000000"/>
              </a:solidFill>
              <a:effectLst/>
              <a:uFillTx/>
              <a:latin typeface="Arial"/>
            </a:endParaRPr>
          </a:p>
          <a:p>
            <a:pPr marL="864000" lvl="1" indent="-324000">
              <a:lnSpc>
                <a:spcPct val="100000"/>
              </a:lnSpc>
              <a:spcBef>
                <a:spcPts val="1134"/>
              </a:spcBef>
              <a:buClr>
                <a:srgbClr val="000000"/>
              </a:buClr>
              <a:buSzPct val="75000"/>
              <a:buFont typeface="Symbol" charset="2"/>
              <a:buChar char=""/>
            </a:pPr>
            <a:r>
              <a:rPr lang="en-US" sz="2400" b="0" u="none" strike="noStrike">
                <a:solidFill>
                  <a:schemeClr val="lt1"/>
                </a:solidFill>
                <a:effectLst/>
                <a:uFillTx/>
                <a:latin typeface="Times New Roman"/>
              </a:rPr>
              <a:t>Second Outline Level</a:t>
            </a:r>
            <a:endParaRPr lang="en-US" sz="2400" b="0" u="none" strike="noStrike">
              <a:solidFill>
                <a:srgbClr val="000000"/>
              </a:solidFill>
              <a:effectLst/>
              <a:uFillTx/>
              <a:latin typeface="Arial"/>
            </a:endParaRPr>
          </a:p>
          <a:p>
            <a:pPr marL="1296000" lvl="2" indent="-288000">
              <a:lnSpc>
                <a:spcPct val="100000"/>
              </a:lnSpc>
              <a:spcBef>
                <a:spcPts val="850"/>
              </a:spcBef>
              <a:buClr>
                <a:srgbClr val="000000"/>
              </a:buClr>
              <a:buSzPct val="45000"/>
              <a:buFont typeface="Wingdings" charset="2"/>
              <a:buChar char=""/>
            </a:pPr>
            <a:r>
              <a:rPr lang="en-US" sz="2000" b="0" u="none" strike="noStrike">
                <a:solidFill>
                  <a:schemeClr val="lt1"/>
                </a:solidFill>
                <a:effectLst/>
                <a:uFillTx/>
                <a:latin typeface="Times New Roman"/>
              </a:rPr>
              <a:t>Third Outline Level</a:t>
            </a:r>
            <a:endParaRPr lang="en-US" sz="2000" b="0" u="none" strike="noStrike">
              <a:solidFill>
                <a:srgbClr val="000000"/>
              </a:solidFill>
              <a:effectLst/>
              <a:uFillTx/>
              <a:latin typeface="Arial"/>
            </a:endParaRPr>
          </a:p>
          <a:p>
            <a:pPr marL="1728000" lvl="3" indent="-216000">
              <a:lnSpc>
                <a:spcPct val="100000"/>
              </a:lnSpc>
              <a:spcBef>
                <a:spcPts val="567"/>
              </a:spcBef>
              <a:buClr>
                <a:srgbClr val="000000"/>
              </a:buClr>
              <a:buSzPct val="75000"/>
              <a:buFont typeface="Symbol" charset="2"/>
              <a:buChar char=""/>
            </a:pPr>
            <a:r>
              <a:rPr lang="en-US" sz="2000" b="0" u="none" strike="noStrike">
                <a:solidFill>
                  <a:schemeClr val="lt1"/>
                </a:solidFill>
                <a:effectLst/>
                <a:uFillTx/>
                <a:latin typeface="Times New Roman"/>
              </a:rPr>
              <a:t>Fourth Outline Level</a:t>
            </a:r>
            <a:endParaRPr lang="en-US" sz="2000" b="0" u="none" strike="noStrike">
              <a:solidFill>
                <a:srgbClr val="000000"/>
              </a:solidFill>
              <a:effectLst/>
              <a:uFillTx/>
              <a:latin typeface="Arial"/>
            </a:endParaRPr>
          </a:p>
          <a:p>
            <a:pPr marL="2160000" lvl="4" indent="-216000">
              <a:lnSpc>
                <a:spcPct val="100000"/>
              </a:lnSpc>
              <a:spcBef>
                <a:spcPts val="283"/>
              </a:spcBef>
              <a:buClr>
                <a:srgbClr val="000000"/>
              </a:buClr>
              <a:buSzPct val="45000"/>
              <a:buFont typeface="Wingdings" charset="2"/>
              <a:buChar char=""/>
            </a:pPr>
            <a:r>
              <a:rPr lang="en-US" sz="2000" b="0" u="none" strike="noStrike">
                <a:solidFill>
                  <a:schemeClr val="lt1"/>
                </a:solidFill>
                <a:effectLst/>
                <a:uFillTx/>
                <a:latin typeface="Times New Roman"/>
              </a:rPr>
              <a:t>Fifth Outline Level</a:t>
            </a:r>
            <a:endParaRPr lang="en-US" sz="2000" b="0" u="none" strike="noStrike">
              <a:solidFill>
                <a:srgbClr val="000000"/>
              </a:solidFill>
              <a:effectLst/>
              <a:uFillTx/>
              <a:latin typeface="Arial"/>
            </a:endParaRPr>
          </a:p>
          <a:p>
            <a:pPr marL="2592000" lvl="5" indent="-216000">
              <a:lnSpc>
                <a:spcPct val="100000"/>
              </a:lnSpc>
              <a:spcBef>
                <a:spcPts val="283"/>
              </a:spcBef>
              <a:buClr>
                <a:srgbClr val="000000"/>
              </a:buClr>
              <a:buSzPct val="45000"/>
              <a:buFont typeface="Wingdings" charset="2"/>
              <a:buChar char=""/>
            </a:pPr>
            <a:r>
              <a:rPr lang="en-US" sz="2000" b="0" u="none" strike="noStrike">
                <a:solidFill>
                  <a:schemeClr val="lt1"/>
                </a:solidFill>
                <a:effectLst/>
                <a:uFillTx/>
                <a:latin typeface="Times New Roman"/>
              </a:rPr>
              <a:t>Sixth Outline Level</a:t>
            </a:r>
            <a:endParaRPr lang="en-US" sz="2000" b="0" u="none" strike="noStrike">
              <a:solidFill>
                <a:srgbClr val="000000"/>
              </a:solidFill>
              <a:effectLst/>
              <a:uFillTx/>
              <a:latin typeface="Arial"/>
            </a:endParaRPr>
          </a:p>
          <a:p>
            <a:pPr marL="3024000" lvl="6" indent="-216000">
              <a:lnSpc>
                <a:spcPct val="100000"/>
              </a:lnSpc>
              <a:spcBef>
                <a:spcPts val="283"/>
              </a:spcBef>
              <a:buClr>
                <a:srgbClr val="000000"/>
              </a:buClr>
              <a:buSzPct val="45000"/>
              <a:buFont typeface="Wingdings" charset="2"/>
              <a:buChar char=""/>
            </a:pPr>
            <a:r>
              <a:rPr lang="en-US" sz="2000" b="0" u="none" strike="noStrike">
                <a:solidFill>
                  <a:schemeClr val="lt1"/>
                </a:solidFill>
                <a:effectLst/>
                <a:uFillTx/>
                <a:latin typeface="Times New Roman"/>
              </a:rPr>
              <a:t>Seventh Outline Level</a:t>
            </a:r>
            <a:endParaRPr lang="en-US" sz="2000" b="0" u="none" strike="noStrike">
              <a:solidFill>
                <a:srgbClr val="000000"/>
              </a:solidFill>
              <a:effectLst/>
              <a:uFillTx/>
              <a:latin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Comparison">
    <p:bg>
      <p:bgPr>
        <a:solidFill>
          <a:schemeClr val="lt1"/>
        </a:solidFill>
        <a:effectLst/>
      </p:bgPr>
    </p:bg>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274680"/>
            <a:ext cx="8228880" cy="114228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4400" b="0" u="none" strike="noStrike">
                <a:solidFill>
                  <a:schemeClr val="lt2"/>
                </a:solidFill>
                <a:effectLst/>
                <a:uFillTx/>
                <a:latin typeface="Times New Roman"/>
              </a:rPr>
              <a:t>Click to edit Master title style</a:t>
            </a:r>
            <a:endParaRPr lang="en-US" sz="4400" b="0" u="none" strike="noStrike">
              <a:solidFill>
                <a:srgbClr val="000000"/>
              </a:solidFill>
              <a:effectLst/>
              <a:uFillTx/>
              <a:latin typeface="Arial"/>
            </a:endParaRPr>
          </a:p>
        </p:txBody>
      </p:sp>
      <p:sp>
        <p:nvSpPr>
          <p:cNvPr id="49" name="PlaceHolder 2"/>
          <p:cNvSpPr>
            <a:spLocks noGrp="1"/>
          </p:cNvSpPr>
          <p:nvPr>
            <p:ph type="body"/>
          </p:nvPr>
        </p:nvSpPr>
        <p:spPr>
          <a:xfrm>
            <a:off x="457200" y="1535040"/>
            <a:ext cx="4039560" cy="639000"/>
          </a:xfrm>
          <a:prstGeom prst="rect">
            <a:avLst/>
          </a:prstGeom>
          <a:noFill/>
          <a:ln w="0">
            <a:noFill/>
          </a:ln>
        </p:spPr>
        <p:txBody>
          <a:bodyPr lIns="91440" tIns="45720" rIns="91440" bIns="45720" numCol="1" spcCol="0" anchor="b">
            <a:noAutofit/>
          </a:bodyPr>
          <a:lstStyle/>
          <a:p>
            <a:pPr indent="0">
              <a:lnSpc>
                <a:spcPct val="100000"/>
              </a:lnSpc>
              <a:spcBef>
                <a:spcPts val="479"/>
              </a:spcBef>
              <a:buNone/>
              <a:tabLst>
                <a:tab pos="0" algn="l"/>
              </a:tabLst>
            </a:pPr>
            <a:r>
              <a:rPr lang="en-US" sz="2400" b="1" u="none" strike="noStrike">
                <a:solidFill>
                  <a:schemeClr val="lt1"/>
                </a:solidFill>
                <a:effectLst/>
                <a:uFillTx/>
                <a:latin typeface="Times New Roman"/>
              </a:rPr>
              <a:t>Click to edit Master text styles</a:t>
            </a:r>
            <a:endParaRPr lang="en-US" sz="2400" b="0" u="none" strike="noStrike">
              <a:solidFill>
                <a:srgbClr val="000000"/>
              </a:solidFill>
              <a:effectLst/>
              <a:uFillTx/>
              <a:latin typeface="Arial"/>
            </a:endParaRPr>
          </a:p>
        </p:txBody>
      </p:sp>
      <p:sp>
        <p:nvSpPr>
          <p:cNvPr id="50" name="PlaceHolder 3"/>
          <p:cNvSpPr>
            <a:spLocks noGrp="1"/>
          </p:cNvSpPr>
          <p:nvPr>
            <p:ph type="body"/>
          </p:nvPr>
        </p:nvSpPr>
        <p:spPr>
          <a:xfrm>
            <a:off x="457200" y="2174760"/>
            <a:ext cx="4039560" cy="3950640"/>
          </a:xfrm>
          <a:prstGeom prst="rect">
            <a:avLst/>
          </a:prstGeom>
          <a:noFill/>
          <a:ln w="0">
            <a:noFill/>
          </a:ln>
        </p:spPr>
        <p:txBody>
          <a:bodyPr lIns="91440" tIns="45720" rIns="91440" bIns="45720" numCol="1" spcCol="0" anchor="t">
            <a:noAutofit/>
          </a:bodyPr>
          <a:lstStyle/>
          <a:p>
            <a:pPr marL="343080" indent="-343080">
              <a:lnSpc>
                <a:spcPct val="100000"/>
              </a:lnSpc>
              <a:spcBef>
                <a:spcPts val="479"/>
              </a:spcBef>
              <a:buClr>
                <a:srgbClr val="FFFFFF"/>
              </a:buClr>
              <a:buFont typeface="Symbol" charset="2"/>
              <a:buChar char=""/>
            </a:pPr>
            <a:r>
              <a:rPr lang="en-US" sz="2400" b="0" u="none" strike="noStrike">
                <a:solidFill>
                  <a:schemeClr val="lt1"/>
                </a:solidFill>
                <a:effectLst/>
                <a:uFillTx/>
                <a:latin typeface="Times New Roman"/>
              </a:rPr>
              <a:t>Click to edit Master text styles</a:t>
            </a:r>
            <a:endParaRPr lang="en-US" sz="2400" b="0" u="none" strike="noStrike">
              <a:solidFill>
                <a:srgbClr val="000000"/>
              </a:solidFill>
              <a:effectLst/>
              <a:uFillTx/>
              <a:latin typeface="Arial"/>
            </a:endParaRPr>
          </a:p>
          <a:p>
            <a:pPr marL="743040" lvl="1" indent="-285840">
              <a:lnSpc>
                <a:spcPct val="100000"/>
              </a:lnSpc>
              <a:spcBef>
                <a:spcPts val="400"/>
              </a:spcBef>
              <a:buClr>
                <a:srgbClr val="FFFFFF"/>
              </a:buClr>
              <a:buFont typeface="Symbol" charset="2"/>
              <a:buChar char=""/>
            </a:pPr>
            <a:r>
              <a:rPr lang="en-US" sz="2000" b="0" u="none" strike="noStrike">
                <a:solidFill>
                  <a:schemeClr val="lt1"/>
                </a:solidFill>
                <a:effectLst/>
                <a:uFillTx/>
                <a:latin typeface="Times New Roman"/>
              </a:rPr>
              <a:t>Second level</a:t>
            </a:r>
            <a:endParaRPr lang="en-US" sz="2000" b="0" u="none" strike="noStrike">
              <a:solidFill>
                <a:srgbClr val="000000"/>
              </a:solidFill>
              <a:effectLst/>
              <a:uFillTx/>
              <a:latin typeface="Arial"/>
            </a:endParaRPr>
          </a:p>
          <a:p>
            <a:pPr marL="1143000" lvl="2" indent="-228600">
              <a:lnSpc>
                <a:spcPct val="100000"/>
              </a:lnSpc>
              <a:spcBef>
                <a:spcPts val="360"/>
              </a:spcBef>
              <a:buClr>
                <a:srgbClr val="FFFFFF"/>
              </a:buClr>
              <a:buFont typeface="Symbol" charset="2"/>
              <a:buChar char=""/>
            </a:pPr>
            <a:r>
              <a:rPr lang="en-US" sz="1800" b="0" u="none" strike="noStrike">
                <a:solidFill>
                  <a:schemeClr val="lt1"/>
                </a:solidFill>
                <a:effectLst/>
                <a:uFillTx/>
                <a:latin typeface="Times New Roman"/>
              </a:rPr>
              <a:t>Third level</a:t>
            </a:r>
            <a:endParaRPr lang="en-US" sz="1800" b="0" u="none" strike="noStrike">
              <a:solidFill>
                <a:srgbClr val="000000"/>
              </a:solidFill>
              <a:effectLst/>
              <a:uFillTx/>
              <a:latin typeface="Arial"/>
            </a:endParaRPr>
          </a:p>
          <a:p>
            <a:pPr marL="1600200" lvl="3" indent="-228600">
              <a:lnSpc>
                <a:spcPct val="100000"/>
              </a:lnSpc>
              <a:spcBef>
                <a:spcPts val="320"/>
              </a:spcBef>
              <a:buClr>
                <a:srgbClr val="FFFFFF"/>
              </a:buClr>
              <a:buFont typeface="Symbol" charset="2"/>
              <a:buChar char=""/>
            </a:pPr>
            <a:r>
              <a:rPr lang="en-US" sz="1600" b="0" u="none" strike="noStrike">
                <a:solidFill>
                  <a:schemeClr val="lt1"/>
                </a:solidFill>
                <a:effectLst/>
                <a:uFillTx/>
                <a:latin typeface="Times New Roman"/>
              </a:rPr>
              <a:t>Fourth level</a:t>
            </a:r>
            <a:endParaRPr lang="en-US" sz="1600" b="0" u="none" strike="noStrike">
              <a:solidFill>
                <a:srgbClr val="000000"/>
              </a:solidFill>
              <a:effectLst/>
              <a:uFillTx/>
              <a:latin typeface="Arial"/>
            </a:endParaRPr>
          </a:p>
          <a:p>
            <a:pPr marL="2057400" lvl="4" indent="-228600">
              <a:lnSpc>
                <a:spcPct val="100000"/>
              </a:lnSpc>
              <a:spcBef>
                <a:spcPts val="320"/>
              </a:spcBef>
              <a:buClr>
                <a:srgbClr val="FFFFFF"/>
              </a:buClr>
              <a:buFont typeface="OpenSymbol"/>
              <a:buChar char="»"/>
            </a:pPr>
            <a:r>
              <a:rPr lang="en-US" sz="1600" b="0" u="none" strike="noStrike">
                <a:solidFill>
                  <a:schemeClr val="lt1"/>
                </a:solidFill>
                <a:effectLst/>
                <a:uFillTx/>
                <a:latin typeface="Times New Roman"/>
              </a:rPr>
              <a:t>Fifth level</a:t>
            </a:r>
            <a:endParaRPr lang="en-US" sz="1600" b="0" u="none" strike="noStrike">
              <a:solidFill>
                <a:srgbClr val="000000"/>
              </a:solidFill>
              <a:effectLst/>
              <a:uFillTx/>
              <a:latin typeface="Arial"/>
            </a:endParaRPr>
          </a:p>
        </p:txBody>
      </p:sp>
      <p:sp>
        <p:nvSpPr>
          <p:cNvPr id="51" name="PlaceHolder 4"/>
          <p:cNvSpPr>
            <a:spLocks noGrp="1"/>
          </p:cNvSpPr>
          <p:nvPr>
            <p:ph type="body"/>
          </p:nvPr>
        </p:nvSpPr>
        <p:spPr>
          <a:xfrm>
            <a:off x="4645080" y="1535040"/>
            <a:ext cx="4041000" cy="639000"/>
          </a:xfrm>
          <a:prstGeom prst="rect">
            <a:avLst/>
          </a:prstGeom>
          <a:noFill/>
          <a:ln w="0">
            <a:noFill/>
          </a:ln>
        </p:spPr>
        <p:txBody>
          <a:bodyPr lIns="91440" tIns="45720" rIns="91440" bIns="45720" numCol="1" spcCol="0" anchor="b">
            <a:noAutofit/>
          </a:bodyPr>
          <a:lstStyle/>
          <a:p>
            <a:pPr indent="0">
              <a:lnSpc>
                <a:spcPct val="100000"/>
              </a:lnSpc>
              <a:spcBef>
                <a:spcPts val="479"/>
              </a:spcBef>
              <a:buNone/>
              <a:tabLst>
                <a:tab pos="0" algn="l"/>
              </a:tabLst>
            </a:pPr>
            <a:r>
              <a:rPr lang="en-US" sz="2400" b="1" u="none" strike="noStrike">
                <a:solidFill>
                  <a:schemeClr val="lt1"/>
                </a:solidFill>
                <a:effectLst/>
                <a:uFillTx/>
                <a:latin typeface="Times New Roman"/>
              </a:rPr>
              <a:t>Click to edit Master text styles</a:t>
            </a:r>
            <a:endParaRPr lang="en-US" sz="2400" b="0" u="none" strike="noStrike">
              <a:solidFill>
                <a:srgbClr val="000000"/>
              </a:solidFill>
              <a:effectLst/>
              <a:uFillTx/>
              <a:latin typeface="Arial"/>
            </a:endParaRPr>
          </a:p>
        </p:txBody>
      </p:sp>
      <p:sp>
        <p:nvSpPr>
          <p:cNvPr id="52" name="PlaceHolder 5"/>
          <p:cNvSpPr>
            <a:spLocks noGrp="1"/>
          </p:cNvSpPr>
          <p:nvPr>
            <p:ph type="body"/>
          </p:nvPr>
        </p:nvSpPr>
        <p:spPr>
          <a:xfrm>
            <a:off x="4645080" y="2174760"/>
            <a:ext cx="4041000" cy="3950640"/>
          </a:xfrm>
          <a:prstGeom prst="rect">
            <a:avLst/>
          </a:prstGeom>
          <a:noFill/>
          <a:ln w="0">
            <a:noFill/>
          </a:ln>
        </p:spPr>
        <p:txBody>
          <a:bodyPr lIns="91440" tIns="45720" rIns="91440" bIns="45720" numCol="1" spcCol="0" anchor="t">
            <a:noAutofit/>
          </a:bodyPr>
          <a:lstStyle/>
          <a:p>
            <a:pPr marL="343080" indent="-343080">
              <a:lnSpc>
                <a:spcPct val="100000"/>
              </a:lnSpc>
              <a:spcBef>
                <a:spcPts val="479"/>
              </a:spcBef>
              <a:buClr>
                <a:srgbClr val="FFFFFF"/>
              </a:buClr>
              <a:buFont typeface="Symbol" charset="2"/>
              <a:buChar char=""/>
            </a:pPr>
            <a:r>
              <a:rPr lang="en-US" sz="2400" b="0" u="none" strike="noStrike">
                <a:solidFill>
                  <a:schemeClr val="lt1"/>
                </a:solidFill>
                <a:effectLst/>
                <a:uFillTx/>
                <a:latin typeface="Times New Roman"/>
              </a:rPr>
              <a:t>Click to edit Master text styles</a:t>
            </a:r>
            <a:endParaRPr lang="en-US" sz="2400" b="0" u="none" strike="noStrike">
              <a:solidFill>
                <a:srgbClr val="000000"/>
              </a:solidFill>
              <a:effectLst/>
              <a:uFillTx/>
              <a:latin typeface="Arial"/>
            </a:endParaRPr>
          </a:p>
          <a:p>
            <a:pPr marL="743040" lvl="1" indent="-285840">
              <a:lnSpc>
                <a:spcPct val="100000"/>
              </a:lnSpc>
              <a:spcBef>
                <a:spcPts val="400"/>
              </a:spcBef>
              <a:buClr>
                <a:srgbClr val="FFFFFF"/>
              </a:buClr>
              <a:buFont typeface="Symbol" charset="2"/>
              <a:buChar char=""/>
            </a:pPr>
            <a:r>
              <a:rPr lang="en-US" sz="2000" b="0" u="none" strike="noStrike">
                <a:solidFill>
                  <a:schemeClr val="lt1"/>
                </a:solidFill>
                <a:effectLst/>
                <a:uFillTx/>
                <a:latin typeface="Times New Roman"/>
              </a:rPr>
              <a:t>Second level</a:t>
            </a:r>
            <a:endParaRPr lang="en-US" sz="2000" b="0" u="none" strike="noStrike">
              <a:solidFill>
                <a:srgbClr val="000000"/>
              </a:solidFill>
              <a:effectLst/>
              <a:uFillTx/>
              <a:latin typeface="Arial"/>
            </a:endParaRPr>
          </a:p>
          <a:p>
            <a:pPr marL="1143000" lvl="2" indent="-228600">
              <a:lnSpc>
                <a:spcPct val="100000"/>
              </a:lnSpc>
              <a:spcBef>
                <a:spcPts val="360"/>
              </a:spcBef>
              <a:buClr>
                <a:srgbClr val="FFFFFF"/>
              </a:buClr>
              <a:buFont typeface="Symbol" charset="2"/>
              <a:buChar char=""/>
            </a:pPr>
            <a:r>
              <a:rPr lang="en-US" sz="1800" b="0" u="none" strike="noStrike">
                <a:solidFill>
                  <a:schemeClr val="lt1"/>
                </a:solidFill>
                <a:effectLst/>
                <a:uFillTx/>
                <a:latin typeface="Times New Roman"/>
              </a:rPr>
              <a:t>Third level</a:t>
            </a:r>
            <a:endParaRPr lang="en-US" sz="1800" b="0" u="none" strike="noStrike">
              <a:solidFill>
                <a:srgbClr val="000000"/>
              </a:solidFill>
              <a:effectLst/>
              <a:uFillTx/>
              <a:latin typeface="Arial"/>
            </a:endParaRPr>
          </a:p>
          <a:p>
            <a:pPr marL="1600200" lvl="3" indent="-228600">
              <a:lnSpc>
                <a:spcPct val="100000"/>
              </a:lnSpc>
              <a:spcBef>
                <a:spcPts val="320"/>
              </a:spcBef>
              <a:buClr>
                <a:srgbClr val="FFFFFF"/>
              </a:buClr>
              <a:buFont typeface="Symbol" charset="2"/>
              <a:buChar char=""/>
            </a:pPr>
            <a:r>
              <a:rPr lang="en-US" sz="1600" b="0" u="none" strike="noStrike">
                <a:solidFill>
                  <a:schemeClr val="lt1"/>
                </a:solidFill>
                <a:effectLst/>
                <a:uFillTx/>
                <a:latin typeface="Times New Roman"/>
              </a:rPr>
              <a:t>Fourth level</a:t>
            </a:r>
            <a:endParaRPr lang="en-US" sz="1600" b="0" u="none" strike="noStrike">
              <a:solidFill>
                <a:srgbClr val="000000"/>
              </a:solidFill>
              <a:effectLst/>
              <a:uFillTx/>
              <a:latin typeface="Arial"/>
            </a:endParaRPr>
          </a:p>
          <a:p>
            <a:pPr marL="2057400" lvl="4" indent="-228600">
              <a:lnSpc>
                <a:spcPct val="100000"/>
              </a:lnSpc>
              <a:spcBef>
                <a:spcPts val="320"/>
              </a:spcBef>
              <a:buClr>
                <a:srgbClr val="FFFFFF"/>
              </a:buClr>
              <a:buFont typeface="OpenSymbol"/>
              <a:buChar char="»"/>
            </a:pPr>
            <a:r>
              <a:rPr lang="en-US" sz="1600" b="0" u="none" strike="noStrike">
                <a:solidFill>
                  <a:schemeClr val="lt1"/>
                </a:solidFill>
                <a:effectLst/>
                <a:uFillTx/>
                <a:latin typeface="Times New Roman"/>
              </a:rPr>
              <a:t>Fifth level</a:t>
            </a:r>
            <a:endParaRPr lang="en-US" sz="1600" b="0" u="none" strike="noStrike">
              <a:solidFill>
                <a:srgbClr val="000000"/>
              </a:solidFill>
              <a:effectLst/>
              <a:uFillTx/>
              <a:latin typeface="Arial"/>
            </a:endParaRPr>
          </a:p>
        </p:txBody>
      </p:sp>
      <p:sp>
        <p:nvSpPr>
          <p:cNvPr id="53" name="PlaceHolder 6"/>
          <p:cNvSpPr>
            <a:spLocks noGrp="1"/>
          </p:cNvSpPr>
          <p:nvPr>
            <p:ph type="dt" idx="28"/>
          </p:nvPr>
        </p:nvSpPr>
        <p:spPr>
          <a:xfrm>
            <a:off x="685800" y="6248520"/>
            <a:ext cx="1904400" cy="456480"/>
          </a:xfrm>
          <a:prstGeom prst="rect">
            <a:avLst/>
          </a:prstGeom>
          <a:noFill/>
          <a:ln w="9360">
            <a:noFill/>
          </a:ln>
        </p:spPr>
        <p:txBody>
          <a:bodyPr lIns="91440" tIns="45720" rIns="91440" bIns="45720" numCol="1" spcCol="0" anchor="t">
            <a:noAutofit/>
          </a:bodyPr>
          <a:lstStyle>
            <a:lvl1pPr indent="0">
              <a:lnSpc>
                <a:spcPct val="100000"/>
              </a:lnSpc>
              <a:buNone/>
              <a:tabLst>
                <a:tab pos="0" algn="l"/>
              </a:tabLst>
              <a:defRPr lang="en-US" sz="1400" b="0" u="none" strike="noStrike">
                <a:solidFill>
                  <a:srgbClr val="000000"/>
                </a:solidFill>
                <a:effectLst/>
                <a:uFillTx/>
                <a:latin typeface="Times New Roman"/>
              </a:defRPr>
            </a:lvl1pPr>
          </a:lstStyle>
          <a:p>
            <a:pPr indent="0">
              <a:lnSpc>
                <a:spcPct val="100000"/>
              </a:lnSpc>
              <a:buNone/>
              <a:tabLst>
                <a:tab pos="0" algn="l"/>
              </a:tabLst>
            </a:pPr>
            <a:r>
              <a:rPr lang="en-US" sz="1400" b="0" u="none" strike="noStrike">
                <a:solidFill>
                  <a:srgbClr val="000000"/>
                </a:solidFill>
                <a:effectLst/>
                <a:uFillTx/>
                <a:latin typeface="Times New Roman"/>
              </a:rPr>
              <a:t>&lt;date/time&gt;</a:t>
            </a:r>
          </a:p>
        </p:txBody>
      </p:sp>
      <p:sp>
        <p:nvSpPr>
          <p:cNvPr id="54" name="PlaceHolder 7"/>
          <p:cNvSpPr>
            <a:spLocks noGrp="1"/>
          </p:cNvSpPr>
          <p:nvPr>
            <p:ph type="ftr" idx="29"/>
          </p:nvPr>
        </p:nvSpPr>
        <p:spPr>
          <a:xfrm>
            <a:off x="3124080" y="6248520"/>
            <a:ext cx="2894760" cy="456480"/>
          </a:xfrm>
          <a:prstGeom prst="rect">
            <a:avLst/>
          </a:prstGeom>
          <a:noFill/>
          <a:ln w="9360">
            <a:noFill/>
          </a:ln>
        </p:spPr>
        <p:txBody>
          <a:bodyPr lIns="91440" tIns="45720" rIns="91440" bIns="45720" numCol="1" spcCol="0" anchor="t">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55" name="PlaceHolder 8"/>
          <p:cNvSpPr>
            <a:spLocks noGrp="1"/>
          </p:cNvSpPr>
          <p:nvPr>
            <p:ph type="sldNum" idx="30"/>
          </p:nvPr>
        </p:nvSpPr>
        <p:spPr>
          <a:xfrm>
            <a:off x="6553080" y="6248520"/>
            <a:ext cx="1904400" cy="456480"/>
          </a:xfrm>
          <a:prstGeom prst="rect">
            <a:avLst/>
          </a:prstGeom>
          <a:noFill/>
          <a:ln w="9360">
            <a:noFill/>
          </a:ln>
        </p:spPr>
        <p:txBody>
          <a:bodyPr lIns="91440" tIns="45720" rIns="91440" bIns="45720" numCol="1" spcCol="0" anchor="t">
            <a:noAutofit/>
          </a:bodyPr>
          <a:lstStyle>
            <a:lvl1pPr indent="0" algn="r">
              <a:lnSpc>
                <a:spcPct val="100000"/>
              </a:lnSpc>
              <a:buNone/>
              <a:tabLst>
                <a:tab pos="0" algn="l"/>
              </a:tabLst>
              <a:defRPr lang="en-US" sz="1400" b="0" u="none" strike="noStrike">
                <a:solidFill>
                  <a:schemeClr val="lt1"/>
                </a:solidFill>
                <a:effectLst/>
                <a:uFillTx/>
                <a:latin typeface="Times New Roman"/>
              </a:defRPr>
            </a:lvl1pPr>
          </a:lstStyle>
          <a:p>
            <a:pPr indent="0" algn="r">
              <a:lnSpc>
                <a:spcPct val="100000"/>
              </a:lnSpc>
              <a:buNone/>
              <a:tabLst>
                <a:tab pos="0" algn="l"/>
              </a:tabLst>
            </a:pPr>
            <a:fld id="{43AF8F0E-D225-4028-AA65-636F83453810}" type="slidenum">
              <a:rPr lang="en-US" sz="1400" b="0" u="none" strike="noStrike">
                <a:solidFill>
                  <a:schemeClr val="lt1"/>
                </a:solidFill>
                <a:effectLst/>
                <a:uFillTx/>
                <a:latin typeface="Times New Roman"/>
              </a:rPr>
              <a:t>‹#›</a:t>
            </a:fld>
            <a:endParaRPr lang="en-US" sz="1400" b="0" u="none" strike="noStrike">
              <a:solidFill>
                <a:srgbClr val="000000"/>
              </a:solidFill>
              <a:effectLst/>
              <a:uFillTx/>
              <a:latin typeface="Times New Roman"/>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lt1"/>
        </a:solidFill>
        <a:effectLst/>
      </p:bgPr>
    </p:bg>
    <p:spTree>
      <p:nvGrpSpPr>
        <p:cNvPr id="1" name=""/>
        <p:cNvGrpSpPr/>
        <p:nvPr/>
      </p:nvGrpSpPr>
      <p:grpSpPr>
        <a:xfrm>
          <a:off x="0" y="0"/>
          <a:ext cx="0" cy="0"/>
          <a:chOff x="0" y="0"/>
          <a:chExt cx="0" cy="0"/>
        </a:xfrm>
      </p:grpSpPr>
      <p:sp>
        <p:nvSpPr>
          <p:cNvPr id="56" name="PlaceHolder 1"/>
          <p:cNvSpPr>
            <a:spLocks noGrp="1"/>
          </p:cNvSpPr>
          <p:nvPr>
            <p:ph type="title"/>
          </p:nvPr>
        </p:nvSpPr>
        <p:spPr>
          <a:xfrm>
            <a:off x="685800" y="609480"/>
            <a:ext cx="7771680" cy="114228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4400" b="0" u="none" strike="noStrike">
                <a:solidFill>
                  <a:schemeClr val="lt2"/>
                </a:solidFill>
                <a:effectLst/>
                <a:uFillTx/>
                <a:latin typeface="Times New Roman"/>
              </a:rPr>
              <a:t>Click to edit Master title style</a:t>
            </a:r>
            <a:endParaRPr lang="en-US" sz="4400" b="0" u="none" strike="noStrike">
              <a:solidFill>
                <a:srgbClr val="000000"/>
              </a:solidFill>
              <a:effectLst/>
              <a:uFillTx/>
              <a:latin typeface="Arial"/>
            </a:endParaRPr>
          </a:p>
        </p:txBody>
      </p:sp>
      <p:sp>
        <p:nvSpPr>
          <p:cNvPr id="57" name="PlaceHolder 2"/>
          <p:cNvSpPr>
            <a:spLocks noGrp="1"/>
          </p:cNvSpPr>
          <p:nvPr>
            <p:ph type="dt" idx="31"/>
          </p:nvPr>
        </p:nvSpPr>
        <p:spPr>
          <a:xfrm>
            <a:off x="685800" y="6248520"/>
            <a:ext cx="1904400" cy="456480"/>
          </a:xfrm>
          <a:prstGeom prst="rect">
            <a:avLst/>
          </a:prstGeom>
          <a:noFill/>
          <a:ln w="9360">
            <a:noFill/>
          </a:ln>
        </p:spPr>
        <p:txBody>
          <a:bodyPr lIns="91440" tIns="45720" rIns="91440" bIns="45720" numCol="1" spcCol="0" anchor="t">
            <a:noAutofit/>
          </a:bodyPr>
          <a:lstStyle>
            <a:lvl1pPr indent="0">
              <a:lnSpc>
                <a:spcPct val="100000"/>
              </a:lnSpc>
              <a:buNone/>
              <a:tabLst>
                <a:tab pos="0" algn="l"/>
              </a:tabLst>
              <a:defRPr lang="en-US" sz="1400" b="0" u="none" strike="noStrike">
                <a:solidFill>
                  <a:srgbClr val="000000"/>
                </a:solidFill>
                <a:effectLst/>
                <a:uFillTx/>
                <a:latin typeface="Times New Roman"/>
              </a:defRPr>
            </a:lvl1pPr>
          </a:lstStyle>
          <a:p>
            <a:pPr indent="0">
              <a:lnSpc>
                <a:spcPct val="100000"/>
              </a:lnSpc>
              <a:buNone/>
              <a:tabLst>
                <a:tab pos="0" algn="l"/>
              </a:tabLst>
            </a:pPr>
            <a:r>
              <a:rPr lang="en-US" sz="1400" b="0" u="none" strike="noStrike">
                <a:solidFill>
                  <a:srgbClr val="000000"/>
                </a:solidFill>
                <a:effectLst/>
                <a:uFillTx/>
                <a:latin typeface="Times New Roman"/>
              </a:rPr>
              <a:t>&lt;date/time&gt;</a:t>
            </a:r>
          </a:p>
        </p:txBody>
      </p:sp>
      <p:sp>
        <p:nvSpPr>
          <p:cNvPr id="58" name="PlaceHolder 3"/>
          <p:cNvSpPr>
            <a:spLocks noGrp="1"/>
          </p:cNvSpPr>
          <p:nvPr>
            <p:ph type="ftr" idx="32"/>
          </p:nvPr>
        </p:nvSpPr>
        <p:spPr>
          <a:xfrm>
            <a:off x="3124080" y="6248520"/>
            <a:ext cx="2894760" cy="456480"/>
          </a:xfrm>
          <a:prstGeom prst="rect">
            <a:avLst/>
          </a:prstGeom>
          <a:noFill/>
          <a:ln w="9360">
            <a:noFill/>
          </a:ln>
        </p:spPr>
        <p:txBody>
          <a:bodyPr lIns="91440" tIns="45720" rIns="91440" bIns="45720" numCol="1" spcCol="0" anchor="t">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59" name="PlaceHolder 4"/>
          <p:cNvSpPr>
            <a:spLocks noGrp="1"/>
          </p:cNvSpPr>
          <p:nvPr>
            <p:ph type="sldNum" idx="33"/>
          </p:nvPr>
        </p:nvSpPr>
        <p:spPr>
          <a:xfrm>
            <a:off x="6553080" y="6248520"/>
            <a:ext cx="1904400" cy="456480"/>
          </a:xfrm>
          <a:prstGeom prst="rect">
            <a:avLst/>
          </a:prstGeom>
          <a:noFill/>
          <a:ln w="9360">
            <a:noFill/>
          </a:ln>
        </p:spPr>
        <p:txBody>
          <a:bodyPr lIns="91440" tIns="45720" rIns="91440" bIns="45720" numCol="1" spcCol="0" anchor="t">
            <a:noAutofit/>
          </a:bodyPr>
          <a:lstStyle>
            <a:lvl1pPr indent="0" algn="r">
              <a:lnSpc>
                <a:spcPct val="100000"/>
              </a:lnSpc>
              <a:buNone/>
              <a:tabLst>
                <a:tab pos="0" algn="l"/>
              </a:tabLst>
              <a:defRPr lang="en-US" sz="1400" b="0" u="none" strike="noStrike">
                <a:solidFill>
                  <a:schemeClr val="lt1"/>
                </a:solidFill>
                <a:effectLst/>
                <a:uFillTx/>
                <a:latin typeface="Times New Roman"/>
              </a:defRPr>
            </a:lvl1pPr>
          </a:lstStyle>
          <a:p>
            <a:pPr indent="0" algn="r">
              <a:lnSpc>
                <a:spcPct val="100000"/>
              </a:lnSpc>
              <a:buNone/>
              <a:tabLst>
                <a:tab pos="0" algn="l"/>
              </a:tabLst>
            </a:pPr>
            <a:fld id="{A68122A4-6280-489B-B001-D0CD965878D5}" type="slidenum">
              <a:rPr lang="en-US" sz="1400" b="0" u="none" strike="noStrike">
                <a:solidFill>
                  <a:schemeClr val="lt1"/>
                </a:solidFill>
                <a:effectLst/>
                <a:uFillTx/>
                <a:latin typeface="Times New Roman"/>
              </a:rPr>
              <a:t>‹#›</a:t>
            </a:fld>
            <a:endParaRPr lang="en-US" sz="1400" b="0" u="none" strike="noStrike">
              <a:solidFill>
                <a:srgbClr val="000000"/>
              </a:solidFill>
              <a:effectLst/>
              <a:uFillTx/>
              <a:latin typeface="Times New Roman"/>
            </a:endParaRPr>
          </a:p>
        </p:txBody>
      </p:sp>
      <p:sp>
        <p:nvSpPr>
          <p:cNvPr id="60" name="PlaceHolder 5"/>
          <p:cNvSpPr>
            <a:spLocks noGrp="1"/>
          </p:cNvSpPr>
          <p:nvPr>
            <p:ph type="body"/>
          </p:nvPr>
        </p:nvSpPr>
        <p:spPr>
          <a:xfrm>
            <a:off x="457200" y="1604520"/>
            <a:ext cx="8228880" cy="3976920"/>
          </a:xfrm>
          <a:prstGeom prst="rect">
            <a:avLst/>
          </a:prstGeom>
          <a:noFill/>
          <a:ln w="0">
            <a:noFill/>
          </a:ln>
        </p:spPr>
        <p:txBody>
          <a:bodyPr lIns="0" tIns="0" rIns="0" bIns="0" anchor="t">
            <a:normAutofit/>
          </a:bodyPr>
          <a:lstStyle/>
          <a:p>
            <a:pPr marL="432000" indent="-324000">
              <a:lnSpc>
                <a:spcPct val="100000"/>
              </a:lnSpc>
              <a:spcBef>
                <a:spcPts val="1417"/>
              </a:spcBef>
              <a:buClr>
                <a:srgbClr val="000000"/>
              </a:buClr>
              <a:buSzPct val="45000"/>
              <a:buFont typeface="Wingdings" charset="2"/>
              <a:buChar char=""/>
            </a:pPr>
            <a:r>
              <a:rPr lang="en-US" sz="3200" b="0" u="none" strike="noStrike">
                <a:solidFill>
                  <a:schemeClr val="lt1"/>
                </a:solidFill>
                <a:effectLst/>
                <a:uFillTx/>
                <a:latin typeface="Times New Roman"/>
              </a:rPr>
              <a:t>Click to edit the outline text format</a:t>
            </a:r>
            <a:endParaRPr lang="en-US" sz="3200" b="0" u="none" strike="noStrike">
              <a:solidFill>
                <a:srgbClr val="000000"/>
              </a:solidFill>
              <a:effectLst/>
              <a:uFillTx/>
              <a:latin typeface="Arial"/>
            </a:endParaRPr>
          </a:p>
          <a:p>
            <a:pPr marL="864000" lvl="1" indent="-324000">
              <a:lnSpc>
                <a:spcPct val="100000"/>
              </a:lnSpc>
              <a:spcBef>
                <a:spcPts val="1134"/>
              </a:spcBef>
              <a:buClr>
                <a:srgbClr val="000000"/>
              </a:buClr>
              <a:buSzPct val="75000"/>
              <a:buFont typeface="Symbol" charset="2"/>
              <a:buChar char=""/>
            </a:pPr>
            <a:r>
              <a:rPr lang="en-US" sz="2400" b="0" u="none" strike="noStrike">
                <a:solidFill>
                  <a:schemeClr val="lt1"/>
                </a:solidFill>
                <a:effectLst/>
                <a:uFillTx/>
                <a:latin typeface="Times New Roman"/>
              </a:rPr>
              <a:t>Second Outline Level</a:t>
            </a:r>
            <a:endParaRPr lang="en-US" sz="2400" b="0" u="none" strike="noStrike">
              <a:solidFill>
                <a:srgbClr val="000000"/>
              </a:solidFill>
              <a:effectLst/>
              <a:uFillTx/>
              <a:latin typeface="Arial"/>
            </a:endParaRPr>
          </a:p>
          <a:p>
            <a:pPr marL="1296000" lvl="2" indent="-288000">
              <a:lnSpc>
                <a:spcPct val="100000"/>
              </a:lnSpc>
              <a:spcBef>
                <a:spcPts val="850"/>
              </a:spcBef>
              <a:buClr>
                <a:srgbClr val="000000"/>
              </a:buClr>
              <a:buSzPct val="45000"/>
              <a:buFont typeface="Wingdings" charset="2"/>
              <a:buChar char=""/>
            </a:pPr>
            <a:r>
              <a:rPr lang="en-US" sz="2000" b="0" u="none" strike="noStrike">
                <a:solidFill>
                  <a:schemeClr val="lt1"/>
                </a:solidFill>
                <a:effectLst/>
                <a:uFillTx/>
                <a:latin typeface="Times New Roman"/>
              </a:rPr>
              <a:t>Third Outline Level</a:t>
            </a:r>
            <a:endParaRPr lang="en-US" sz="2000" b="0" u="none" strike="noStrike">
              <a:solidFill>
                <a:srgbClr val="000000"/>
              </a:solidFill>
              <a:effectLst/>
              <a:uFillTx/>
              <a:latin typeface="Arial"/>
            </a:endParaRPr>
          </a:p>
          <a:p>
            <a:pPr marL="1728000" lvl="3" indent="-216000">
              <a:lnSpc>
                <a:spcPct val="100000"/>
              </a:lnSpc>
              <a:spcBef>
                <a:spcPts val="567"/>
              </a:spcBef>
              <a:buClr>
                <a:srgbClr val="000000"/>
              </a:buClr>
              <a:buSzPct val="75000"/>
              <a:buFont typeface="Symbol" charset="2"/>
              <a:buChar char=""/>
            </a:pPr>
            <a:r>
              <a:rPr lang="en-US" sz="2000" b="0" u="none" strike="noStrike">
                <a:solidFill>
                  <a:schemeClr val="lt1"/>
                </a:solidFill>
                <a:effectLst/>
                <a:uFillTx/>
                <a:latin typeface="Times New Roman"/>
              </a:rPr>
              <a:t>Fourth Outline Level</a:t>
            </a:r>
            <a:endParaRPr lang="en-US" sz="2000" b="0" u="none" strike="noStrike">
              <a:solidFill>
                <a:srgbClr val="000000"/>
              </a:solidFill>
              <a:effectLst/>
              <a:uFillTx/>
              <a:latin typeface="Arial"/>
            </a:endParaRPr>
          </a:p>
          <a:p>
            <a:pPr marL="2160000" lvl="4" indent="-216000">
              <a:lnSpc>
                <a:spcPct val="100000"/>
              </a:lnSpc>
              <a:spcBef>
                <a:spcPts val="283"/>
              </a:spcBef>
              <a:buClr>
                <a:srgbClr val="000000"/>
              </a:buClr>
              <a:buSzPct val="45000"/>
              <a:buFont typeface="Wingdings" charset="2"/>
              <a:buChar char=""/>
            </a:pPr>
            <a:r>
              <a:rPr lang="en-US" sz="2000" b="0" u="none" strike="noStrike">
                <a:solidFill>
                  <a:schemeClr val="lt1"/>
                </a:solidFill>
                <a:effectLst/>
                <a:uFillTx/>
                <a:latin typeface="Times New Roman"/>
              </a:rPr>
              <a:t>Fifth Outline Level</a:t>
            </a:r>
            <a:endParaRPr lang="en-US" sz="2000" b="0" u="none" strike="noStrike">
              <a:solidFill>
                <a:srgbClr val="000000"/>
              </a:solidFill>
              <a:effectLst/>
              <a:uFillTx/>
              <a:latin typeface="Arial"/>
            </a:endParaRPr>
          </a:p>
          <a:p>
            <a:pPr marL="2592000" lvl="5" indent="-216000">
              <a:lnSpc>
                <a:spcPct val="100000"/>
              </a:lnSpc>
              <a:spcBef>
                <a:spcPts val="283"/>
              </a:spcBef>
              <a:buClr>
                <a:srgbClr val="000000"/>
              </a:buClr>
              <a:buSzPct val="45000"/>
              <a:buFont typeface="Wingdings" charset="2"/>
              <a:buChar char=""/>
            </a:pPr>
            <a:r>
              <a:rPr lang="en-US" sz="2000" b="0" u="none" strike="noStrike">
                <a:solidFill>
                  <a:schemeClr val="lt1"/>
                </a:solidFill>
                <a:effectLst/>
                <a:uFillTx/>
                <a:latin typeface="Times New Roman"/>
              </a:rPr>
              <a:t>Sixth Outline Level</a:t>
            </a:r>
            <a:endParaRPr lang="en-US" sz="2000" b="0" u="none" strike="noStrike">
              <a:solidFill>
                <a:srgbClr val="000000"/>
              </a:solidFill>
              <a:effectLst/>
              <a:uFillTx/>
              <a:latin typeface="Arial"/>
            </a:endParaRPr>
          </a:p>
          <a:p>
            <a:pPr marL="3024000" lvl="6" indent="-216000">
              <a:lnSpc>
                <a:spcPct val="100000"/>
              </a:lnSpc>
              <a:spcBef>
                <a:spcPts val="283"/>
              </a:spcBef>
              <a:buClr>
                <a:srgbClr val="000000"/>
              </a:buClr>
              <a:buSzPct val="45000"/>
              <a:buFont typeface="Wingdings" charset="2"/>
              <a:buChar char=""/>
            </a:pPr>
            <a:r>
              <a:rPr lang="en-US" sz="2000" b="0" u="none" strike="noStrike">
                <a:solidFill>
                  <a:schemeClr val="lt1"/>
                </a:solidFill>
                <a:effectLst/>
                <a:uFillTx/>
                <a:latin typeface="Times New Roman"/>
              </a:rPr>
              <a:t>Seventh Outline Level</a:t>
            </a:r>
            <a:endParaRPr lang="en-US" sz="2000" b="0" u="none" strike="noStrike">
              <a:solidFill>
                <a:srgbClr val="000000"/>
              </a:solidFill>
              <a:effectLst/>
              <a:uFillTx/>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Default 8">
    <p:bg>
      <p:bgPr>
        <a:solidFill>
          <a:srgbClr val="FFFFFF"/>
        </a:solidFill>
        <a:effectLst/>
      </p:bgPr>
    </p:bg>
    <p:spTree>
      <p:nvGrpSpPr>
        <p:cNvPr id="1" name=""/>
        <p:cNvGrpSpPr/>
        <p:nvPr/>
      </p:nvGrpSpPr>
      <p:grpSpPr>
        <a:xfrm>
          <a:off x="0" y="0"/>
          <a:ext cx="0" cy="0"/>
          <a:chOff x="0" y="0"/>
          <a:chExt cx="0" cy="0"/>
        </a:xfrm>
      </p:grpSpPr>
      <p:sp>
        <p:nvSpPr>
          <p:cNvPr id="61" name="PlaceHolder 1"/>
          <p:cNvSpPr>
            <a:spLocks noGrp="1"/>
          </p:cNvSpPr>
          <p:nvPr>
            <p:ph type="dt" idx="34"/>
          </p:nvPr>
        </p:nvSpPr>
        <p:spPr>
          <a:xfrm>
            <a:off x="628560" y="6356520"/>
            <a:ext cx="2056680" cy="36432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900" b="0" u="none" strike="noStrike">
                <a:solidFill>
                  <a:schemeClr val="dk1">
                    <a:tint val="75000"/>
                  </a:schemeClr>
                </a:solidFill>
                <a:effectLst/>
                <a:uFillTx/>
                <a:latin typeface="Tahoma"/>
              </a:defRPr>
            </a:lvl1pPr>
          </a:lstStyle>
          <a:p>
            <a:pPr indent="0">
              <a:lnSpc>
                <a:spcPct val="100000"/>
              </a:lnSpc>
              <a:buNone/>
              <a:tabLst>
                <a:tab pos="0" algn="l"/>
              </a:tabLst>
            </a:pPr>
            <a:r>
              <a:rPr lang="en-US" sz="900" b="0" u="none" strike="noStrike">
                <a:solidFill>
                  <a:schemeClr val="dk1">
                    <a:tint val="75000"/>
                  </a:schemeClr>
                </a:solidFill>
                <a:effectLst/>
                <a:uFillTx/>
                <a:latin typeface="Tahoma"/>
              </a:rPr>
              <a:t>&lt;date/time&gt;</a:t>
            </a:r>
            <a:endParaRPr lang="en-US" sz="900" b="0" u="none" strike="noStrike">
              <a:solidFill>
                <a:srgbClr val="000000"/>
              </a:solidFill>
              <a:effectLst/>
              <a:uFillTx/>
              <a:latin typeface="Times New Roman"/>
            </a:endParaRPr>
          </a:p>
        </p:txBody>
      </p:sp>
      <p:sp>
        <p:nvSpPr>
          <p:cNvPr id="62" name="PlaceHolder 2"/>
          <p:cNvSpPr>
            <a:spLocks noGrp="1"/>
          </p:cNvSpPr>
          <p:nvPr>
            <p:ph type="ftr" idx="35"/>
          </p:nvPr>
        </p:nvSpPr>
        <p:spPr>
          <a:xfrm>
            <a:off x="3029040" y="6356520"/>
            <a:ext cx="30855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63" name="PlaceHolder 3"/>
          <p:cNvSpPr>
            <a:spLocks noGrp="1"/>
          </p:cNvSpPr>
          <p:nvPr>
            <p:ph type="sldNum" idx="36"/>
          </p:nvPr>
        </p:nvSpPr>
        <p:spPr>
          <a:xfrm>
            <a:off x="6458040" y="6356520"/>
            <a:ext cx="2056680" cy="364320"/>
          </a:xfrm>
          <a:prstGeom prst="rect">
            <a:avLst/>
          </a:prstGeom>
          <a:noFill/>
          <a:ln w="0">
            <a:noFill/>
          </a:ln>
        </p:spPr>
        <p:txBody>
          <a:bodyPr lIns="91440" tIns="45720" rIns="91440" bIns="45720" anchor="ctr">
            <a:noAutofit/>
          </a:bodyPr>
          <a:lstStyle>
            <a:lvl1pPr indent="0" algn="r">
              <a:lnSpc>
                <a:spcPct val="100000"/>
              </a:lnSpc>
              <a:buNone/>
              <a:tabLst>
                <a:tab pos="0" algn="l"/>
              </a:tabLst>
              <a:defRPr lang="en-US" sz="900" b="0" u="none" strike="noStrike">
                <a:solidFill>
                  <a:schemeClr val="dk1">
                    <a:tint val="75000"/>
                  </a:schemeClr>
                </a:solidFill>
                <a:effectLst/>
                <a:uFillTx/>
                <a:latin typeface="Tahoma"/>
              </a:defRPr>
            </a:lvl1pPr>
          </a:lstStyle>
          <a:p>
            <a:pPr indent="0" algn="r">
              <a:lnSpc>
                <a:spcPct val="100000"/>
              </a:lnSpc>
              <a:buNone/>
              <a:tabLst>
                <a:tab pos="0" algn="l"/>
              </a:tabLst>
            </a:pPr>
            <a:fld id="{F4D7FCEF-A846-41E9-B428-9DD59B2F1F10}" type="slidenum">
              <a:rPr lang="en-US" sz="900" b="0" u="none" strike="noStrike">
                <a:solidFill>
                  <a:schemeClr val="dk1">
                    <a:tint val="75000"/>
                  </a:schemeClr>
                </a:solidFill>
                <a:effectLst/>
                <a:uFillTx/>
                <a:latin typeface="Tahoma"/>
              </a:rPr>
              <a:t>‹#›</a:t>
            </a:fld>
            <a:endParaRPr lang="en-US" sz="900" b="0" u="none" strike="noStrike">
              <a:solidFill>
                <a:srgbClr val="000000"/>
              </a:solidFill>
              <a:effectLst/>
              <a:uFillTx/>
              <a:latin typeface="Times New Roman"/>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fault 9">
    <p:bg>
      <p:bgPr>
        <a:solidFill>
          <a:srgbClr val="FFFFFF"/>
        </a:solidFill>
        <a:effectLst/>
      </p:bgPr>
    </p:bg>
    <p:spTree>
      <p:nvGrpSpPr>
        <p:cNvPr id="1" name=""/>
        <p:cNvGrpSpPr/>
        <p:nvPr/>
      </p:nvGrpSpPr>
      <p:grpSpPr>
        <a:xfrm>
          <a:off x="0" y="0"/>
          <a:ext cx="0" cy="0"/>
          <a:chOff x="0" y="0"/>
          <a:chExt cx="0" cy="0"/>
        </a:xfrm>
      </p:grpSpPr>
      <p:sp>
        <p:nvSpPr>
          <p:cNvPr id="64" name="PlaceHolder 1"/>
          <p:cNvSpPr>
            <a:spLocks noGrp="1"/>
          </p:cNvSpPr>
          <p:nvPr>
            <p:ph type="title"/>
          </p:nvPr>
        </p:nvSpPr>
        <p:spPr>
          <a:xfrm>
            <a:off x="630000" y="457200"/>
            <a:ext cx="2948400" cy="1599480"/>
          </a:xfrm>
          <a:prstGeom prst="rect">
            <a:avLst/>
          </a:prstGeom>
          <a:noFill/>
          <a:ln w="0">
            <a:noFill/>
          </a:ln>
        </p:spPr>
        <p:txBody>
          <a:bodyPr lIns="91440" tIns="45720" rIns="91440" bIns="45720" anchor="b">
            <a:noAutofit/>
          </a:bodyPr>
          <a:lstStyle/>
          <a:p>
            <a:pPr indent="0" defTabSz="685800">
              <a:lnSpc>
                <a:spcPct val="90000"/>
              </a:lnSpc>
              <a:buNone/>
              <a:tabLst>
                <a:tab pos="0" algn="l"/>
              </a:tabLst>
            </a:pPr>
            <a:r>
              <a:rPr lang="en-US" sz="2400" b="0" u="none" strike="noStrike">
                <a:solidFill>
                  <a:schemeClr val="dk1"/>
                </a:solidFill>
                <a:effectLst/>
                <a:uFillTx/>
                <a:latin typeface="Calibri Light"/>
              </a:rPr>
              <a:t>Click to edit Master title style</a:t>
            </a:r>
            <a:endParaRPr lang="en-US" sz="2400" b="0" u="none" strike="noStrike">
              <a:solidFill>
                <a:srgbClr val="000000"/>
              </a:solidFill>
              <a:effectLst/>
              <a:uFillTx/>
              <a:latin typeface="Arial"/>
            </a:endParaRPr>
          </a:p>
        </p:txBody>
      </p:sp>
      <p:sp>
        <p:nvSpPr>
          <p:cNvPr id="65" name="PlaceHolder 2"/>
          <p:cNvSpPr>
            <a:spLocks noGrp="1"/>
          </p:cNvSpPr>
          <p:nvPr>
            <p:ph type="body"/>
          </p:nvPr>
        </p:nvSpPr>
        <p:spPr>
          <a:xfrm>
            <a:off x="3887280" y="987480"/>
            <a:ext cx="4628520" cy="4872960"/>
          </a:xfrm>
          <a:prstGeom prst="rect">
            <a:avLst/>
          </a:prstGeom>
          <a:noFill/>
          <a:ln w="0">
            <a:noFill/>
          </a:ln>
        </p:spPr>
        <p:txBody>
          <a:bodyPr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400" b="0" u="none" strike="noStrike">
                <a:solidFill>
                  <a:schemeClr val="dk1"/>
                </a:solidFill>
                <a:effectLst/>
                <a:uFillTx/>
                <a:latin typeface="Calibri"/>
              </a:rPr>
              <a:t>Click to edit Master text styles</a:t>
            </a:r>
            <a:endParaRPr lang="en-US" sz="2400" b="0" u="none" strike="noStrike">
              <a:solidFill>
                <a:srgbClr val="000000"/>
              </a:solidFill>
              <a:effectLst/>
              <a:uFillTx/>
              <a:latin typeface="Arial"/>
            </a:endParaRPr>
          </a:p>
          <a:p>
            <a:pPr marL="514440" lvl="1" indent="-171360" defTabSz="685800">
              <a:lnSpc>
                <a:spcPct val="90000"/>
              </a:lnSpc>
              <a:spcBef>
                <a:spcPts val="374"/>
              </a:spcBef>
              <a:buClr>
                <a:srgbClr val="000000"/>
              </a:buClr>
              <a:buFont typeface="Arial"/>
              <a:buChar char="•"/>
            </a:pPr>
            <a:r>
              <a:rPr lang="en-US" sz="2100" b="0" u="none" strike="noStrike">
                <a:solidFill>
                  <a:schemeClr val="dk1"/>
                </a:solidFill>
                <a:effectLst/>
                <a:uFillTx/>
                <a:latin typeface="Calibri"/>
              </a:rPr>
              <a:t>Second level</a:t>
            </a:r>
            <a:endParaRPr lang="en-US" sz="2100" b="0" u="none" strike="noStrike">
              <a:solidFill>
                <a:srgbClr val="000000"/>
              </a:solidFill>
              <a:effectLst/>
              <a:uFillTx/>
              <a:latin typeface="Arial"/>
            </a:endParaRPr>
          </a:p>
          <a:p>
            <a:pPr marL="857160" lvl="2" indent="-171360" defTabSz="685800">
              <a:lnSpc>
                <a:spcPct val="90000"/>
              </a:lnSpc>
              <a:spcBef>
                <a:spcPts val="374"/>
              </a:spcBef>
              <a:buClr>
                <a:srgbClr val="000000"/>
              </a:buClr>
              <a:buFont typeface="Arial"/>
              <a:buChar char="•"/>
            </a:pPr>
            <a:r>
              <a:rPr lang="en-US" sz="1800" b="0" u="none" strike="noStrike">
                <a:solidFill>
                  <a:schemeClr val="dk1"/>
                </a:solidFill>
                <a:effectLst/>
                <a:uFillTx/>
                <a:latin typeface="Calibri"/>
              </a:rPr>
              <a:t>Third level</a:t>
            </a:r>
            <a:endParaRPr lang="en-US" sz="1800" b="0" u="none" strike="noStrike">
              <a:solidFill>
                <a:srgbClr val="000000"/>
              </a:solidFill>
              <a:effectLst/>
              <a:uFillTx/>
              <a:latin typeface="Arial"/>
            </a:endParaRPr>
          </a:p>
          <a:p>
            <a:pPr marL="1200240" lvl="3" indent="-171360" defTabSz="685800">
              <a:lnSpc>
                <a:spcPct val="90000"/>
              </a:lnSpc>
              <a:spcBef>
                <a:spcPts val="374"/>
              </a:spcBef>
              <a:buClr>
                <a:srgbClr val="000000"/>
              </a:buClr>
              <a:buFont typeface="Arial"/>
              <a:buChar char="•"/>
            </a:pPr>
            <a:r>
              <a:rPr lang="en-US" sz="1500" b="0" u="none" strike="noStrike">
                <a:solidFill>
                  <a:schemeClr val="dk1"/>
                </a:solidFill>
                <a:effectLst/>
                <a:uFillTx/>
                <a:latin typeface="Calibri"/>
              </a:rPr>
              <a:t>Fourth level</a:t>
            </a:r>
            <a:endParaRPr lang="en-US" sz="1500" b="0" u="none" strike="noStrike">
              <a:solidFill>
                <a:srgbClr val="000000"/>
              </a:solidFill>
              <a:effectLst/>
              <a:uFillTx/>
              <a:latin typeface="Arial"/>
            </a:endParaRPr>
          </a:p>
          <a:p>
            <a:pPr marL="1542960" lvl="4" indent="-171360" defTabSz="685800">
              <a:lnSpc>
                <a:spcPct val="90000"/>
              </a:lnSpc>
              <a:spcBef>
                <a:spcPts val="374"/>
              </a:spcBef>
              <a:buClr>
                <a:srgbClr val="000000"/>
              </a:buClr>
              <a:buFont typeface="Arial"/>
              <a:buChar char="•"/>
            </a:pPr>
            <a:r>
              <a:rPr lang="en-US" sz="1500" b="0" u="none" strike="noStrike">
                <a:solidFill>
                  <a:schemeClr val="dk1"/>
                </a:solidFill>
                <a:effectLst/>
                <a:uFillTx/>
                <a:latin typeface="Calibri"/>
              </a:rPr>
              <a:t>Fifth level</a:t>
            </a:r>
            <a:endParaRPr lang="en-US" sz="1500" b="0" u="none" strike="noStrike">
              <a:solidFill>
                <a:srgbClr val="000000"/>
              </a:solidFill>
              <a:effectLst/>
              <a:uFillTx/>
              <a:latin typeface="Arial"/>
            </a:endParaRPr>
          </a:p>
        </p:txBody>
      </p:sp>
      <p:sp>
        <p:nvSpPr>
          <p:cNvPr id="66" name="PlaceHolder 3"/>
          <p:cNvSpPr>
            <a:spLocks noGrp="1"/>
          </p:cNvSpPr>
          <p:nvPr>
            <p:ph type="body"/>
          </p:nvPr>
        </p:nvSpPr>
        <p:spPr>
          <a:xfrm>
            <a:off x="630000" y="2057400"/>
            <a:ext cx="2948400" cy="3810960"/>
          </a:xfrm>
          <a:prstGeom prst="rect">
            <a:avLst/>
          </a:prstGeom>
          <a:noFill/>
          <a:ln w="0">
            <a:noFill/>
          </a:ln>
        </p:spPr>
        <p:txBody>
          <a:bodyPr lIns="91440" tIns="45720" rIns="91440" bIns="45720" anchor="t">
            <a:noAutofit/>
          </a:bodyPr>
          <a:lstStyle/>
          <a:p>
            <a:pPr indent="0" defTabSz="685800">
              <a:lnSpc>
                <a:spcPct val="90000"/>
              </a:lnSpc>
              <a:spcBef>
                <a:spcPts val="751"/>
              </a:spcBef>
              <a:buNone/>
              <a:tabLst>
                <a:tab pos="0" algn="l"/>
              </a:tabLst>
            </a:pPr>
            <a:r>
              <a:rPr lang="en-US" sz="1200" b="0" u="none" strike="noStrike">
                <a:solidFill>
                  <a:schemeClr val="dk1"/>
                </a:solidFill>
                <a:effectLst/>
                <a:uFillTx/>
                <a:latin typeface="Calibri"/>
              </a:rPr>
              <a:t>Click to edit Master text styles</a:t>
            </a:r>
            <a:endParaRPr lang="en-US" sz="1200" b="0" u="none" strike="noStrike">
              <a:solidFill>
                <a:srgbClr val="000000"/>
              </a:solidFill>
              <a:effectLst/>
              <a:uFillTx/>
              <a:latin typeface="Arial"/>
            </a:endParaRPr>
          </a:p>
        </p:txBody>
      </p:sp>
      <p:sp>
        <p:nvSpPr>
          <p:cNvPr id="67" name="PlaceHolder 4"/>
          <p:cNvSpPr>
            <a:spLocks noGrp="1"/>
          </p:cNvSpPr>
          <p:nvPr>
            <p:ph type="dt" idx="37"/>
          </p:nvPr>
        </p:nvSpPr>
        <p:spPr>
          <a:xfrm>
            <a:off x="628560" y="6356520"/>
            <a:ext cx="2056680" cy="36432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900" b="0" u="none" strike="noStrike">
                <a:solidFill>
                  <a:schemeClr val="dk1">
                    <a:tint val="75000"/>
                  </a:schemeClr>
                </a:solidFill>
                <a:effectLst/>
                <a:uFillTx/>
                <a:latin typeface="Tahoma"/>
              </a:defRPr>
            </a:lvl1pPr>
          </a:lstStyle>
          <a:p>
            <a:pPr indent="0">
              <a:lnSpc>
                <a:spcPct val="100000"/>
              </a:lnSpc>
              <a:buNone/>
              <a:tabLst>
                <a:tab pos="0" algn="l"/>
              </a:tabLst>
            </a:pPr>
            <a:r>
              <a:rPr lang="en-US" sz="900" b="0" u="none" strike="noStrike">
                <a:solidFill>
                  <a:schemeClr val="dk1">
                    <a:tint val="75000"/>
                  </a:schemeClr>
                </a:solidFill>
                <a:effectLst/>
                <a:uFillTx/>
                <a:latin typeface="Tahoma"/>
              </a:rPr>
              <a:t>&lt;date/time&gt;</a:t>
            </a:r>
            <a:endParaRPr lang="en-US" sz="900" b="0" u="none" strike="noStrike">
              <a:solidFill>
                <a:srgbClr val="000000"/>
              </a:solidFill>
              <a:effectLst/>
              <a:uFillTx/>
              <a:latin typeface="Times New Roman"/>
            </a:endParaRPr>
          </a:p>
        </p:txBody>
      </p:sp>
      <p:sp>
        <p:nvSpPr>
          <p:cNvPr id="68" name="PlaceHolder 5"/>
          <p:cNvSpPr>
            <a:spLocks noGrp="1"/>
          </p:cNvSpPr>
          <p:nvPr>
            <p:ph type="ftr" idx="38"/>
          </p:nvPr>
        </p:nvSpPr>
        <p:spPr>
          <a:xfrm>
            <a:off x="3029040" y="6356520"/>
            <a:ext cx="30855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69" name="PlaceHolder 6"/>
          <p:cNvSpPr>
            <a:spLocks noGrp="1"/>
          </p:cNvSpPr>
          <p:nvPr>
            <p:ph type="sldNum" idx="39"/>
          </p:nvPr>
        </p:nvSpPr>
        <p:spPr>
          <a:xfrm>
            <a:off x="6458040" y="6356520"/>
            <a:ext cx="2056680" cy="364320"/>
          </a:xfrm>
          <a:prstGeom prst="rect">
            <a:avLst/>
          </a:prstGeom>
          <a:noFill/>
          <a:ln w="0">
            <a:noFill/>
          </a:ln>
        </p:spPr>
        <p:txBody>
          <a:bodyPr lIns="91440" tIns="45720" rIns="91440" bIns="45720" anchor="ctr">
            <a:noAutofit/>
          </a:bodyPr>
          <a:lstStyle>
            <a:lvl1pPr indent="0" algn="r">
              <a:lnSpc>
                <a:spcPct val="100000"/>
              </a:lnSpc>
              <a:buNone/>
              <a:tabLst>
                <a:tab pos="0" algn="l"/>
              </a:tabLst>
              <a:defRPr lang="en-US" sz="900" b="0" u="none" strike="noStrike">
                <a:solidFill>
                  <a:schemeClr val="dk1">
                    <a:tint val="75000"/>
                  </a:schemeClr>
                </a:solidFill>
                <a:effectLst/>
                <a:uFillTx/>
                <a:latin typeface="Tahoma"/>
              </a:defRPr>
            </a:lvl1pPr>
          </a:lstStyle>
          <a:p>
            <a:pPr indent="0" algn="r">
              <a:lnSpc>
                <a:spcPct val="100000"/>
              </a:lnSpc>
              <a:buNone/>
              <a:tabLst>
                <a:tab pos="0" algn="l"/>
              </a:tabLst>
            </a:pPr>
            <a:fld id="{06CC0105-436F-4E0D-8E41-9907075EA4FB}" type="slidenum">
              <a:rPr lang="en-US" sz="900" b="0" u="none" strike="noStrike">
                <a:solidFill>
                  <a:schemeClr val="dk1">
                    <a:tint val="75000"/>
                  </a:schemeClr>
                </a:solidFill>
                <a:effectLst/>
                <a:uFillTx/>
                <a:latin typeface="Tahoma"/>
              </a:rPr>
              <a:t>‹#›</a:t>
            </a:fld>
            <a:endParaRPr lang="en-US" sz="900" b="0" u="none" strike="noStrike">
              <a:solidFill>
                <a:srgbClr val="000000"/>
              </a:solidFill>
              <a:effectLst/>
              <a:uFillTx/>
              <a:latin typeface="Times New Roman"/>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Default 10">
    <p:bg>
      <p:bgPr>
        <a:solidFill>
          <a:srgbClr val="FFFFFF"/>
        </a:solidFill>
        <a:effectLst/>
      </p:bgPr>
    </p:bg>
    <p:spTree>
      <p:nvGrpSpPr>
        <p:cNvPr id="1" name=""/>
        <p:cNvGrpSpPr/>
        <p:nvPr/>
      </p:nvGrpSpPr>
      <p:grpSpPr>
        <a:xfrm>
          <a:off x="0" y="0"/>
          <a:ext cx="0" cy="0"/>
          <a:chOff x="0" y="0"/>
          <a:chExt cx="0" cy="0"/>
        </a:xfrm>
      </p:grpSpPr>
      <p:sp>
        <p:nvSpPr>
          <p:cNvPr id="70" name="PlaceHolder 1"/>
          <p:cNvSpPr>
            <a:spLocks noGrp="1"/>
          </p:cNvSpPr>
          <p:nvPr>
            <p:ph type="title"/>
          </p:nvPr>
        </p:nvSpPr>
        <p:spPr>
          <a:xfrm>
            <a:off x="630000" y="457200"/>
            <a:ext cx="2948400" cy="1599480"/>
          </a:xfrm>
          <a:prstGeom prst="rect">
            <a:avLst/>
          </a:prstGeom>
          <a:noFill/>
          <a:ln w="0">
            <a:noFill/>
          </a:ln>
        </p:spPr>
        <p:txBody>
          <a:bodyPr lIns="91440" tIns="45720" rIns="91440" bIns="45720" anchor="b">
            <a:noAutofit/>
          </a:bodyPr>
          <a:lstStyle/>
          <a:p>
            <a:pPr indent="0" defTabSz="685800">
              <a:lnSpc>
                <a:spcPct val="90000"/>
              </a:lnSpc>
              <a:buNone/>
              <a:tabLst>
                <a:tab pos="0" algn="l"/>
              </a:tabLst>
            </a:pPr>
            <a:r>
              <a:rPr lang="en-US" sz="2400" b="0" u="none" strike="noStrike">
                <a:solidFill>
                  <a:schemeClr val="dk1"/>
                </a:solidFill>
                <a:effectLst/>
                <a:uFillTx/>
                <a:latin typeface="Calibri Light"/>
              </a:rPr>
              <a:t>Click to edit Master title style</a:t>
            </a:r>
            <a:endParaRPr lang="en-US" sz="2400" b="0" u="none" strike="noStrike">
              <a:solidFill>
                <a:srgbClr val="000000"/>
              </a:solidFill>
              <a:effectLst/>
              <a:uFillTx/>
              <a:latin typeface="Arial"/>
            </a:endParaRPr>
          </a:p>
        </p:txBody>
      </p:sp>
      <p:sp>
        <p:nvSpPr>
          <p:cNvPr id="71" name="PlaceHolder 2"/>
          <p:cNvSpPr>
            <a:spLocks noGrp="1"/>
          </p:cNvSpPr>
          <p:nvPr>
            <p:ph type="body"/>
          </p:nvPr>
        </p:nvSpPr>
        <p:spPr>
          <a:xfrm>
            <a:off x="3887280" y="987480"/>
            <a:ext cx="4628520" cy="4872960"/>
          </a:xfrm>
          <a:prstGeom prst="rect">
            <a:avLst/>
          </a:prstGeom>
          <a:noFill/>
          <a:ln w="0">
            <a:noFill/>
          </a:ln>
        </p:spPr>
        <p:txBody>
          <a:bodyPr lIns="90000" tIns="45000" rIns="90000" bIns="45000" anchor="t">
            <a:noAutofit/>
          </a:bodyPr>
          <a:lstStyle/>
          <a:p>
            <a:pPr marL="432000" indent="-324000">
              <a:lnSpc>
                <a:spcPct val="90000"/>
              </a:lnSpc>
              <a:spcBef>
                <a:spcPts val="1417"/>
              </a:spcBef>
              <a:buClr>
                <a:srgbClr val="000000"/>
              </a:buClr>
              <a:buSzPct val="45000"/>
              <a:buFont typeface="Wingdings" charset="2"/>
              <a:buChar char=""/>
            </a:pPr>
            <a:r>
              <a:rPr lang="en-US" sz="2400" b="0" u="none" strike="noStrike">
                <a:solidFill>
                  <a:schemeClr val="dk1"/>
                </a:solidFill>
                <a:effectLst/>
                <a:uFillTx/>
                <a:latin typeface="Calibri"/>
              </a:rPr>
              <a:t>Click to edit the outline text format</a:t>
            </a:r>
            <a:endParaRPr lang="en-US" sz="2400" b="0" u="none" strike="noStrike">
              <a:solidFill>
                <a:srgbClr val="000000"/>
              </a:solidFill>
              <a:effectLst/>
              <a:uFillTx/>
              <a:latin typeface="Arial"/>
            </a:endParaRPr>
          </a:p>
          <a:p>
            <a:pPr marL="864000" lvl="1" indent="-324000">
              <a:lnSpc>
                <a:spcPct val="90000"/>
              </a:lnSpc>
              <a:spcBef>
                <a:spcPts val="1134"/>
              </a:spcBef>
              <a:buClr>
                <a:srgbClr val="000000"/>
              </a:buClr>
              <a:buSzPct val="75000"/>
              <a:buFont typeface="Symbol" charset="2"/>
              <a:buChar char=""/>
            </a:pPr>
            <a:r>
              <a:rPr lang="en-US" sz="2400" b="0" u="none" strike="noStrike">
                <a:solidFill>
                  <a:schemeClr val="dk1"/>
                </a:solidFill>
                <a:effectLst/>
                <a:uFillTx/>
                <a:latin typeface="Calibri"/>
              </a:rPr>
              <a:t>Second Outline Level</a:t>
            </a:r>
            <a:endParaRPr lang="en-US" sz="2400" b="0" u="none" strike="noStrike">
              <a:solidFill>
                <a:srgbClr val="000000"/>
              </a:solidFill>
              <a:effectLst/>
              <a:uFillTx/>
              <a:latin typeface="Arial"/>
            </a:endParaRPr>
          </a:p>
          <a:p>
            <a:pPr marL="1296000" lvl="2" indent="-288000">
              <a:lnSpc>
                <a:spcPct val="90000"/>
              </a:lnSpc>
              <a:spcBef>
                <a:spcPts val="850"/>
              </a:spcBef>
              <a:buClr>
                <a:srgbClr val="000000"/>
              </a:buClr>
              <a:buSzPct val="45000"/>
              <a:buFont typeface="Wingdings" charset="2"/>
              <a:buChar char=""/>
            </a:pPr>
            <a:r>
              <a:rPr lang="en-US" sz="2400" b="0" u="none" strike="noStrike">
                <a:solidFill>
                  <a:schemeClr val="dk1"/>
                </a:solidFill>
                <a:effectLst/>
                <a:uFillTx/>
                <a:latin typeface="Calibri"/>
              </a:rPr>
              <a:t>Third Outline Level</a:t>
            </a:r>
            <a:endParaRPr lang="en-US" sz="2400" b="0" u="none" strike="noStrike">
              <a:solidFill>
                <a:srgbClr val="000000"/>
              </a:solidFill>
              <a:effectLst/>
              <a:uFillTx/>
              <a:latin typeface="Arial"/>
            </a:endParaRPr>
          </a:p>
          <a:p>
            <a:pPr marL="1728000" lvl="3" indent="-216000">
              <a:lnSpc>
                <a:spcPct val="90000"/>
              </a:lnSpc>
              <a:spcBef>
                <a:spcPts val="567"/>
              </a:spcBef>
              <a:buClr>
                <a:srgbClr val="000000"/>
              </a:buClr>
              <a:buSzPct val="75000"/>
              <a:buFont typeface="Symbol" charset="2"/>
              <a:buChar char=""/>
            </a:pPr>
            <a:r>
              <a:rPr lang="en-US" sz="2400" b="0" u="none" strike="noStrike">
                <a:solidFill>
                  <a:schemeClr val="dk1"/>
                </a:solidFill>
                <a:effectLst/>
                <a:uFillTx/>
                <a:latin typeface="Calibri"/>
              </a:rPr>
              <a:t>Fourth Outline Level</a:t>
            </a:r>
            <a:endParaRPr lang="en-US" sz="2400" b="0" u="none" strike="noStrike">
              <a:solidFill>
                <a:srgbClr val="000000"/>
              </a:solidFill>
              <a:effectLst/>
              <a:uFillTx/>
              <a:latin typeface="Arial"/>
            </a:endParaRPr>
          </a:p>
          <a:p>
            <a:pPr marL="2160000" lvl="4" indent="-216000">
              <a:lnSpc>
                <a:spcPct val="90000"/>
              </a:lnSpc>
              <a:spcBef>
                <a:spcPts val="283"/>
              </a:spcBef>
              <a:buClr>
                <a:srgbClr val="000000"/>
              </a:buClr>
              <a:buSzPct val="45000"/>
              <a:buFont typeface="Wingdings" charset="2"/>
              <a:buChar char=""/>
            </a:pPr>
            <a:r>
              <a:rPr lang="en-US" sz="2400" b="0" u="none" strike="noStrike">
                <a:solidFill>
                  <a:schemeClr val="dk1"/>
                </a:solidFill>
                <a:effectLst/>
                <a:uFillTx/>
                <a:latin typeface="Calibri"/>
              </a:rPr>
              <a:t>Fifth Outline Level</a:t>
            </a:r>
            <a:endParaRPr lang="en-US" sz="2400" b="0" u="none" strike="noStrike">
              <a:solidFill>
                <a:srgbClr val="000000"/>
              </a:solidFill>
              <a:effectLst/>
              <a:uFillTx/>
              <a:latin typeface="Arial"/>
            </a:endParaRPr>
          </a:p>
          <a:p>
            <a:pPr marL="2592000" lvl="5" indent="-216000">
              <a:lnSpc>
                <a:spcPct val="90000"/>
              </a:lnSpc>
              <a:spcBef>
                <a:spcPts val="283"/>
              </a:spcBef>
              <a:buClr>
                <a:srgbClr val="000000"/>
              </a:buClr>
              <a:buSzPct val="45000"/>
              <a:buFont typeface="Wingdings" charset="2"/>
              <a:buChar char=""/>
            </a:pPr>
            <a:r>
              <a:rPr lang="en-US" sz="2400" b="0" u="none" strike="noStrike">
                <a:solidFill>
                  <a:schemeClr val="dk1"/>
                </a:solidFill>
                <a:effectLst/>
                <a:uFillTx/>
                <a:latin typeface="Calibri"/>
              </a:rPr>
              <a:t>Sixth Outline Level</a:t>
            </a:r>
            <a:endParaRPr lang="en-US" sz="2400" b="0" u="none" strike="noStrike">
              <a:solidFill>
                <a:srgbClr val="000000"/>
              </a:solidFill>
              <a:effectLst/>
              <a:uFillTx/>
              <a:latin typeface="Arial"/>
            </a:endParaRPr>
          </a:p>
          <a:p>
            <a:pPr marL="3024000" lvl="6" indent="-216000">
              <a:lnSpc>
                <a:spcPct val="90000"/>
              </a:lnSpc>
              <a:spcBef>
                <a:spcPts val="283"/>
              </a:spcBef>
              <a:buClr>
                <a:srgbClr val="000000"/>
              </a:buClr>
              <a:buSzPct val="45000"/>
              <a:buFont typeface="Wingdings" charset="2"/>
              <a:buChar char=""/>
            </a:pPr>
            <a:r>
              <a:rPr lang="en-US" sz="2400" b="0" u="none" strike="noStrike">
                <a:solidFill>
                  <a:schemeClr val="dk1"/>
                </a:solidFill>
                <a:effectLst/>
                <a:uFillTx/>
                <a:latin typeface="Calibri"/>
              </a:rPr>
              <a:t>Seventh Outline Level</a:t>
            </a:r>
            <a:endParaRPr lang="en-US" sz="2400" b="0" u="none" strike="noStrike">
              <a:solidFill>
                <a:srgbClr val="000000"/>
              </a:solidFill>
              <a:effectLst/>
              <a:uFillTx/>
              <a:latin typeface="Arial"/>
            </a:endParaRPr>
          </a:p>
        </p:txBody>
      </p:sp>
      <p:sp>
        <p:nvSpPr>
          <p:cNvPr id="72" name="PlaceHolder 3"/>
          <p:cNvSpPr>
            <a:spLocks noGrp="1"/>
          </p:cNvSpPr>
          <p:nvPr>
            <p:ph type="body"/>
          </p:nvPr>
        </p:nvSpPr>
        <p:spPr>
          <a:xfrm>
            <a:off x="630000" y="2057400"/>
            <a:ext cx="2948400" cy="3810960"/>
          </a:xfrm>
          <a:prstGeom prst="rect">
            <a:avLst/>
          </a:prstGeom>
          <a:noFill/>
          <a:ln w="0">
            <a:noFill/>
          </a:ln>
        </p:spPr>
        <p:txBody>
          <a:bodyPr lIns="91440" tIns="45720" rIns="91440" bIns="45720" anchor="t">
            <a:noAutofit/>
          </a:bodyPr>
          <a:lstStyle/>
          <a:p>
            <a:pPr indent="0" defTabSz="685800">
              <a:lnSpc>
                <a:spcPct val="90000"/>
              </a:lnSpc>
              <a:spcBef>
                <a:spcPts val="751"/>
              </a:spcBef>
              <a:buNone/>
              <a:tabLst>
                <a:tab pos="0" algn="l"/>
              </a:tabLst>
            </a:pPr>
            <a:r>
              <a:rPr lang="en-US" sz="1200" b="0" u="none" strike="noStrike">
                <a:solidFill>
                  <a:schemeClr val="dk1"/>
                </a:solidFill>
                <a:effectLst/>
                <a:uFillTx/>
                <a:latin typeface="Calibri"/>
              </a:rPr>
              <a:t>Click to edit Master text styles</a:t>
            </a:r>
            <a:endParaRPr lang="en-US" sz="1200" b="0" u="none" strike="noStrike">
              <a:solidFill>
                <a:srgbClr val="000000"/>
              </a:solidFill>
              <a:effectLst/>
              <a:uFillTx/>
              <a:latin typeface="Arial"/>
            </a:endParaRPr>
          </a:p>
        </p:txBody>
      </p:sp>
      <p:sp>
        <p:nvSpPr>
          <p:cNvPr id="73" name="PlaceHolder 4"/>
          <p:cNvSpPr>
            <a:spLocks noGrp="1"/>
          </p:cNvSpPr>
          <p:nvPr>
            <p:ph type="dt" idx="40"/>
          </p:nvPr>
        </p:nvSpPr>
        <p:spPr>
          <a:xfrm>
            <a:off x="628560" y="6356520"/>
            <a:ext cx="2056680" cy="36432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900" b="0" u="none" strike="noStrike">
                <a:solidFill>
                  <a:schemeClr val="dk1">
                    <a:tint val="75000"/>
                  </a:schemeClr>
                </a:solidFill>
                <a:effectLst/>
                <a:uFillTx/>
                <a:latin typeface="Tahoma"/>
              </a:defRPr>
            </a:lvl1pPr>
          </a:lstStyle>
          <a:p>
            <a:pPr indent="0">
              <a:lnSpc>
                <a:spcPct val="100000"/>
              </a:lnSpc>
              <a:buNone/>
              <a:tabLst>
                <a:tab pos="0" algn="l"/>
              </a:tabLst>
            </a:pPr>
            <a:r>
              <a:rPr lang="en-US" sz="900" b="0" u="none" strike="noStrike">
                <a:solidFill>
                  <a:schemeClr val="dk1">
                    <a:tint val="75000"/>
                  </a:schemeClr>
                </a:solidFill>
                <a:effectLst/>
                <a:uFillTx/>
                <a:latin typeface="Tahoma"/>
              </a:rPr>
              <a:t>&lt;date/time&gt;</a:t>
            </a:r>
            <a:endParaRPr lang="en-US" sz="900" b="0" u="none" strike="noStrike">
              <a:solidFill>
                <a:srgbClr val="000000"/>
              </a:solidFill>
              <a:effectLst/>
              <a:uFillTx/>
              <a:latin typeface="Times New Roman"/>
            </a:endParaRPr>
          </a:p>
        </p:txBody>
      </p:sp>
      <p:sp>
        <p:nvSpPr>
          <p:cNvPr id="74" name="PlaceHolder 5"/>
          <p:cNvSpPr>
            <a:spLocks noGrp="1"/>
          </p:cNvSpPr>
          <p:nvPr>
            <p:ph type="ftr" idx="41"/>
          </p:nvPr>
        </p:nvSpPr>
        <p:spPr>
          <a:xfrm>
            <a:off x="3029040" y="6356520"/>
            <a:ext cx="30855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75" name="PlaceHolder 6"/>
          <p:cNvSpPr>
            <a:spLocks noGrp="1"/>
          </p:cNvSpPr>
          <p:nvPr>
            <p:ph type="sldNum" idx="42"/>
          </p:nvPr>
        </p:nvSpPr>
        <p:spPr>
          <a:xfrm>
            <a:off x="6458040" y="6356520"/>
            <a:ext cx="2056680" cy="364320"/>
          </a:xfrm>
          <a:prstGeom prst="rect">
            <a:avLst/>
          </a:prstGeom>
          <a:noFill/>
          <a:ln w="0">
            <a:noFill/>
          </a:ln>
        </p:spPr>
        <p:txBody>
          <a:bodyPr lIns="91440" tIns="45720" rIns="91440" bIns="45720" anchor="ctr">
            <a:noAutofit/>
          </a:bodyPr>
          <a:lstStyle>
            <a:lvl1pPr indent="0" algn="r">
              <a:lnSpc>
                <a:spcPct val="100000"/>
              </a:lnSpc>
              <a:buNone/>
              <a:tabLst>
                <a:tab pos="0" algn="l"/>
              </a:tabLst>
              <a:defRPr lang="en-US" sz="900" b="0" u="none" strike="noStrike">
                <a:solidFill>
                  <a:schemeClr val="dk1">
                    <a:tint val="75000"/>
                  </a:schemeClr>
                </a:solidFill>
                <a:effectLst/>
                <a:uFillTx/>
                <a:latin typeface="Tahoma"/>
              </a:defRPr>
            </a:lvl1pPr>
          </a:lstStyle>
          <a:p>
            <a:pPr indent="0" algn="r">
              <a:lnSpc>
                <a:spcPct val="100000"/>
              </a:lnSpc>
              <a:buNone/>
              <a:tabLst>
                <a:tab pos="0" algn="l"/>
              </a:tabLst>
            </a:pPr>
            <a:fld id="{A9786087-1A07-472A-9E2D-DC393143F612}" type="slidenum">
              <a:rPr lang="en-US" sz="900" b="0" u="none" strike="noStrike">
                <a:solidFill>
                  <a:schemeClr val="dk1">
                    <a:tint val="75000"/>
                  </a:schemeClr>
                </a:solidFill>
                <a:effectLst/>
                <a:uFillTx/>
                <a:latin typeface="Tahoma"/>
              </a:rPr>
              <a:t>‹#›</a:t>
            </a:fld>
            <a:endParaRPr lang="en-US" sz="900" b="0" u="none" strike="noStrike">
              <a:solidFill>
                <a:srgbClr val="000000"/>
              </a:solidFill>
              <a:effectLst/>
              <a:uFillTx/>
              <a:latin typeface="Times New Roman"/>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efault">
    <p:bg>
      <p:bgPr>
        <a:solidFill>
          <a:srgbClr val="FFFFFF"/>
        </a:solidFill>
        <a:effectLst/>
      </p:bgPr>
    </p:bg>
    <p:spTree>
      <p:nvGrpSpPr>
        <p:cNvPr id="1" name=""/>
        <p:cNvGrpSpPr/>
        <p:nvPr/>
      </p:nvGrpSpPr>
      <p:grpSpPr>
        <a:xfrm>
          <a:off x="0" y="0"/>
          <a:ext cx="0" cy="0"/>
          <a:chOff x="0" y="0"/>
          <a:chExt cx="0" cy="0"/>
        </a:xfrm>
      </p:grpSpPr>
      <p:sp>
        <p:nvSpPr>
          <p:cNvPr id="76" name="PlaceHolder 1"/>
          <p:cNvSpPr>
            <a:spLocks noGrp="1"/>
          </p:cNvSpPr>
          <p:nvPr>
            <p:ph type="title"/>
          </p:nvPr>
        </p:nvSpPr>
        <p:spPr>
          <a:xfrm>
            <a:off x="1143000" y="1122480"/>
            <a:ext cx="6857280" cy="2386800"/>
          </a:xfrm>
          <a:prstGeom prst="rect">
            <a:avLst/>
          </a:prstGeom>
          <a:noFill/>
          <a:ln w="0">
            <a:noFill/>
          </a:ln>
        </p:spPr>
        <p:txBody>
          <a:bodyPr lIns="91440" tIns="45720" rIns="91440" bIns="45720" anchor="b">
            <a:noAutofit/>
          </a:bodyPr>
          <a:lstStyle/>
          <a:p>
            <a:pPr indent="0" algn="ctr" defTabSz="685800">
              <a:lnSpc>
                <a:spcPct val="90000"/>
              </a:lnSpc>
              <a:buNone/>
              <a:tabLst>
                <a:tab pos="0" algn="l"/>
              </a:tabLst>
            </a:pPr>
            <a:r>
              <a:rPr lang="en-US" sz="4500" b="0" u="none" strike="noStrike">
                <a:solidFill>
                  <a:schemeClr val="dk1"/>
                </a:solidFill>
                <a:effectLst/>
                <a:uFillTx/>
                <a:latin typeface="Calibri Light"/>
              </a:rPr>
              <a:t>Click to edit Master title style</a:t>
            </a:r>
            <a:endParaRPr lang="en-US" sz="4500" b="0" u="none" strike="noStrike">
              <a:solidFill>
                <a:srgbClr val="000000"/>
              </a:solidFill>
              <a:effectLst/>
              <a:uFillTx/>
              <a:latin typeface="Arial"/>
            </a:endParaRPr>
          </a:p>
        </p:txBody>
      </p:sp>
      <p:sp>
        <p:nvSpPr>
          <p:cNvPr id="77" name="PlaceHolder 2"/>
          <p:cNvSpPr>
            <a:spLocks noGrp="1"/>
          </p:cNvSpPr>
          <p:nvPr>
            <p:ph type="dt" idx="43"/>
          </p:nvPr>
        </p:nvSpPr>
        <p:spPr>
          <a:xfrm>
            <a:off x="628560" y="6356520"/>
            <a:ext cx="2056680" cy="36432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900" b="0" u="none" strike="noStrike">
                <a:solidFill>
                  <a:schemeClr val="dk1">
                    <a:tint val="75000"/>
                  </a:schemeClr>
                </a:solidFill>
                <a:effectLst/>
                <a:uFillTx/>
                <a:latin typeface="Tahoma"/>
              </a:defRPr>
            </a:lvl1pPr>
          </a:lstStyle>
          <a:p>
            <a:pPr indent="0">
              <a:lnSpc>
                <a:spcPct val="100000"/>
              </a:lnSpc>
              <a:buNone/>
              <a:tabLst>
                <a:tab pos="0" algn="l"/>
              </a:tabLst>
            </a:pPr>
            <a:r>
              <a:rPr lang="en-US" sz="900" b="0" u="none" strike="noStrike">
                <a:solidFill>
                  <a:schemeClr val="dk1">
                    <a:tint val="75000"/>
                  </a:schemeClr>
                </a:solidFill>
                <a:effectLst/>
                <a:uFillTx/>
                <a:latin typeface="Tahoma"/>
              </a:rPr>
              <a:t>&lt;date/time&gt;</a:t>
            </a:r>
            <a:endParaRPr lang="en-US" sz="900" b="0" u="none" strike="noStrike">
              <a:solidFill>
                <a:srgbClr val="000000"/>
              </a:solidFill>
              <a:effectLst/>
              <a:uFillTx/>
              <a:latin typeface="Times New Roman"/>
            </a:endParaRPr>
          </a:p>
        </p:txBody>
      </p:sp>
      <p:sp>
        <p:nvSpPr>
          <p:cNvPr id="78" name="PlaceHolder 3"/>
          <p:cNvSpPr>
            <a:spLocks noGrp="1"/>
          </p:cNvSpPr>
          <p:nvPr>
            <p:ph type="ftr" idx="44"/>
          </p:nvPr>
        </p:nvSpPr>
        <p:spPr>
          <a:xfrm>
            <a:off x="3029040" y="6356520"/>
            <a:ext cx="30855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79" name="PlaceHolder 4"/>
          <p:cNvSpPr>
            <a:spLocks noGrp="1"/>
          </p:cNvSpPr>
          <p:nvPr>
            <p:ph type="sldNum" idx="45"/>
          </p:nvPr>
        </p:nvSpPr>
        <p:spPr>
          <a:xfrm>
            <a:off x="6458040" y="6356520"/>
            <a:ext cx="2056680" cy="364320"/>
          </a:xfrm>
          <a:prstGeom prst="rect">
            <a:avLst/>
          </a:prstGeom>
          <a:noFill/>
          <a:ln w="0">
            <a:noFill/>
          </a:ln>
        </p:spPr>
        <p:txBody>
          <a:bodyPr lIns="91440" tIns="45720" rIns="91440" bIns="45720" anchor="ctr">
            <a:noAutofit/>
          </a:bodyPr>
          <a:lstStyle>
            <a:lvl1pPr indent="0" algn="r">
              <a:lnSpc>
                <a:spcPct val="100000"/>
              </a:lnSpc>
              <a:buNone/>
              <a:tabLst>
                <a:tab pos="0" algn="l"/>
              </a:tabLst>
              <a:defRPr lang="en-US" sz="900" b="0" u="none" strike="noStrike">
                <a:solidFill>
                  <a:schemeClr val="dk1">
                    <a:tint val="75000"/>
                  </a:schemeClr>
                </a:solidFill>
                <a:effectLst/>
                <a:uFillTx/>
                <a:latin typeface="Tahoma"/>
              </a:defRPr>
            </a:lvl1pPr>
          </a:lstStyle>
          <a:p>
            <a:pPr indent="0" algn="r">
              <a:lnSpc>
                <a:spcPct val="100000"/>
              </a:lnSpc>
              <a:buNone/>
              <a:tabLst>
                <a:tab pos="0" algn="l"/>
              </a:tabLst>
            </a:pPr>
            <a:fld id="{693D4617-C4DA-4DF8-A8AF-92CBC0151A5A}" type="slidenum">
              <a:rPr lang="en-US" sz="900" b="0" u="none" strike="noStrike">
                <a:solidFill>
                  <a:schemeClr val="dk1">
                    <a:tint val="75000"/>
                  </a:schemeClr>
                </a:solidFill>
                <a:effectLst/>
                <a:uFillTx/>
                <a:latin typeface="Tahoma"/>
              </a:rPr>
              <a:t>‹#›</a:t>
            </a:fld>
            <a:endParaRPr lang="en-US" sz="900" b="0" u="none" strike="noStrike">
              <a:solidFill>
                <a:srgbClr val="000000"/>
              </a:solidFill>
              <a:effectLst/>
              <a:uFillTx/>
              <a:latin typeface="Times New Roman"/>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Default 1">
    <p:bg>
      <p:bgPr>
        <a:solidFill>
          <a:srgbClr val="FFFFFF"/>
        </a:solidFill>
        <a:effectLst/>
      </p:bgPr>
    </p:bg>
    <p:spTree>
      <p:nvGrpSpPr>
        <p:cNvPr id="1" name=""/>
        <p:cNvGrpSpPr/>
        <p:nvPr/>
      </p:nvGrpSpPr>
      <p:grpSpPr>
        <a:xfrm>
          <a:off x="0" y="0"/>
          <a:ext cx="0" cy="0"/>
          <a:chOff x="0" y="0"/>
          <a:chExt cx="0" cy="0"/>
        </a:xfrm>
      </p:grpSpPr>
      <p:sp>
        <p:nvSpPr>
          <p:cNvPr id="80" name="PlaceHolder 1"/>
          <p:cNvSpPr>
            <a:spLocks noGrp="1"/>
          </p:cNvSpPr>
          <p:nvPr>
            <p:ph type="title"/>
          </p:nvPr>
        </p:nvSpPr>
        <p:spPr>
          <a:xfrm>
            <a:off x="628560" y="365040"/>
            <a:ext cx="7886160" cy="1324800"/>
          </a:xfrm>
          <a:prstGeom prst="rect">
            <a:avLst/>
          </a:prstGeom>
          <a:noFill/>
          <a:ln w="0">
            <a:noFill/>
          </a:ln>
        </p:spPr>
        <p:txBody>
          <a:bodyPr lIns="91440" tIns="45720" rIns="91440" bIns="45720" anchor="ctr">
            <a:noAutofit/>
          </a:bodyPr>
          <a:lstStyle/>
          <a:p>
            <a:pPr indent="0" defTabSz="685800">
              <a:lnSpc>
                <a:spcPct val="90000"/>
              </a:lnSpc>
              <a:buNone/>
              <a:tabLst>
                <a:tab pos="0" algn="l"/>
              </a:tabLst>
            </a:pPr>
            <a:r>
              <a:rPr lang="en-US" sz="3300" b="0" u="none" strike="noStrike">
                <a:solidFill>
                  <a:schemeClr val="dk1"/>
                </a:solidFill>
                <a:effectLst/>
                <a:uFillTx/>
                <a:latin typeface="Calibri Light"/>
              </a:rPr>
              <a:t>Click to edit Master title style</a:t>
            </a:r>
            <a:endParaRPr lang="en-US" sz="3300" b="0" u="none" strike="noStrike">
              <a:solidFill>
                <a:srgbClr val="000000"/>
              </a:solidFill>
              <a:effectLst/>
              <a:uFillTx/>
              <a:latin typeface="Arial"/>
            </a:endParaRPr>
          </a:p>
        </p:txBody>
      </p:sp>
      <p:sp>
        <p:nvSpPr>
          <p:cNvPr id="81" name="PlaceHolder 2"/>
          <p:cNvSpPr>
            <a:spLocks noGrp="1"/>
          </p:cNvSpPr>
          <p:nvPr>
            <p:ph type="body"/>
          </p:nvPr>
        </p:nvSpPr>
        <p:spPr>
          <a:xfrm>
            <a:off x="628560" y="1825560"/>
            <a:ext cx="7886160" cy="4350600"/>
          </a:xfrm>
          <a:prstGeom prst="rect">
            <a:avLst/>
          </a:prstGeom>
          <a:noFill/>
          <a:ln w="0">
            <a:noFill/>
          </a:ln>
        </p:spPr>
        <p:txBody>
          <a:bodyPr vert="eaVert"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100" b="0" u="none" strike="noStrike">
                <a:solidFill>
                  <a:schemeClr val="dk1"/>
                </a:solidFill>
                <a:effectLst/>
                <a:uFillTx/>
                <a:latin typeface="Calibri"/>
              </a:rPr>
              <a:t>Click to edit Master text styles</a:t>
            </a:r>
            <a:endParaRPr lang="en-US" sz="2100" b="0" u="none" strike="noStrike">
              <a:solidFill>
                <a:srgbClr val="000000"/>
              </a:solidFill>
              <a:effectLst/>
              <a:uFillTx/>
              <a:latin typeface="Arial"/>
            </a:endParaRPr>
          </a:p>
          <a:p>
            <a:pPr marL="514440" lvl="1" indent="-171360" defTabSz="685800">
              <a:lnSpc>
                <a:spcPct val="90000"/>
              </a:lnSpc>
              <a:spcBef>
                <a:spcPts val="374"/>
              </a:spcBef>
              <a:buClr>
                <a:srgbClr val="000000"/>
              </a:buClr>
              <a:buFont typeface="Arial"/>
              <a:buChar char="•"/>
            </a:pPr>
            <a:r>
              <a:rPr lang="en-US" sz="1800" b="0" u="none" strike="noStrike">
                <a:solidFill>
                  <a:schemeClr val="dk1"/>
                </a:solidFill>
                <a:effectLst/>
                <a:uFillTx/>
                <a:latin typeface="Calibri"/>
              </a:rPr>
              <a:t>Second level</a:t>
            </a:r>
            <a:endParaRPr lang="en-US" sz="1800" b="0" u="none" strike="noStrike">
              <a:solidFill>
                <a:srgbClr val="000000"/>
              </a:solidFill>
              <a:effectLst/>
              <a:uFillTx/>
              <a:latin typeface="Arial"/>
            </a:endParaRPr>
          </a:p>
          <a:p>
            <a:pPr marL="857160" lvl="2" indent="-171360" defTabSz="685800">
              <a:lnSpc>
                <a:spcPct val="90000"/>
              </a:lnSpc>
              <a:spcBef>
                <a:spcPts val="374"/>
              </a:spcBef>
              <a:buClr>
                <a:srgbClr val="000000"/>
              </a:buClr>
              <a:buFont typeface="Arial"/>
              <a:buChar char="•"/>
            </a:pPr>
            <a:r>
              <a:rPr lang="en-US" sz="1500" b="0" u="none" strike="noStrike">
                <a:solidFill>
                  <a:schemeClr val="dk1"/>
                </a:solidFill>
                <a:effectLst/>
                <a:uFillTx/>
                <a:latin typeface="Calibri"/>
              </a:rPr>
              <a:t>Third level</a:t>
            </a:r>
            <a:endParaRPr lang="en-US" sz="1500" b="0" u="none" strike="noStrike">
              <a:solidFill>
                <a:srgbClr val="000000"/>
              </a:solidFill>
              <a:effectLst/>
              <a:uFillTx/>
              <a:latin typeface="Arial"/>
            </a:endParaRPr>
          </a:p>
          <a:p>
            <a:pPr marL="1200240" lvl="3"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Fourth level</a:t>
            </a:r>
            <a:endParaRPr lang="en-US" sz="1350" b="0" u="none" strike="noStrike">
              <a:solidFill>
                <a:srgbClr val="000000"/>
              </a:solidFill>
              <a:effectLst/>
              <a:uFillTx/>
              <a:latin typeface="Arial"/>
            </a:endParaRPr>
          </a:p>
          <a:p>
            <a:pPr marL="1542960" lvl="4"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Fifth level</a:t>
            </a:r>
            <a:endParaRPr lang="en-US" sz="1350" b="0" u="none" strike="noStrike">
              <a:solidFill>
                <a:srgbClr val="000000"/>
              </a:solidFill>
              <a:effectLst/>
              <a:uFillTx/>
              <a:latin typeface="Arial"/>
            </a:endParaRPr>
          </a:p>
        </p:txBody>
      </p:sp>
      <p:sp>
        <p:nvSpPr>
          <p:cNvPr id="82" name="PlaceHolder 3"/>
          <p:cNvSpPr>
            <a:spLocks noGrp="1"/>
          </p:cNvSpPr>
          <p:nvPr>
            <p:ph type="dt" idx="46"/>
          </p:nvPr>
        </p:nvSpPr>
        <p:spPr>
          <a:xfrm>
            <a:off x="628560" y="6356520"/>
            <a:ext cx="2056680" cy="36432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900" b="0" u="none" strike="noStrike">
                <a:solidFill>
                  <a:schemeClr val="dk1">
                    <a:tint val="75000"/>
                  </a:schemeClr>
                </a:solidFill>
                <a:effectLst/>
                <a:uFillTx/>
                <a:latin typeface="Tahoma"/>
              </a:defRPr>
            </a:lvl1pPr>
          </a:lstStyle>
          <a:p>
            <a:pPr indent="0">
              <a:lnSpc>
                <a:spcPct val="100000"/>
              </a:lnSpc>
              <a:buNone/>
              <a:tabLst>
                <a:tab pos="0" algn="l"/>
              </a:tabLst>
            </a:pPr>
            <a:r>
              <a:rPr lang="en-US" sz="900" b="0" u="none" strike="noStrike">
                <a:solidFill>
                  <a:schemeClr val="dk1">
                    <a:tint val="75000"/>
                  </a:schemeClr>
                </a:solidFill>
                <a:effectLst/>
                <a:uFillTx/>
                <a:latin typeface="Tahoma"/>
              </a:rPr>
              <a:t>&lt;date/time&gt;</a:t>
            </a:r>
            <a:endParaRPr lang="en-US" sz="900" b="0" u="none" strike="noStrike">
              <a:solidFill>
                <a:srgbClr val="000000"/>
              </a:solidFill>
              <a:effectLst/>
              <a:uFillTx/>
              <a:latin typeface="Times New Roman"/>
            </a:endParaRPr>
          </a:p>
        </p:txBody>
      </p:sp>
      <p:sp>
        <p:nvSpPr>
          <p:cNvPr id="83" name="PlaceHolder 4"/>
          <p:cNvSpPr>
            <a:spLocks noGrp="1"/>
          </p:cNvSpPr>
          <p:nvPr>
            <p:ph type="ftr" idx="47"/>
          </p:nvPr>
        </p:nvSpPr>
        <p:spPr>
          <a:xfrm>
            <a:off x="3029040" y="6356520"/>
            <a:ext cx="30855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84" name="PlaceHolder 5"/>
          <p:cNvSpPr>
            <a:spLocks noGrp="1"/>
          </p:cNvSpPr>
          <p:nvPr>
            <p:ph type="sldNum" idx="48"/>
          </p:nvPr>
        </p:nvSpPr>
        <p:spPr>
          <a:xfrm>
            <a:off x="6458040" y="6356520"/>
            <a:ext cx="2056680" cy="364320"/>
          </a:xfrm>
          <a:prstGeom prst="rect">
            <a:avLst/>
          </a:prstGeom>
          <a:noFill/>
          <a:ln w="0">
            <a:noFill/>
          </a:ln>
        </p:spPr>
        <p:txBody>
          <a:bodyPr lIns="91440" tIns="45720" rIns="91440" bIns="45720" anchor="ctr">
            <a:noAutofit/>
          </a:bodyPr>
          <a:lstStyle>
            <a:lvl1pPr indent="0" algn="r">
              <a:lnSpc>
                <a:spcPct val="100000"/>
              </a:lnSpc>
              <a:buNone/>
              <a:tabLst>
                <a:tab pos="0" algn="l"/>
              </a:tabLst>
              <a:defRPr lang="en-US" sz="900" b="0" u="none" strike="noStrike">
                <a:solidFill>
                  <a:schemeClr val="dk1">
                    <a:tint val="75000"/>
                  </a:schemeClr>
                </a:solidFill>
                <a:effectLst/>
                <a:uFillTx/>
                <a:latin typeface="Tahoma"/>
              </a:defRPr>
            </a:lvl1pPr>
          </a:lstStyle>
          <a:p>
            <a:pPr indent="0" algn="r">
              <a:lnSpc>
                <a:spcPct val="100000"/>
              </a:lnSpc>
              <a:buNone/>
              <a:tabLst>
                <a:tab pos="0" algn="l"/>
              </a:tabLst>
            </a:pPr>
            <a:fld id="{635F3560-4118-4424-9B87-D97ECF1D15AE}" type="slidenum">
              <a:rPr lang="en-US" sz="900" b="0" u="none" strike="noStrike">
                <a:solidFill>
                  <a:schemeClr val="dk1">
                    <a:tint val="75000"/>
                  </a:schemeClr>
                </a:solidFill>
                <a:effectLst/>
                <a:uFillTx/>
                <a:latin typeface="Tahoma"/>
              </a:rPr>
              <a:t>‹#›</a:t>
            </a:fld>
            <a:endParaRPr lang="en-US" sz="900" b="0" u="none" strike="noStrike">
              <a:solidFill>
                <a:srgbClr val="000000"/>
              </a:solidFill>
              <a:effectLst/>
              <a:uFillTx/>
              <a:latin typeface="Times New Roman"/>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efault 2">
    <p:bg>
      <p:bgPr>
        <a:solidFill>
          <a:srgbClr val="FFFFFF"/>
        </a:solidFill>
        <a:effectLst/>
      </p:bgPr>
    </p:bg>
    <p:spTree>
      <p:nvGrpSpPr>
        <p:cNvPr id="1" name=""/>
        <p:cNvGrpSpPr/>
        <p:nvPr/>
      </p:nvGrpSpPr>
      <p:grpSpPr>
        <a:xfrm>
          <a:off x="0" y="0"/>
          <a:ext cx="0" cy="0"/>
          <a:chOff x="0" y="0"/>
          <a:chExt cx="0" cy="0"/>
        </a:xfrm>
      </p:grpSpPr>
      <p:sp>
        <p:nvSpPr>
          <p:cNvPr id="85" name="PlaceHolder 1"/>
          <p:cNvSpPr>
            <a:spLocks noGrp="1"/>
          </p:cNvSpPr>
          <p:nvPr>
            <p:ph type="title"/>
          </p:nvPr>
        </p:nvSpPr>
        <p:spPr>
          <a:xfrm>
            <a:off x="6543720" y="365040"/>
            <a:ext cx="1971000" cy="5811120"/>
          </a:xfrm>
          <a:prstGeom prst="rect">
            <a:avLst/>
          </a:prstGeom>
          <a:noFill/>
          <a:ln w="0">
            <a:noFill/>
          </a:ln>
        </p:spPr>
        <p:txBody>
          <a:bodyPr vert="eaVert" lIns="91440" tIns="45720" rIns="91440" bIns="45720" anchor="ctr">
            <a:noAutofit/>
          </a:bodyPr>
          <a:lstStyle/>
          <a:p>
            <a:pPr indent="0" defTabSz="685800">
              <a:lnSpc>
                <a:spcPct val="90000"/>
              </a:lnSpc>
              <a:buNone/>
              <a:tabLst>
                <a:tab pos="0" algn="l"/>
              </a:tabLst>
            </a:pPr>
            <a:r>
              <a:rPr lang="en-US" sz="3300" b="0" u="none" strike="noStrike">
                <a:solidFill>
                  <a:schemeClr val="dk1"/>
                </a:solidFill>
                <a:effectLst/>
                <a:uFillTx/>
                <a:latin typeface="Calibri Light"/>
              </a:rPr>
              <a:t>Click to edit Master title style</a:t>
            </a:r>
            <a:endParaRPr lang="en-US" sz="3300" b="0" u="none" strike="noStrike">
              <a:solidFill>
                <a:srgbClr val="000000"/>
              </a:solidFill>
              <a:effectLst/>
              <a:uFillTx/>
              <a:latin typeface="Arial"/>
            </a:endParaRPr>
          </a:p>
        </p:txBody>
      </p:sp>
      <p:sp>
        <p:nvSpPr>
          <p:cNvPr id="86" name="PlaceHolder 2"/>
          <p:cNvSpPr>
            <a:spLocks noGrp="1"/>
          </p:cNvSpPr>
          <p:nvPr>
            <p:ph type="body"/>
          </p:nvPr>
        </p:nvSpPr>
        <p:spPr>
          <a:xfrm>
            <a:off x="628560" y="365040"/>
            <a:ext cx="5799960" cy="5811120"/>
          </a:xfrm>
          <a:prstGeom prst="rect">
            <a:avLst/>
          </a:prstGeom>
          <a:noFill/>
          <a:ln w="0">
            <a:noFill/>
          </a:ln>
        </p:spPr>
        <p:txBody>
          <a:bodyPr vert="eaVert"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100" b="0" u="none" strike="noStrike">
                <a:solidFill>
                  <a:schemeClr val="dk1"/>
                </a:solidFill>
                <a:effectLst/>
                <a:uFillTx/>
                <a:latin typeface="Calibri"/>
              </a:rPr>
              <a:t>Click to edit Master text styles</a:t>
            </a:r>
            <a:endParaRPr lang="en-US" sz="2100" b="0" u="none" strike="noStrike">
              <a:solidFill>
                <a:srgbClr val="000000"/>
              </a:solidFill>
              <a:effectLst/>
              <a:uFillTx/>
              <a:latin typeface="Arial"/>
            </a:endParaRPr>
          </a:p>
          <a:p>
            <a:pPr marL="514440" lvl="1" indent="-171360" defTabSz="685800">
              <a:lnSpc>
                <a:spcPct val="90000"/>
              </a:lnSpc>
              <a:spcBef>
                <a:spcPts val="374"/>
              </a:spcBef>
              <a:buClr>
                <a:srgbClr val="000000"/>
              </a:buClr>
              <a:buFont typeface="Arial"/>
              <a:buChar char="•"/>
            </a:pPr>
            <a:r>
              <a:rPr lang="en-US" sz="1800" b="0" u="none" strike="noStrike">
                <a:solidFill>
                  <a:schemeClr val="dk1"/>
                </a:solidFill>
                <a:effectLst/>
                <a:uFillTx/>
                <a:latin typeface="Calibri"/>
              </a:rPr>
              <a:t>Second level</a:t>
            </a:r>
            <a:endParaRPr lang="en-US" sz="1800" b="0" u="none" strike="noStrike">
              <a:solidFill>
                <a:srgbClr val="000000"/>
              </a:solidFill>
              <a:effectLst/>
              <a:uFillTx/>
              <a:latin typeface="Arial"/>
            </a:endParaRPr>
          </a:p>
          <a:p>
            <a:pPr marL="857160" lvl="2" indent="-171360" defTabSz="685800">
              <a:lnSpc>
                <a:spcPct val="90000"/>
              </a:lnSpc>
              <a:spcBef>
                <a:spcPts val="374"/>
              </a:spcBef>
              <a:buClr>
                <a:srgbClr val="000000"/>
              </a:buClr>
              <a:buFont typeface="Arial"/>
              <a:buChar char="•"/>
            </a:pPr>
            <a:r>
              <a:rPr lang="en-US" sz="1500" b="0" u="none" strike="noStrike">
                <a:solidFill>
                  <a:schemeClr val="dk1"/>
                </a:solidFill>
                <a:effectLst/>
                <a:uFillTx/>
                <a:latin typeface="Calibri"/>
              </a:rPr>
              <a:t>Third level</a:t>
            </a:r>
            <a:endParaRPr lang="en-US" sz="1500" b="0" u="none" strike="noStrike">
              <a:solidFill>
                <a:srgbClr val="000000"/>
              </a:solidFill>
              <a:effectLst/>
              <a:uFillTx/>
              <a:latin typeface="Arial"/>
            </a:endParaRPr>
          </a:p>
          <a:p>
            <a:pPr marL="1200240" lvl="3"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Fourth level</a:t>
            </a:r>
            <a:endParaRPr lang="en-US" sz="1350" b="0" u="none" strike="noStrike">
              <a:solidFill>
                <a:srgbClr val="000000"/>
              </a:solidFill>
              <a:effectLst/>
              <a:uFillTx/>
              <a:latin typeface="Arial"/>
            </a:endParaRPr>
          </a:p>
          <a:p>
            <a:pPr marL="1542960" lvl="4"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Fifth level</a:t>
            </a:r>
            <a:endParaRPr lang="en-US" sz="1350" b="0" u="none" strike="noStrike">
              <a:solidFill>
                <a:srgbClr val="000000"/>
              </a:solidFill>
              <a:effectLst/>
              <a:uFillTx/>
              <a:latin typeface="Arial"/>
            </a:endParaRPr>
          </a:p>
        </p:txBody>
      </p:sp>
      <p:sp>
        <p:nvSpPr>
          <p:cNvPr id="87" name="PlaceHolder 3"/>
          <p:cNvSpPr>
            <a:spLocks noGrp="1"/>
          </p:cNvSpPr>
          <p:nvPr>
            <p:ph type="dt" idx="49"/>
          </p:nvPr>
        </p:nvSpPr>
        <p:spPr>
          <a:xfrm>
            <a:off x="628560" y="6356520"/>
            <a:ext cx="2056680" cy="36432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900" b="0" u="none" strike="noStrike">
                <a:solidFill>
                  <a:schemeClr val="dk1">
                    <a:tint val="75000"/>
                  </a:schemeClr>
                </a:solidFill>
                <a:effectLst/>
                <a:uFillTx/>
                <a:latin typeface="Tahoma"/>
              </a:defRPr>
            </a:lvl1pPr>
          </a:lstStyle>
          <a:p>
            <a:pPr indent="0">
              <a:lnSpc>
                <a:spcPct val="100000"/>
              </a:lnSpc>
              <a:buNone/>
              <a:tabLst>
                <a:tab pos="0" algn="l"/>
              </a:tabLst>
            </a:pPr>
            <a:r>
              <a:rPr lang="en-US" sz="900" b="0" u="none" strike="noStrike">
                <a:solidFill>
                  <a:schemeClr val="dk1">
                    <a:tint val="75000"/>
                  </a:schemeClr>
                </a:solidFill>
                <a:effectLst/>
                <a:uFillTx/>
                <a:latin typeface="Tahoma"/>
              </a:rPr>
              <a:t>&lt;date/time&gt;</a:t>
            </a:r>
            <a:endParaRPr lang="en-US" sz="900" b="0" u="none" strike="noStrike">
              <a:solidFill>
                <a:srgbClr val="000000"/>
              </a:solidFill>
              <a:effectLst/>
              <a:uFillTx/>
              <a:latin typeface="Times New Roman"/>
            </a:endParaRPr>
          </a:p>
        </p:txBody>
      </p:sp>
      <p:sp>
        <p:nvSpPr>
          <p:cNvPr id="88" name="PlaceHolder 4"/>
          <p:cNvSpPr>
            <a:spLocks noGrp="1"/>
          </p:cNvSpPr>
          <p:nvPr>
            <p:ph type="ftr" idx="50"/>
          </p:nvPr>
        </p:nvSpPr>
        <p:spPr>
          <a:xfrm>
            <a:off x="3029040" y="6356520"/>
            <a:ext cx="30855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89" name="PlaceHolder 5"/>
          <p:cNvSpPr>
            <a:spLocks noGrp="1"/>
          </p:cNvSpPr>
          <p:nvPr>
            <p:ph type="sldNum" idx="51"/>
          </p:nvPr>
        </p:nvSpPr>
        <p:spPr>
          <a:xfrm>
            <a:off x="6458040" y="6356520"/>
            <a:ext cx="2056680" cy="364320"/>
          </a:xfrm>
          <a:prstGeom prst="rect">
            <a:avLst/>
          </a:prstGeom>
          <a:noFill/>
          <a:ln w="0">
            <a:noFill/>
          </a:ln>
        </p:spPr>
        <p:txBody>
          <a:bodyPr lIns="91440" tIns="45720" rIns="91440" bIns="45720" anchor="ctr">
            <a:noAutofit/>
          </a:bodyPr>
          <a:lstStyle>
            <a:lvl1pPr indent="0" algn="r">
              <a:lnSpc>
                <a:spcPct val="100000"/>
              </a:lnSpc>
              <a:buNone/>
              <a:tabLst>
                <a:tab pos="0" algn="l"/>
              </a:tabLst>
              <a:defRPr lang="en-US" sz="900" b="0" u="none" strike="noStrike">
                <a:solidFill>
                  <a:schemeClr val="dk1">
                    <a:tint val="75000"/>
                  </a:schemeClr>
                </a:solidFill>
                <a:effectLst/>
                <a:uFillTx/>
                <a:latin typeface="Tahoma"/>
              </a:defRPr>
            </a:lvl1pPr>
          </a:lstStyle>
          <a:p>
            <a:pPr indent="0" algn="r">
              <a:lnSpc>
                <a:spcPct val="100000"/>
              </a:lnSpc>
              <a:buNone/>
              <a:tabLst>
                <a:tab pos="0" algn="l"/>
              </a:tabLst>
            </a:pPr>
            <a:fld id="{092B8E82-2F26-4072-B0CE-55A5CB2EC9AC}" type="slidenum">
              <a:rPr lang="en-US" sz="900" b="0" u="none" strike="noStrike">
                <a:solidFill>
                  <a:schemeClr val="dk1">
                    <a:tint val="75000"/>
                  </a:schemeClr>
                </a:solidFill>
                <a:effectLst/>
                <a:uFillTx/>
                <a:latin typeface="Tahoma"/>
              </a:rPr>
              <a:t>‹#›</a:t>
            </a:fld>
            <a:endParaRPr lang="en-US" sz="900" b="0" u="none" strike="noStrike">
              <a:solidFill>
                <a:srgbClr val="000000"/>
              </a:solidFill>
              <a:effectLst/>
              <a:uFillTx/>
              <a:latin typeface="Times New Roman"/>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Default 3">
    <p:bg>
      <p:bgPr>
        <a:solidFill>
          <a:srgbClr val="FFFFFF"/>
        </a:solidFill>
        <a:effectLst/>
      </p:bgPr>
    </p:bg>
    <p:spTree>
      <p:nvGrpSpPr>
        <p:cNvPr id="1" name=""/>
        <p:cNvGrpSpPr/>
        <p:nvPr/>
      </p:nvGrpSpPr>
      <p:grpSpPr>
        <a:xfrm>
          <a:off x="0" y="0"/>
          <a:ext cx="0" cy="0"/>
          <a:chOff x="0" y="0"/>
          <a:chExt cx="0" cy="0"/>
        </a:xfrm>
      </p:grpSpPr>
      <p:sp>
        <p:nvSpPr>
          <p:cNvPr id="90" name="PlaceHolder 1"/>
          <p:cNvSpPr>
            <a:spLocks noGrp="1"/>
          </p:cNvSpPr>
          <p:nvPr>
            <p:ph type="title"/>
          </p:nvPr>
        </p:nvSpPr>
        <p:spPr>
          <a:xfrm>
            <a:off x="628560" y="365040"/>
            <a:ext cx="7886160" cy="1324800"/>
          </a:xfrm>
          <a:prstGeom prst="rect">
            <a:avLst/>
          </a:prstGeom>
          <a:noFill/>
          <a:ln w="0">
            <a:noFill/>
          </a:ln>
        </p:spPr>
        <p:txBody>
          <a:bodyPr lIns="91440" tIns="45720" rIns="91440" bIns="45720" anchor="ctr">
            <a:noAutofit/>
          </a:bodyPr>
          <a:lstStyle/>
          <a:p>
            <a:pPr indent="0" defTabSz="685800">
              <a:lnSpc>
                <a:spcPct val="90000"/>
              </a:lnSpc>
              <a:buNone/>
              <a:tabLst>
                <a:tab pos="0" algn="l"/>
              </a:tabLst>
            </a:pPr>
            <a:r>
              <a:rPr lang="en-US" sz="3300" b="0" u="none" strike="noStrike">
                <a:solidFill>
                  <a:schemeClr val="dk1"/>
                </a:solidFill>
                <a:effectLst/>
                <a:uFillTx/>
                <a:latin typeface="Calibri Light"/>
              </a:rPr>
              <a:t>Click to edit Master title style</a:t>
            </a:r>
            <a:endParaRPr lang="en-US" sz="3300" b="0" u="none" strike="noStrike">
              <a:solidFill>
                <a:srgbClr val="000000"/>
              </a:solidFill>
              <a:effectLst/>
              <a:uFillTx/>
              <a:latin typeface="Arial"/>
            </a:endParaRPr>
          </a:p>
        </p:txBody>
      </p:sp>
      <p:sp>
        <p:nvSpPr>
          <p:cNvPr id="91" name="PlaceHolder 2"/>
          <p:cNvSpPr>
            <a:spLocks noGrp="1"/>
          </p:cNvSpPr>
          <p:nvPr>
            <p:ph type="body"/>
          </p:nvPr>
        </p:nvSpPr>
        <p:spPr>
          <a:xfrm>
            <a:off x="628560" y="1825560"/>
            <a:ext cx="7886160" cy="4350600"/>
          </a:xfrm>
          <a:prstGeom prst="rect">
            <a:avLst/>
          </a:prstGeom>
          <a:noFill/>
          <a:ln w="0">
            <a:noFill/>
          </a:ln>
        </p:spPr>
        <p:txBody>
          <a:bodyPr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100" b="0" u="none" strike="noStrike">
                <a:solidFill>
                  <a:schemeClr val="dk1"/>
                </a:solidFill>
                <a:effectLst/>
                <a:uFillTx/>
                <a:latin typeface="Calibri"/>
              </a:rPr>
              <a:t>Click to edit Master text styles</a:t>
            </a:r>
            <a:endParaRPr lang="en-US" sz="2100" b="0" u="none" strike="noStrike">
              <a:solidFill>
                <a:srgbClr val="000000"/>
              </a:solidFill>
              <a:effectLst/>
              <a:uFillTx/>
              <a:latin typeface="Arial"/>
            </a:endParaRPr>
          </a:p>
          <a:p>
            <a:pPr marL="514440" lvl="1" indent="-171360" defTabSz="685800">
              <a:lnSpc>
                <a:spcPct val="90000"/>
              </a:lnSpc>
              <a:spcBef>
                <a:spcPts val="374"/>
              </a:spcBef>
              <a:buClr>
                <a:srgbClr val="000000"/>
              </a:buClr>
              <a:buFont typeface="Arial"/>
              <a:buChar char="•"/>
            </a:pPr>
            <a:r>
              <a:rPr lang="en-US" sz="1800" b="0" u="none" strike="noStrike">
                <a:solidFill>
                  <a:schemeClr val="dk1"/>
                </a:solidFill>
                <a:effectLst/>
                <a:uFillTx/>
                <a:latin typeface="Calibri"/>
              </a:rPr>
              <a:t>Second level</a:t>
            </a:r>
            <a:endParaRPr lang="en-US" sz="1800" b="0" u="none" strike="noStrike">
              <a:solidFill>
                <a:srgbClr val="000000"/>
              </a:solidFill>
              <a:effectLst/>
              <a:uFillTx/>
              <a:latin typeface="Arial"/>
            </a:endParaRPr>
          </a:p>
          <a:p>
            <a:pPr marL="857160" lvl="2" indent="-171360" defTabSz="685800">
              <a:lnSpc>
                <a:spcPct val="90000"/>
              </a:lnSpc>
              <a:spcBef>
                <a:spcPts val="374"/>
              </a:spcBef>
              <a:buClr>
                <a:srgbClr val="000000"/>
              </a:buClr>
              <a:buFont typeface="Arial"/>
              <a:buChar char="•"/>
            </a:pPr>
            <a:r>
              <a:rPr lang="en-US" sz="1500" b="0" u="none" strike="noStrike">
                <a:solidFill>
                  <a:schemeClr val="dk1"/>
                </a:solidFill>
                <a:effectLst/>
                <a:uFillTx/>
                <a:latin typeface="Calibri"/>
              </a:rPr>
              <a:t>Third level</a:t>
            </a:r>
            <a:endParaRPr lang="en-US" sz="1500" b="0" u="none" strike="noStrike">
              <a:solidFill>
                <a:srgbClr val="000000"/>
              </a:solidFill>
              <a:effectLst/>
              <a:uFillTx/>
              <a:latin typeface="Arial"/>
            </a:endParaRPr>
          </a:p>
          <a:p>
            <a:pPr marL="1200240" lvl="3"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Fourth level</a:t>
            </a:r>
            <a:endParaRPr lang="en-US" sz="1350" b="0" u="none" strike="noStrike">
              <a:solidFill>
                <a:srgbClr val="000000"/>
              </a:solidFill>
              <a:effectLst/>
              <a:uFillTx/>
              <a:latin typeface="Arial"/>
            </a:endParaRPr>
          </a:p>
          <a:p>
            <a:pPr marL="1542960" lvl="4"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Fifth level</a:t>
            </a:r>
            <a:endParaRPr lang="en-US" sz="1350" b="0" u="none" strike="noStrike">
              <a:solidFill>
                <a:srgbClr val="000000"/>
              </a:solidFill>
              <a:effectLst/>
              <a:uFillTx/>
              <a:latin typeface="Arial"/>
            </a:endParaRPr>
          </a:p>
        </p:txBody>
      </p:sp>
      <p:sp>
        <p:nvSpPr>
          <p:cNvPr id="92" name="PlaceHolder 3"/>
          <p:cNvSpPr>
            <a:spLocks noGrp="1"/>
          </p:cNvSpPr>
          <p:nvPr>
            <p:ph type="dt" idx="52"/>
          </p:nvPr>
        </p:nvSpPr>
        <p:spPr>
          <a:xfrm>
            <a:off x="628560" y="6356520"/>
            <a:ext cx="2056680" cy="36432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900" b="0" u="none" strike="noStrike">
                <a:solidFill>
                  <a:schemeClr val="dk1">
                    <a:tint val="75000"/>
                  </a:schemeClr>
                </a:solidFill>
                <a:effectLst/>
                <a:uFillTx/>
                <a:latin typeface="Tahoma"/>
              </a:defRPr>
            </a:lvl1pPr>
          </a:lstStyle>
          <a:p>
            <a:pPr indent="0">
              <a:lnSpc>
                <a:spcPct val="100000"/>
              </a:lnSpc>
              <a:buNone/>
              <a:tabLst>
                <a:tab pos="0" algn="l"/>
              </a:tabLst>
            </a:pPr>
            <a:r>
              <a:rPr lang="en-US" sz="900" b="0" u="none" strike="noStrike">
                <a:solidFill>
                  <a:schemeClr val="dk1">
                    <a:tint val="75000"/>
                  </a:schemeClr>
                </a:solidFill>
                <a:effectLst/>
                <a:uFillTx/>
                <a:latin typeface="Tahoma"/>
              </a:rPr>
              <a:t>&lt;date/time&gt;</a:t>
            </a:r>
            <a:endParaRPr lang="en-US" sz="900" b="0" u="none" strike="noStrike">
              <a:solidFill>
                <a:srgbClr val="000000"/>
              </a:solidFill>
              <a:effectLst/>
              <a:uFillTx/>
              <a:latin typeface="Times New Roman"/>
            </a:endParaRPr>
          </a:p>
        </p:txBody>
      </p:sp>
      <p:sp>
        <p:nvSpPr>
          <p:cNvPr id="93" name="PlaceHolder 4"/>
          <p:cNvSpPr>
            <a:spLocks noGrp="1"/>
          </p:cNvSpPr>
          <p:nvPr>
            <p:ph type="ftr" idx="53"/>
          </p:nvPr>
        </p:nvSpPr>
        <p:spPr>
          <a:xfrm>
            <a:off x="3029040" y="6356520"/>
            <a:ext cx="30855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94" name="PlaceHolder 5"/>
          <p:cNvSpPr>
            <a:spLocks noGrp="1"/>
          </p:cNvSpPr>
          <p:nvPr>
            <p:ph type="sldNum" idx="54"/>
          </p:nvPr>
        </p:nvSpPr>
        <p:spPr>
          <a:xfrm>
            <a:off x="6458040" y="6356520"/>
            <a:ext cx="2056680" cy="364320"/>
          </a:xfrm>
          <a:prstGeom prst="rect">
            <a:avLst/>
          </a:prstGeom>
          <a:noFill/>
          <a:ln w="0">
            <a:noFill/>
          </a:ln>
        </p:spPr>
        <p:txBody>
          <a:bodyPr lIns="91440" tIns="45720" rIns="91440" bIns="45720" anchor="ctr">
            <a:noAutofit/>
          </a:bodyPr>
          <a:lstStyle>
            <a:lvl1pPr indent="0" algn="r">
              <a:lnSpc>
                <a:spcPct val="100000"/>
              </a:lnSpc>
              <a:buNone/>
              <a:tabLst>
                <a:tab pos="0" algn="l"/>
              </a:tabLst>
              <a:defRPr lang="en-US" sz="900" b="0" u="none" strike="noStrike">
                <a:solidFill>
                  <a:schemeClr val="dk1">
                    <a:tint val="75000"/>
                  </a:schemeClr>
                </a:solidFill>
                <a:effectLst/>
                <a:uFillTx/>
                <a:latin typeface="Tahoma"/>
              </a:defRPr>
            </a:lvl1pPr>
          </a:lstStyle>
          <a:p>
            <a:pPr indent="0" algn="r">
              <a:lnSpc>
                <a:spcPct val="100000"/>
              </a:lnSpc>
              <a:buNone/>
              <a:tabLst>
                <a:tab pos="0" algn="l"/>
              </a:tabLst>
            </a:pPr>
            <a:fld id="{DD77F0BC-339A-49C1-87DA-BE7D8079230A}" type="slidenum">
              <a:rPr lang="en-US" sz="900" b="0" u="none" strike="noStrike">
                <a:solidFill>
                  <a:schemeClr val="dk1">
                    <a:tint val="75000"/>
                  </a:schemeClr>
                </a:solidFill>
                <a:effectLst/>
                <a:uFillTx/>
                <a:latin typeface="Tahoma"/>
              </a:rPr>
              <a:t>‹#›</a:t>
            </a:fld>
            <a:endParaRPr lang="en-US" sz="900" b="0" u="none" strike="noStrike">
              <a:solidFill>
                <a:srgbClr val="000000"/>
              </a:solidFill>
              <a:effectLst/>
              <a:uFillTx/>
              <a:latin typeface="Times New Roman"/>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Default 4">
    <p:bg>
      <p:bgPr>
        <a:solidFill>
          <a:srgbClr val="FFFFFF"/>
        </a:solidFill>
        <a:effectLst/>
      </p:bgPr>
    </p:bg>
    <p:spTree>
      <p:nvGrpSpPr>
        <p:cNvPr id="1" name=""/>
        <p:cNvGrpSpPr/>
        <p:nvPr/>
      </p:nvGrpSpPr>
      <p:grpSpPr>
        <a:xfrm>
          <a:off x="0" y="0"/>
          <a:ext cx="0" cy="0"/>
          <a:chOff x="0" y="0"/>
          <a:chExt cx="0" cy="0"/>
        </a:xfrm>
      </p:grpSpPr>
      <p:sp>
        <p:nvSpPr>
          <p:cNvPr id="95" name="PlaceHolder 1"/>
          <p:cNvSpPr>
            <a:spLocks noGrp="1"/>
          </p:cNvSpPr>
          <p:nvPr>
            <p:ph type="title"/>
          </p:nvPr>
        </p:nvSpPr>
        <p:spPr>
          <a:xfrm>
            <a:off x="623880" y="1709640"/>
            <a:ext cx="7886160" cy="2851920"/>
          </a:xfrm>
          <a:prstGeom prst="rect">
            <a:avLst/>
          </a:prstGeom>
          <a:noFill/>
          <a:ln w="0">
            <a:noFill/>
          </a:ln>
        </p:spPr>
        <p:txBody>
          <a:bodyPr lIns="91440" tIns="45720" rIns="91440" bIns="45720" anchor="b">
            <a:noAutofit/>
          </a:bodyPr>
          <a:lstStyle/>
          <a:p>
            <a:pPr indent="0" defTabSz="685800">
              <a:lnSpc>
                <a:spcPct val="90000"/>
              </a:lnSpc>
              <a:buNone/>
              <a:tabLst>
                <a:tab pos="0" algn="l"/>
              </a:tabLst>
            </a:pPr>
            <a:r>
              <a:rPr lang="en-US" sz="4500" b="0" u="none" strike="noStrike">
                <a:solidFill>
                  <a:schemeClr val="dk1"/>
                </a:solidFill>
                <a:effectLst/>
                <a:uFillTx/>
                <a:latin typeface="Calibri Light"/>
              </a:rPr>
              <a:t>Click to edit Master title style</a:t>
            </a:r>
            <a:endParaRPr lang="en-US" sz="4500" b="0" u="none" strike="noStrike">
              <a:solidFill>
                <a:srgbClr val="000000"/>
              </a:solidFill>
              <a:effectLst/>
              <a:uFillTx/>
              <a:latin typeface="Arial"/>
            </a:endParaRPr>
          </a:p>
        </p:txBody>
      </p:sp>
      <p:sp>
        <p:nvSpPr>
          <p:cNvPr id="96" name="PlaceHolder 2"/>
          <p:cNvSpPr>
            <a:spLocks noGrp="1"/>
          </p:cNvSpPr>
          <p:nvPr>
            <p:ph type="body"/>
          </p:nvPr>
        </p:nvSpPr>
        <p:spPr>
          <a:xfrm>
            <a:off x="623880" y="4589640"/>
            <a:ext cx="7886160" cy="1499400"/>
          </a:xfrm>
          <a:prstGeom prst="rect">
            <a:avLst/>
          </a:prstGeom>
          <a:noFill/>
          <a:ln w="0">
            <a:noFill/>
          </a:ln>
        </p:spPr>
        <p:txBody>
          <a:bodyPr lIns="91440" tIns="45720" rIns="91440" bIns="45720" anchor="t">
            <a:noAutofit/>
          </a:bodyPr>
          <a:lstStyle/>
          <a:p>
            <a:pPr indent="0" defTabSz="685800">
              <a:lnSpc>
                <a:spcPct val="90000"/>
              </a:lnSpc>
              <a:spcBef>
                <a:spcPts val="751"/>
              </a:spcBef>
              <a:buNone/>
              <a:tabLst>
                <a:tab pos="0" algn="l"/>
              </a:tabLst>
            </a:pPr>
            <a:r>
              <a:rPr lang="en-US" sz="1800" b="0" u="none" strike="noStrike">
                <a:solidFill>
                  <a:schemeClr val="dk1">
                    <a:tint val="75000"/>
                  </a:schemeClr>
                </a:solidFill>
                <a:effectLst/>
                <a:uFillTx/>
                <a:latin typeface="Calibri"/>
              </a:rPr>
              <a:t>Click to edit Master text styles</a:t>
            </a:r>
            <a:endParaRPr lang="en-US" sz="1800" b="0" u="none" strike="noStrike">
              <a:solidFill>
                <a:srgbClr val="000000"/>
              </a:solidFill>
              <a:effectLst/>
              <a:uFillTx/>
              <a:latin typeface="Arial"/>
            </a:endParaRPr>
          </a:p>
        </p:txBody>
      </p:sp>
      <p:sp>
        <p:nvSpPr>
          <p:cNvPr id="97" name="PlaceHolder 3"/>
          <p:cNvSpPr>
            <a:spLocks noGrp="1"/>
          </p:cNvSpPr>
          <p:nvPr>
            <p:ph type="dt" idx="55"/>
          </p:nvPr>
        </p:nvSpPr>
        <p:spPr>
          <a:xfrm>
            <a:off x="628560" y="6356520"/>
            <a:ext cx="2056680" cy="36432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900" b="0" u="none" strike="noStrike">
                <a:solidFill>
                  <a:schemeClr val="dk1">
                    <a:tint val="75000"/>
                  </a:schemeClr>
                </a:solidFill>
                <a:effectLst/>
                <a:uFillTx/>
                <a:latin typeface="Tahoma"/>
              </a:defRPr>
            </a:lvl1pPr>
          </a:lstStyle>
          <a:p>
            <a:pPr indent="0">
              <a:lnSpc>
                <a:spcPct val="100000"/>
              </a:lnSpc>
              <a:buNone/>
              <a:tabLst>
                <a:tab pos="0" algn="l"/>
              </a:tabLst>
            </a:pPr>
            <a:r>
              <a:rPr lang="en-US" sz="900" b="0" u="none" strike="noStrike">
                <a:solidFill>
                  <a:schemeClr val="dk1">
                    <a:tint val="75000"/>
                  </a:schemeClr>
                </a:solidFill>
                <a:effectLst/>
                <a:uFillTx/>
                <a:latin typeface="Tahoma"/>
              </a:rPr>
              <a:t>&lt;date/time&gt;</a:t>
            </a:r>
            <a:endParaRPr lang="en-US" sz="900" b="0" u="none" strike="noStrike">
              <a:solidFill>
                <a:srgbClr val="000000"/>
              </a:solidFill>
              <a:effectLst/>
              <a:uFillTx/>
              <a:latin typeface="Times New Roman"/>
            </a:endParaRPr>
          </a:p>
        </p:txBody>
      </p:sp>
      <p:sp>
        <p:nvSpPr>
          <p:cNvPr id="98" name="PlaceHolder 4"/>
          <p:cNvSpPr>
            <a:spLocks noGrp="1"/>
          </p:cNvSpPr>
          <p:nvPr>
            <p:ph type="ftr" idx="56"/>
          </p:nvPr>
        </p:nvSpPr>
        <p:spPr>
          <a:xfrm>
            <a:off x="3029040" y="6356520"/>
            <a:ext cx="30855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99" name="PlaceHolder 5"/>
          <p:cNvSpPr>
            <a:spLocks noGrp="1"/>
          </p:cNvSpPr>
          <p:nvPr>
            <p:ph type="sldNum" idx="57"/>
          </p:nvPr>
        </p:nvSpPr>
        <p:spPr>
          <a:xfrm>
            <a:off x="6458040" y="6356520"/>
            <a:ext cx="2056680" cy="364320"/>
          </a:xfrm>
          <a:prstGeom prst="rect">
            <a:avLst/>
          </a:prstGeom>
          <a:noFill/>
          <a:ln w="0">
            <a:noFill/>
          </a:ln>
        </p:spPr>
        <p:txBody>
          <a:bodyPr lIns="91440" tIns="45720" rIns="91440" bIns="45720" anchor="ctr">
            <a:noAutofit/>
          </a:bodyPr>
          <a:lstStyle>
            <a:lvl1pPr indent="0" algn="r">
              <a:lnSpc>
                <a:spcPct val="100000"/>
              </a:lnSpc>
              <a:buNone/>
              <a:tabLst>
                <a:tab pos="0" algn="l"/>
              </a:tabLst>
              <a:defRPr lang="en-US" sz="900" b="0" u="none" strike="noStrike">
                <a:solidFill>
                  <a:schemeClr val="dk1">
                    <a:tint val="75000"/>
                  </a:schemeClr>
                </a:solidFill>
                <a:effectLst/>
                <a:uFillTx/>
                <a:latin typeface="Tahoma"/>
              </a:defRPr>
            </a:lvl1pPr>
          </a:lstStyle>
          <a:p>
            <a:pPr indent="0" algn="r">
              <a:lnSpc>
                <a:spcPct val="100000"/>
              </a:lnSpc>
              <a:buNone/>
              <a:tabLst>
                <a:tab pos="0" algn="l"/>
              </a:tabLst>
            </a:pPr>
            <a:fld id="{A84E0E52-753D-4BBE-B92F-E94098318329}" type="slidenum">
              <a:rPr lang="en-US" sz="900" b="0" u="none" strike="noStrike">
                <a:solidFill>
                  <a:schemeClr val="dk1">
                    <a:tint val="75000"/>
                  </a:schemeClr>
                </a:solidFill>
                <a:effectLst/>
                <a:uFillTx/>
                <a:latin typeface="Tahoma"/>
              </a:rPr>
              <a:t>‹#›</a:t>
            </a:fld>
            <a:endParaRPr lang="en-US" sz="900" b="0" u="none" strike="noStrike">
              <a:solidFill>
                <a:srgbClr val="000000"/>
              </a:solidFill>
              <a:effectLst/>
              <a:uFillTx/>
              <a:latin typeface="Times New Roman"/>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Content with Caption">
    <p:bg>
      <p:bgPr>
        <a:solidFill>
          <a:schemeClr val="lt1"/>
        </a:solid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2880"/>
            <a:ext cx="3007440" cy="1161360"/>
          </a:xfrm>
          <a:prstGeom prst="rect">
            <a:avLst/>
          </a:prstGeom>
          <a:noFill/>
          <a:ln w="0">
            <a:noFill/>
          </a:ln>
        </p:spPr>
        <p:txBody>
          <a:bodyPr lIns="91440" tIns="45720" rIns="91440" bIns="45720" numCol="1" spcCol="0" anchor="b">
            <a:noAutofit/>
          </a:bodyPr>
          <a:lstStyle/>
          <a:p>
            <a:pPr indent="0">
              <a:lnSpc>
                <a:spcPct val="100000"/>
              </a:lnSpc>
              <a:buNone/>
              <a:tabLst>
                <a:tab pos="0" algn="l"/>
              </a:tabLst>
            </a:pPr>
            <a:r>
              <a:rPr lang="en-US" sz="2000" b="1" u="none" strike="noStrike">
                <a:solidFill>
                  <a:schemeClr val="lt2"/>
                </a:solidFill>
                <a:effectLst/>
                <a:uFillTx/>
                <a:latin typeface="Times New Roman"/>
              </a:rPr>
              <a:t>Click to edit Master title style</a:t>
            </a:r>
            <a:endParaRPr lang="en-US" sz="2000" b="0" u="none" strike="noStrike">
              <a:solidFill>
                <a:srgbClr val="000000"/>
              </a:solidFill>
              <a:effectLst/>
              <a:uFillTx/>
              <a:latin typeface="Arial"/>
            </a:endParaRPr>
          </a:p>
        </p:txBody>
      </p:sp>
      <p:sp>
        <p:nvSpPr>
          <p:cNvPr id="6" name="PlaceHolder 2"/>
          <p:cNvSpPr>
            <a:spLocks noGrp="1"/>
          </p:cNvSpPr>
          <p:nvPr>
            <p:ph type="body"/>
          </p:nvPr>
        </p:nvSpPr>
        <p:spPr>
          <a:xfrm>
            <a:off x="3575160" y="272880"/>
            <a:ext cx="5110920" cy="5852520"/>
          </a:xfrm>
          <a:prstGeom prst="rect">
            <a:avLst/>
          </a:prstGeom>
          <a:noFill/>
          <a:ln w="0">
            <a:noFill/>
          </a:ln>
        </p:spPr>
        <p:txBody>
          <a:bodyPr lIns="91440" tIns="45720" rIns="91440" bIns="45720" numCol="1" spcCol="0" anchor="t">
            <a:noAutofit/>
          </a:bodyPr>
          <a:lstStyle/>
          <a:p>
            <a:pPr marL="343080" indent="-343080">
              <a:lnSpc>
                <a:spcPct val="100000"/>
              </a:lnSpc>
              <a:spcBef>
                <a:spcPts val="641"/>
              </a:spcBef>
              <a:buClr>
                <a:srgbClr val="FFFFFF"/>
              </a:buClr>
              <a:buFont typeface="Symbol" charset="2"/>
              <a:buChar char=""/>
            </a:pPr>
            <a:r>
              <a:rPr lang="en-US" sz="3200" b="0" u="none" strike="noStrike">
                <a:solidFill>
                  <a:schemeClr val="lt1"/>
                </a:solidFill>
                <a:effectLst/>
                <a:uFillTx/>
                <a:latin typeface="Times New Roman"/>
              </a:rPr>
              <a:t>Click to edit Master text styles</a:t>
            </a:r>
            <a:endParaRPr lang="en-US" sz="3200" b="0" u="none" strike="noStrike">
              <a:solidFill>
                <a:srgbClr val="000000"/>
              </a:solidFill>
              <a:effectLst/>
              <a:uFillTx/>
              <a:latin typeface="Arial"/>
            </a:endParaRPr>
          </a:p>
          <a:p>
            <a:pPr marL="743040" lvl="1" indent="-285840">
              <a:lnSpc>
                <a:spcPct val="100000"/>
              </a:lnSpc>
              <a:spcBef>
                <a:spcPts val="561"/>
              </a:spcBef>
              <a:buClr>
                <a:srgbClr val="FFFFFF"/>
              </a:buClr>
              <a:buFont typeface="Symbol" charset="2"/>
              <a:buChar char=""/>
            </a:pPr>
            <a:r>
              <a:rPr lang="en-US" sz="2800" b="0" u="none" strike="noStrike">
                <a:solidFill>
                  <a:schemeClr val="lt1"/>
                </a:solidFill>
                <a:effectLst/>
                <a:uFillTx/>
                <a:latin typeface="Times New Roman"/>
              </a:rPr>
              <a:t>Second level</a:t>
            </a:r>
            <a:endParaRPr lang="en-US" sz="2800" b="0" u="none" strike="noStrike">
              <a:solidFill>
                <a:srgbClr val="000000"/>
              </a:solidFill>
              <a:effectLst/>
              <a:uFillTx/>
              <a:latin typeface="Arial"/>
            </a:endParaRPr>
          </a:p>
          <a:p>
            <a:pPr marL="1143000" lvl="2" indent="-228600">
              <a:lnSpc>
                <a:spcPct val="100000"/>
              </a:lnSpc>
              <a:spcBef>
                <a:spcPts val="479"/>
              </a:spcBef>
              <a:buClr>
                <a:srgbClr val="FFFFFF"/>
              </a:buClr>
              <a:buFont typeface="Symbol" charset="2"/>
              <a:buChar char=""/>
            </a:pPr>
            <a:r>
              <a:rPr lang="en-US" sz="2400" b="0" u="none" strike="noStrike">
                <a:solidFill>
                  <a:schemeClr val="lt1"/>
                </a:solidFill>
                <a:effectLst/>
                <a:uFillTx/>
                <a:latin typeface="Times New Roman"/>
              </a:rPr>
              <a:t>Third level</a:t>
            </a:r>
            <a:endParaRPr lang="en-US" sz="2400" b="0" u="none" strike="noStrike">
              <a:solidFill>
                <a:srgbClr val="000000"/>
              </a:solidFill>
              <a:effectLst/>
              <a:uFillTx/>
              <a:latin typeface="Arial"/>
            </a:endParaRPr>
          </a:p>
          <a:p>
            <a:pPr marL="1600200" lvl="3" indent="-228600">
              <a:lnSpc>
                <a:spcPct val="100000"/>
              </a:lnSpc>
              <a:spcBef>
                <a:spcPts val="400"/>
              </a:spcBef>
              <a:buClr>
                <a:srgbClr val="FFFFFF"/>
              </a:buClr>
              <a:buFont typeface="Symbol" charset="2"/>
              <a:buChar char=""/>
            </a:pPr>
            <a:r>
              <a:rPr lang="en-US" sz="2000" b="0" u="none" strike="noStrike">
                <a:solidFill>
                  <a:schemeClr val="lt1"/>
                </a:solidFill>
                <a:effectLst/>
                <a:uFillTx/>
                <a:latin typeface="Times New Roman"/>
              </a:rPr>
              <a:t>Fourth level</a:t>
            </a:r>
            <a:endParaRPr lang="en-US" sz="2000" b="0" u="none" strike="noStrike">
              <a:solidFill>
                <a:srgbClr val="000000"/>
              </a:solidFill>
              <a:effectLst/>
              <a:uFillTx/>
              <a:latin typeface="Arial"/>
            </a:endParaRPr>
          </a:p>
          <a:p>
            <a:pPr marL="2057400" lvl="4" indent="-228600">
              <a:lnSpc>
                <a:spcPct val="100000"/>
              </a:lnSpc>
              <a:spcBef>
                <a:spcPts val="400"/>
              </a:spcBef>
              <a:buClr>
                <a:srgbClr val="FFFFFF"/>
              </a:buClr>
              <a:buFont typeface="OpenSymbol"/>
              <a:buChar char="»"/>
            </a:pPr>
            <a:r>
              <a:rPr lang="en-US" sz="2000" b="0" u="none" strike="noStrike">
                <a:solidFill>
                  <a:schemeClr val="lt1"/>
                </a:solidFill>
                <a:effectLst/>
                <a:uFillTx/>
                <a:latin typeface="Times New Roman"/>
              </a:rPr>
              <a:t>Fifth level</a:t>
            </a:r>
            <a:endParaRPr lang="en-US" sz="2000" b="0" u="none" strike="noStrike">
              <a:solidFill>
                <a:srgbClr val="000000"/>
              </a:solidFill>
              <a:effectLst/>
              <a:uFillTx/>
              <a:latin typeface="Arial"/>
            </a:endParaRPr>
          </a:p>
        </p:txBody>
      </p:sp>
      <p:sp>
        <p:nvSpPr>
          <p:cNvPr id="7" name="PlaceHolder 3"/>
          <p:cNvSpPr>
            <a:spLocks noGrp="1"/>
          </p:cNvSpPr>
          <p:nvPr>
            <p:ph type="body"/>
          </p:nvPr>
        </p:nvSpPr>
        <p:spPr>
          <a:xfrm>
            <a:off x="457200" y="1434960"/>
            <a:ext cx="3007440" cy="4690440"/>
          </a:xfrm>
          <a:prstGeom prst="rect">
            <a:avLst/>
          </a:prstGeom>
          <a:noFill/>
          <a:ln w="0">
            <a:noFill/>
          </a:ln>
        </p:spPr>
        <p:txBody>
          <a:bodyPr lIns="91440" tIns="45720" rIns="91440" bIns="45720" numCol="1" spcCol="0" anchor="t">
            <a:noAutofit/>
          </a:bodyPr>
          <a:lstStyle/>
          <a:p>
            <a:pPr indent="0">
              <a:lnSpc>
                <a:spcPct val="100000"/>
              </a:lnSpc>
              <a:spcBef>
                <a:spcPts val="281"/>
              </a:spcBef>
              <a:buNone/>
              <a:tabLst>
                <a:tab pos="0" algn="l"/>
              </a:tabLst>
            </a:pPr>
            <a:r>
              <a:rPr lang="en-US" sz="1400" b="0" u="none" strike="noStrike">
                <a:solidFill>
                  <a:schemeClr val="lt1"/>
                </a:solidFill>
                <a:effectLst/>
                <a:uFillTx/>
                <a:latin typeface="Times New Roman"/>
              </a:rPr>
              <a:t>Click to edit Master text styles</a:t>
            </a:r>
            <a:endParaRPr lang="en-US" sz="1400" b="0" u="none" strike="noStrike">
              <a:solidFill>
                <a:srgbClr val="000000"/>
              </a:solidFill>
              <a:effectLst/>
              <a:uFillTx/>
              <a:latin typeface="Arial"/>
            </a:endParaRPr>
          </a:p>
        </p:txBody>
      </p:sp>
      <p:sp>
        <p:nvSpPr>
          <p:cNvPr id="8" name="PlaceHolder 4"/>
          <p:cNvSpPr>
            <a:spLocks noGrp="1"/>
          </p:cNvSpPr>
          <p:nvPr>
            <p:ph type="dt" idx="4"/>
          </p:nvPr>
        </p:nvSpPr>
        <p:spPr>
          <a:xfrm>
            <a:off x="685800" y="6248520"/>
            <a:ext cx="1904400" cy="456480"/>
          </a:xfrm>
          <a:prstGeom prst="rect">
            <a:avLst/>
          </a:prstGeom>
          <a:noFill/>
          <a:ln w="9360">
            <a:noFill/>
          </a:ln>
        </p:spPr>
        <p:txBody>
          <a:bodyPr lIns="91440" tIns="45720" rIns="91440" bIns="45720" numCol="1" spcCol="0" anchor="t">
            <a:noAutofit/>
          </a:bodyPr>
          <a:lstStyle>
            <a:lvl1pPr indent="0">
              <a:lnSpc>
                <a:spcPct val="100000"/>
              </a:lnSpc>
              <a:buNone/>
              <a:tabLst>
                <a:tab pos="0" algn="l"/>
              </a:tabLst>
              <a:defRPr lang="en-US" sz="1400" b="0" u="none" strike="noStrike">
                <a:solidFill>
                  <a:srgbClr val="000000"/>
                </a:solidFill>
                <a:effectLst/>
                <a:uFillTx/>
                <a:latin typeface="Times New Roman"/>
              </a:defRPr>
            </a:lvl1pPr>
          </a:lstStyle>
          <a:p>
            <a:pPr indent="0">
              <a:lnSpc>
                <a:spcPct val="100000"/>
              </a:lnSpc>
              <a:buNone/>
              <a:tabLst>
                <a:tab pos="0" algn="l"/>
              </a:tabLst>
            </a:pPr>
            <a:r>
              <a:rPr lang="en-US" sz="1400" b="0" u="none" strike="noStrike">
                <a:solidFill>
                  <a:srgbClr val="000000"/>
                </a:solidFill>
                <a:effectLst/>
                <a:uFillTx/>
                <a:latin typeface="Times New Roman"/>
              </a:rPr>
              <a:t>&lt;date/time&gt;</a:t>
            </a:r>
          </a:p>
        </p:txBody>
      </p:sp>
      <p:sp>
        <p:nvSpPr>
          <p:cNvPr id="9" name="PlaceHolder 5"/>
          <p:cNvSpPr>
            <a:spLocks noGrp="1"/>
          </p:cNvSpPr>
          <p:nvPr>
            <p:ph type="ftr" idx="5"/>
          </p:nvPr>
        </p:nvSpPr>
        <p:spPr>
          <a:xfrm>
            <a:off x="3124080" y="6248520"/>
            <a:ext cx="2894760" cy="456480"/>
          </a:xfrm>
          <a:prstGeom prst="rect">
            <a:avLst/>
          </a:prstGeom>
          <a:noFill/>
          <a:ln w="9360">
            <a:noFill/>
          </a:ln>
        </p:spPr>
        <p:txBody>
          <a:bodyPr lIns="91440" tIns="45720" rIns="91440" bIns="45720" numCol="1" spcCol="0" anchor="t">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10" name="PlaceHolder 6"/>
          <p:cNvSpPr>
            <a:spLocks noGrp="1"/>
          </p:cNvSpPr>
          <p:nvPr>
            <p:ph type="sldNum" idx="6"/>
          </p:nvPr>
        </p:nvSpPr>
        <p:spPr>
          <a:xfrm>
            <a:off x="6553080" y="6248520"/>
            <a:ext cx="1904400" cy="456480"/>
          </a:xfrm>
          <a:prstGeom prst="rect">
            <a:avLst/>
          </a:prstGeom>
          <a:noFill/>
          <a:ln w="9360">
            <a:noFill/>
          </a:ln>
        </p:spPr>
        <p:txBody>
          <a:bodyPr lIns="91440" tIns="45720" rIns="91440" bIns="45720" numCol="1" spcCol="0" anchor="t">
            <a:noAutofit/>
          </a:bodyPr>
          <a:lstStyle>
            <a:lvl1pPr indent="0" algn="r">
              <a:lnSpc>
                <a:spcPct val="100000"/>
              </a:lnSpc>
              <a:buNone/>
              <a:tabLst>
                <a:tab pos="0" algn="l"/>
              </a:tabLst>
              <a:defRPr lang="en-US" sz="1400" b="0" u="none" strike="noStrike">
                <a:solidFill>
                  <a:schemeClr val="lt1"/>
                </a:solidFill>
                <a:effectLst/>
                <a:uFillTx/>
                <a:latin typeface="Times New Roman"/>
              </a:defRPr>
            </a:lvl1pPr>
          </a:lstStyle>
          <a:p>
            <a:pPr indent="0" algn="r">
              <a:lnSpc>
                <a:spcPct val="100000"/>
              </a:lnSpc>
              <a:buNone/>
              <a:tabLst>
                <a:tab pos="0" algn="l"/>
              </a:tabLst>
            </a:pPr>
            <a:fld id="{DAF3E087-9D23-4632-93BC-A55855FEC5CE}" type="slidenum">
              <a:rPr lang="en-US" sz="1400" b="0" u="none" strike="noStrike">
                <a:solidFill>
                  <a:schemeClr val="lt1"/>
                </a:solidFill>
                <a:effectLst/>
                <a:uFillTx/>
                <a:latin typeface="Times New Roman"/>
              </a:rPr>
              <a:t>‹#›</a:t>
            </a:fld>
            <a:endParaRPr lang="en-US" sz="1400" b="0" u="none" strike="noStrike">
              <a:solidFill>
                <a:srgbClr val="000000"/>
              </a:solidFill>
              <a:effectLst/>
              <a:uFillTx/>
              <a:latin typeface="Times New Roman"/>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Default 5">
    <p:bg>
      <p:bgPr>
        <a:solidFill>
          <a:srgbClr val="FFFFFF"/>
        </a:solidFill>
        <a:effectLst/>
      </p:bgPr>
    </p:bg>
    <p:spTree>
      <p:nvGrpSpPr>
        <p:cNvPr id="1" name=""/>
        <p:cNvGrpSpPr/>
        <p:nvPr/>
      </p:nvGrpSpPr>
      <p:grpSpPr>
        <a:xfrm>
          <a:off x="0" y="0"/>
          <a:ext cx="0" cy="0"/>
          <a:chOff x="0" y="0"/>
          <a:chExt cx="0" cy="0"/>
        </a:xfrm>
      </p:grpSpPr>
      <p:sp>
        <p:nvSpPr>
          <p:cNvPr id="100" name="PlaceHolder 1"/>
          <p:cNvSpPr>
            <a:spLocks noGrp="1"/>
          </p:cNvSpPr>
          <p:nvPr>
            <p:ph type="title"/>
          </p:nvPr>
        </p:nvSpPr>
        <p:spPr>
          <a:xfrm>
            <a:off x="628560" y="365040"/>
            <a:ext cx="7886160" cy="1324800"/>
          </a:xfrm>
          <a:prstGeom prst="rect">
            <a:avLst/>
          </a:prstGeom>
          <a:noFill/>
          <a:ln w="0">
            <a:noFill/>
          </a:ln>
        </p:spPr>
        <p:txBody>
          <a:bodyPr lIns="91440" tIns="45720" rIns="91440" bIns="45720" anchor="ctr">
            <a:noAutofit/>
          </a:bodyPr>
          <a:lstStyle/>
          <a:p>
            <a:pPr indent="0" defTabSz="685800">
              <a:lnSpc>
                <a:spcPct val="90000"/>
              </a:lnSpc>
              <a:buNone/>
              <a:tabLst>
                <a:tab pos="0" algn="l"/>
              </a:tabLst>
            </a:pPr>
            <a:r>
              <a:rPr lang="en-US" sz="3300" b="0" u="none" strike="noStrike">
                <a:solidFill>
                  <a:schemeClr val="dk1"/>
                </a:solidFill>
                <a:effectLst/>
                <a:uFillTx/>
                <a:latin typeface="Calibri Light"/>
              </a:rPr>
              <a:t>Click to edit Master title style</a:t>
            </a:r>
            <a:endParaRPr lang="en-US" sz="3300" b="0" u="none" strike="noStrike">
              <a:solidFill>
                <a:srgbClr val="000000"/>
              </a:solidFill>
              <a:effectLst/>
              <a:uFillTx/>
              <a:latin typeface="Arial"/>
            </a:endParaRPr>
          </a:p>
        </p:txBody>
      </p:sp>
      <p:sp>
        <p:nvSpPr>
          <p:cNvPr id="101" name="PlaceHolder 2"/>
          <p:cNvSpPr>
            <a:spLocks noGrp="1"/>
          </p:cNvSpPr>
          <p:nvPr>
            <p:ph type="body"/>
          </p:nvPr>
        </p:nvSpPr>
        <p:spPr>
          <a:xfrm>
            <a:off x="628560" y="1825560"/>
            <a:ext cx="3885480" cy="4350600"/>
          </a:xfrm>
          <a:prstGeom prst="rect">
            <a:avLst/>
          </a:prstGeom>
          <a:noFill/>
          <a:ln w="0">
            <a:noFill/>
          </a:ln>
        </p:spPr>
        <p:txBody>
          <a:bodyPr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100" b="0" u="none" strike="noStrike">
                <a:solidFill>
                  <a:schemeClr val="dk1"/>
                </a:solidFill>
                <a:effectLst/>
                <a:uFillTx/>
                <a:latin typeface="Calibri"/>
              </a:rPr>
              <a:t>Click to edit Master text styles</a:t>
            </a:r>
            <a:endParaRPr lang="en-US" sz="2100" b="0" u="none" strike="noStrike">
              <a:solidFill>
                <a:srgbClr val="000000"/>
              </a:solidFill>
              <a:effectLst/>
              <a:uFillTx/>
              <a:latin typeface="Arial"/>
            </a:endParaRPr>
          </a:p>
          <a:p>
            <a:pPr marL="514440" lvl="1" indent="-171360" defTabSz="685800">
              <a:lnSpc>
                <a:spcPct val="90000"/>
              </a:lnSpc>
              <a:spcBef>
                <a:spcPts val="374"/>
              </a:spcBef>
              <a:buClr>
                <a:srgbClr val="000000"/>
              </a:buClr>
              <a:buFont typeface="Arial"/>
              <a:buChar char="•"/>
            </a:pPr>
            <a:r>
              <a:rPr lang="en-US" sz="1800" b="0" u="none" strike="noStrike">
                <a:solidFill>
                  <a:schemeClr val="dk1"/>
                </a:solidFill>
                <a:effectLst/>
                <a:uFillTx/>
                <a:latin typeface="Calibri"/>
              </a:rPr>
              <a:t>Second level</a:t>
            </a:r>
            <a:endParaRPr lang="en-US" sz="1800" b="0" u="none" strike="noStrike">
              <a:solidFill>
                <a:srgbClr val="000000"/>
              </a:solidFill>
              <a:effectLst/>
              <a:uFillTx/>
              <a:latin typeface="Arial"/>
            </a:endParaRPr>
          </a:p>
          <a:p>
            <a:pPr marL="857160" lvl="2" indent="-171360" defTabSz="685800">
              <a:lnSpc>
                <a:spcPct val="90000"/>
              </a:lnSpc>
              <a:spcBef>
                <a:spcPts val="374"/>
              </a:spcBef>
              <a:buClr>
                <a:srgbClr val="000000"/>
              </a:buClr>
              <a:buFont typeface="Arial"/>
              <a:buChar char="•"/>
            </a:pPr>
            <a:r>
              <a:rPr lang="en-US" sz="1500" b="0" u="none" strike="noStrike">
                <a:solidFill>
                  <a:schemeClr val="dk1"/>
                </a:solidFill>
                <a:effectLst/>
                <a:uFillTx/>
                <a:latin typeface="Calibri"/>
              </a:rPr>
              <a:t>Third level</a:t>
            </a:r>
            <a:endParaRPr lang="en-US" sz="1500" b="0" u="none" strike="noStrike">
              <a:solidFill>
                <a:srgbClr val="000000"/>
              </a:solidFill>
              <a:effectLst/>
              <a:uFillTx/>
              <a:latin typeface="Arial"/>
            </a:endParaRPr>
          </a:p>
          <a:p>
            <a:pPr marL="1200240" lvl="3"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Fourth level</a:t>
            </a:r>
            <a:endParaRPr lang="en-US" sz="1350" b="0" u="none" strike="noStrike">
              <a:solidFill>
                <a:srgbClr val="000000"/>
              </a:solidFill>
              <a:effectLst/>
              <a:uFillTx/>
              <a:latin typeface="Arial"/>
            </a:endParaRPr>
          </a:p>
          <a:p>
            <a:pPr marL="1542960" lvl="4"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Fifth level</a:t>
            </a:r>
            <a:endParaRPr lang="en-US" sz="1350" b="0" u="none" strike="noStrike">
              <a:solidFill>
                <a:srgbClr val="000000"/>
              </a:solidFill>
              <a:effectLst/>
              <a:uFillTx/>
              <a:latin typeface="Arial"/>
            </a:endParaRPr>
          </a:p>
        </p:txBody>
      </p:sp>
      <p:sp>
        <p:nvSpPr>
          <p:cNvPr id="102" name="PlaceHolder 3"/>
          <p:cNvSpPr>
            <a:spLocks noGrp="1"/>
          </p:cNvSpPr>
          <p:nvPr>
            <p:ph type="body"/>
          </p:nvPr>
        </p:nvSpPr>
        <p:spPr>
          <a:xfrm>
            <a:off x="4629240" y="1825560"/>
            <a:ext cx="3885480" cy="4350600"/>
          </a:xfrm>
          <a:prstGeom prst="rect">
            <a:avLst/>
          </a:prstGeom>
          <a:noFill/>
          <a:ln w="0">
            <a:noFill/>
          </a:ln>
        </p:spPr>
        <p:txBody>
          <a:bodyPr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100" b="0" u="none" strike="noStrike">
                <a:solidFill>
                  <a:schemeClr val="dk1"/>
                </a:solidFill>
                <a:effectLst/>
                <a:uFillTx/>
                <a:latin typeface="Calibri"/>
              </a:rPr>
              <a:t>Click to edit Master text styles</a:t>
            </a:r>
            <a:endParaRPr lang="en-US" sz="2100" b="0" u="none" strike="noStrike">
              <a:solidFill>
                <a:srgbClr val="000000"/>
              </a:solidFill>
              <a:effectLst/>
              <a:uFillTx/>
              <a:latin typeface="Arial"/>
            </a:endParaRPr>
          </a:p>
          <a:p>
            <a:pPr marL="514440" lvl="1" indent="-171360" defTabSz="685800">
              <a:lnSpc>
                <a:spcPct val="90000"/>
              </a:lnSpc>
              <a:spcBef>
                <a:spcPts val="374"/>
              </a:spcBef>
              <a:buClr>
                <a:srgbClr val="000000"/>
              </a:buClr>
              <a:buFont typeface="Arial"/>
              <a:buChar char="•"/>
            </a:pPr>
            <a:r>
              <a:rPr lang="en-US" sz="1800" b="0" u="none" strike="noStrike">
                <a:solidFill>
                  <a:schemeClr val="dk1"/>
                </a:solidFill>
                <a:effectLst/>
                <a:uFillTx/>
                <a:latin typeface="Calibri"/>
              </a:rPr>
              <a:t>Second level</a:t>
            </a:r>
            <a:endParaRPr lang="en-US" sz="1800" b="0" u="none" strike="noStrike">
              <a:solidFill>
                <a:srgbClr val="000000"/>
              </a:solidFill>
              <a:effectLst/>
              <a:uFillTx/>
              <a:latin typeface="Arial"/>
            </a:endParaRPr>
          </a:p>
          <a:p>
            <a:pPr marL="857160" lvl="2" indent="-171360" defTabSz="685800">
              <a:lnSpc>
                <a:spcPct val="90000"/>
              </a:lnSpc>
              <a:spcBef>
                <a:spcPts val="374"/>
              </a:spcBef>
              <a:buClr>
                <a:srgbClr val="000000"/>
              </a:buClr>
              <a:buFont typeface="Arial"/>
              <a:buChar char="•"/>
            </a:pPr>
            <a:r>
              <a:rPr lang="en-US" sz="1500" b="0" u="none" strike="noStrike">
                <a:solidFill>
                  <a:schemeClr val="dk1"/>
                </a:solidFill>
                <a:effectLst/>
                <a:uFillTx/>
                <a:latin typeface="Calibri"/>
              </a:rPr>
              <a:t>Third level</a:t>
            </a:r>
            <a:endParaRPr lang="en-US" sz="1500" b="0" u="none" strike="noStrike">
              <a:solidFill>
                <a:srgbClr val="000000"/>
              </a:solidFill>
              <a:effectLst/>
              <a:uFillTx/>
              <a:latin typeface="Arial"/>
            </a:endParaRPr>
          </a:p>
          <a:p>
            <a:pPr marL="1200240" lvl="3"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Fourth level</a:t>
            </a:r>
            <a:endParaRPr lang="en-US" sz="1350" b="0" u="none" strike="noStrike">
              <a:solidFill>
                <a:srgbClr val="000000"/>
              </a:solidFill>
              <a:effectLst/>
              <a:uFillTx/>
              <a:latin typeface="Arial"/>
            </a:endParaRPr>
          </a:p>
          <a:p>
            <a:pPr marL="1542960" lvl="4"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Fifth level</a:t>
            </a:r>
            <a:endParaRPr lang="en-US" sz="1350" b="0" u="none" strike="noStrike">
              <a:solidFill>
                <a:srgbClr val="000000"/>
              </a:solidFill>
              <a:effectLst/>
              <a:uFillTx/>
              <a:latin typeface="Arial"/>
            </a:endParaRPr>
          </a:p>
        </p:txBody>
      </p:sp>
      <p:sp>
        <p:nvSpPr>
          <p:cNvPr id="103" name="PlaceHolder 4"/>
          <p:cNvSpPr>
            <a:spLocks noGrp="1"/>
          </p:cNvSpPr>
          <p:nvPr>
            <p:ph type="dt" idx="58"/>
          </p:nvPr>
        </p:nvSpPr>
        <p:spPr>
          <a:xfrm>
            <a:off x="628560" y="6356520"/>
            <a:ext cx="2056680" cy="36432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900" b="0" u="none" strike="noStrike">
                <a:solidFill>
                  <a:schemeClr val="dk1">
                    <a:tint val="75000"/>
                  </a:schemeClr>
                </a:solidFill>
                <a:effectLst/>
                <a:uFillTx/>
                <a:latin typeface="Tahoma"/>
              </a:defRPr>
            </a:lvl1pPr>
          </a:lstStyle>
          <a:p>
            <a:pPr indent="0">
              <a:lnSpc>
                <a:spcPct val="100000"/>
              </a:lnSpc>
              <a:buNone/>
              <a:tabLst>
                <a:tab pos="0" algn="l"/>
              </a:tabLst>
            </a:pPr>
            <a:r>
              <a:rPr lang="en-US" sz="900" b="0" u="none" strike="noStrike">
                <a:solidFill>
                  <a:schemeClr val="dk1">
                    <a:tint val="75000"/>
                  </a:schemeClr>
                </a:solidFill>
                <a:effectLst/>
                <a:uFillTx/>
                <a:latin typeface="Tahoma"/>
              </a:rPr>
              <a:t>&lt;date/time&gt;</a:t>
            </a:r>
            <a:endParaRPr lang="en-US" sz="900" b="0" u="none" strike="noStrike">
              <a:solidFill>
                <a:srgbClr val="000000"/>
              </a:solidFill>
              <a:effectLst/>
              <a:uFillTx/>
              <a:latin typeface="Times New Roman"/>
            </a:endParaRPr>
          </a:p>
        </p:txBody>
      </p:sp>
      <p:sp>
        <p:nvSpPr>
          <p:cNvPr id="104" name="PlaceHolder 5"/>
          <p:cNvSpPr>
            <a:spLocks noGrp="1"/>
          </p:cNvSpPr>
          <p:nvPr>
            <p:ph type="ftr" idx="59"/>
          </p:nvPr>
        </p:nvSpPr>
        <p:spPr>
          <a:xfrm>
            <a:off x="3029040" y="6356520"/>
            <a:ext cx="30855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105" name="PlaceHolder 6"/>
          <p:cNvSpPr>
            <a:spLocks noGrp="1"/>
          </p:cNvSpPr>
          <p:nvPr>
            <p:ph type="sldNum" idx="60"/>
          </p:nvPr>
        </p:nvSpPr>
        <p:spPr>
          <a:xfrm>
            <a:off x="6458040" y="6356520"/>
            <a:ext cx="2056680" cy="364320"/>
          </a:xfrm>
          <a:prstGeom prst="rect">
            <a:avLst/>
          </a:prstGeom>
          <a:noFill/>
          <a:ln w="0">
            <a:noFill/>
          </a:ln>
        </p:spPr>
        <p:txBody>
          <a:bodyPr lIns="91440" tIns="45720" rIns="91440" bIns="45720" anchor="ctr">
            <a:noAutofit/>
          </a:bodyPr>
          <a:lstStyle>
            <a:lvl1pPr indent="0" algn="r">
              <a:lnSpc>
                <a:spcPct val="100000"/>
              </a:lnSpc>
              <a:buNone/>
              <a:tabLst>
                <a:tab pos="0" algn="l"/>
              </a:tabLst>
              <a:defRPr lang="en-US" sz="900" b="0" u="none" strike="noStrike">
                <a:solidFill>
                  <a:schemeClr val="dk1">
                    <a:tint val="75000"/>
                  </a:schemeClr>
                </a:solidFill>
                <a:effectLst/>
                <a:uFillTx/>
                <a:latin typeface="Tahoma"/>
              </a:defRPr>
            </a:lvl1pPr>
          </a:lstStyle>
          <a:p>
            <a:pPr indent="0" algn="r">
              <a:lnSpc>
                <a:spcPct val="100000"/>
              </a:lnSpc>
              <a:buNone/>
              <a:tabLst>
                <a:tab pos="0" algn="l"/>
              </a:tabLst>
            </a:pPr>
            <a:fld id="{12E194DA-ED68-4A07-97AC-9147F3C081DC}" type="slidenum">
              <a:rPr lang="en-US" sz="900" b="0" u="none" strike="noStrike">
                <a:solidFill>
                  <a:schemeClr val="dk1">
                    <a:tint val="75000"/>
                  </a:schemeClr>
                </a:solidFill>
                <a:effectLst/>
                <a:uFillTx/>
                <a:latin typeface="Tahoma"/>
              </a:rPr>
              <a:t>‹#›</a:t>
            </a:fld>
            <a:endParaRPr lang="en-US" sz="900" b="0" u="none" strike="noStrike">
              <a:solidFill>
                <a:srgbClr val="000000"/>
              </a:solidFill>
              <a:effectLst/>
              <a:uFillTx/>
              <a:latin typeface="Times New Roman"/>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Default 6">
    <p:bg>
      <p:bgPr>
        <a:solidFill>
          <a:srgbClr val="FFFFFF"/>
        </a:solidFill>
        <a:effectLst/>
      </p:bgPr>
    </p:bg>
    <p:spTree>
      <p:nvGrpSpPr>
        <p:cNvPr id="1" name=""/>
        <p:cNvGrpSpPr/>
        <p:nvPr/>
      </p:nvGrpSpPr>
      <p:grpSpPr>
        <a:xfrm>
          <a:off x="0" y="0"/>
          <a:ext cx="0" cy="0"/>
          <a:chOff x="0" y="0"/>
          <a:chExt cx="0" cy="0"/>
        </a:xfrm>
      </p:grpSpPr>
      <p:sp>
        <p:nvSpPr>
          <p:cNvPr id="106" name="PlaceHolder 1"/>
          <p:cNvSpPr>
            <a:spLocks noGrp="1"/>
          </p:cNvSpPr>
          <p:nvPr>
            <p:ph type="title"/>
          </p:nvPr>
        </p:nvSpPr>
        <p:spPr>
          <a:xfrm>
            <a:off x="630000" y="365040"/>
            <a:ext cx="7886160" cy="1324800"/>
          </a:xfrm>
          <a:prstGeom prst="rect">
            <a:avLst/>
          </a:prstGeom>
          <a:noFill/>
          <a:ln w="0">
            <a:noFill/>
          </a:ln>
        </p:spPr>
        <p:txBody>
          <a:bodyPr lIns="91440" tIns="45720" rIns="91440" bIns="45720" anchor="ctr">
            <a:noAutofit/>
          </a:bodyPr>
          <a:lstStyle/>
          <a:p>
            <a:pPr indent="0" defTabSz="685800">
              <a:lnSpc>
                <a:spcPct val="90000"/>
              </a:lnSpc>
              <a:buNone/>
              <a:tabLst>
                <a:tab pos="0" algn="l"/>
              </a:tabLst>
            </a:pPr>
            <a:r>
              <a:rPr lang="en-US" sz="3300" b="0" u="none" strike="noStrike">
                <a:solidFill>
                  <a:schemeClr val="dk1"/>
                </a:solidFill>
                <a:effectLst/>
                <a:uFillTx/>
                <a:latin typeface="Calibri Light"/>
              </a:rPr>
              <a:t>Click to edit Master title style</a:t>
            </a:r>
            <a:endParaRPr lang="en-US" sz="3300" b="0" u="none" strike="noStrike">
              <a:solidFill>
                <a:srgbClr val="000000"/>
              </a:solidFill>
              <a:effectLst/>
              <a:uFillTx/>
              <a:latin typeface="Arial"/>
            </a:endParaRPr>
          </a:p>
        </p:txBody>
      </p:sp>
      <p:sp>
        <p:nvSpPr>
          <p:cNvPr id="107" name="PlaceHolder 2"/>
          <p:cNvSpPr>
            <a:spLocks noGrp="1"/>
          </p:cNvSpPr>
          <p:nvPr>
            <p:ph type="body"/>
          </p:nvPr>
        </p:nvSpPr>
        <p:spPr>
          <a:xfrm>
            <a:off x="630000" y="1681200"/>
            <a:ext cx="3867480" cy="823320"/>
          </a:xfrm>
          <a:prstGeom prst="rect">
            <a:avLst/>
          </a:prstGeom>
          <a:noFill/>
          <a:ln w="0">
            <a:noFill/>
          </a:ln>
        </p:spPr>
        <p:txBody>
          <a:bodyPr lIns="91440" tIns="45720" rIns="91440" bIns="45720" anchor="b">
            <a:noAutofit/>
          </a:bodyPr>
          <a:lstStyle/>
          <a:p>
            <a:pPr indent="0" defTabSz="685800">
              <a:lnSpc>
                <a:spcPct val="90000"/>
              </a:lnSpc>
              <a:spcBef>
                <a:spcPts val="751"/>
              </a:spcBef>
              <a:buNone/>
              <a:tabLst>
                <a:tab pos="0" algn="l"/>
              </a:tabLst>
            </a:pPr>
            <a:r>
              <a:rPr lang="en-US" sz="1800" b="1" u="none" strike="noStrike">
                <a:solidFill>
                  <a:schemeClr val="dk1"/>
                </a:solidFill>
                <a:effectLst/>
                <a:uFillTx/>
                <a:latin typeface="Calibri"/>
              </a:rPr>
              <a:t>Click to edit Master text styles</a:t>
            </a:r>
            <a:endParaRPr lang="en-US" sz="1800" b="0" u="none" strike="noStrike">
              <a:solidFill>
                <a:srgbClr val="000000"/>
              </a:solidFill>
              <a:effectLst/>
              <a:uFillTx/>
              <a:latin typeface="Arial"/>
            </a:endParaRPr>
          </a:p>
        </p:txBody>
      </p:sp>
      <p:sp>
        <p:nvSpPr>
          <p:cNvPr id="108" name="PlaceHolder 3"/>
          <p:cNvSpPr>
            <a:spLocks noGrp="1"/>
          </p:cNvSpPr>
          <p:nvPr>
            <p:ph type="body"/>
          </p:nvPr>
        </p:nvSpPr>
        <p:spPr>
          <a:xfrm>
            <a:off x="630000" y="2505240"/>
            <a:ext cx="3867480" cy="3683880"/>
          </a:xfrm>
          <a:prstGeom prst="rect">
            <a:avLst/>
          </a:prstGeom>
          <a:noFill/>
          <a:ln w="0">
            <a:noFill/>
          </a:ln>
        </p:spPr>
        <p:txBody>
          <a:bodyPr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100" b="0" u="none" strike="noStrike">
                <a:solidFill>
                  <a:schemeClr val="dk1"/>
                </a:solidFill>
                <a:effectLst/>
                <a:uFillTx/>
                <a:latin typeface="Calibri"/>
              </a:rPr>
              <a:t>Click to edit Master text styles</a:t>
            </a:r>
            <a:endParaRPr lang="en-US" sz="2100" b="0" u="none" strike="noStrike">
              <a:solidFill>
                <a:srgbClr val="000000"/>
              </a:solidFill>
              <a:effectLst/>
              <a:uFillTx/>
              <a:latin typeface="Arial"/>
            </a:endParaRPr>
          </a:p>
          <a:p>
            <a:pPr marL="514440" lvl="1" indent="-171360" defTabSz="685800">
              <a:lnSpc>
                <a:spcPct val="90000"/>
              </a:lnSpc>
              <a:spcBef>
                <a:spcPts val="374"/>
              </a:spcBef>
              <a:buClr>
                <a:srgbClr val="000000"/>
              </a:buClr>
              <a:buFont typeface="Arial"/>
              <a:buChar char="•"/>
            </a:pPr>
            <a:r>
              <a:rPr lang="en-US" sz="1800" b="0" u="none" strike="noStrike">
                <a:solidFill>
                  <a:schemeClr val="dk1"/>
                </a:solidFill>
                <a:effectLst/>
                <a:uFillTx/>
                <a:latin typeface="Calibri"/>
              </a:rPr>
              <a:t>Second level</a:t>
            </a:r>
            <a:endParaRPr lang="en-US" sz="1800" b="0" u="none" strike="noStrike">
              <a:solidFill>
                <a:srgbClr val="000000"/>
              </a:solidFill>
              <a:effectLst/>
              <a:uFillTx/>
              <a:latin typeface="Arial"/>
            </a:endParaRPr>
          </a:p>
          <a:p>
            <a:pPr marL="857160" lvl="2" indent="-171360" defTabSz="685800">
              <a:lnSpc>
                <a:spcPct val="90000"/>
              </a:lnSpc>
              <a:spcBef>
                <a:spcPts val="374"/>
              </a:spcBef>
              <a:buClr>
                <a:srgbClr val="000000"/>
              </a:buClr>
              <a:buFont typeface="Arial"/>
              <a:buChar char="•"/>
            </a:pPr>
            <a:r>
              <a:rPr lang="en-US" sz="1500" b="0" u="none" strike="noStrike">
                <a:solidFill>
                  <a:schemeClr val="dk1"/>
                </a:solidFill>
                <a:effectLst/>
                <a:uFillTx/>
                <a:latin typeface="Calibri"/>
              </a:rPr>
              <a:t>Third level</a:t>
            </a:r>
            <a:endParaRPr lang="en-US" sz="1500" b="0" u="none" strike="noStrike">
              <a:solidFill>
                <a:srgbClr val="000000"/>
              </a:solidFill>
              <a:effectLst/>
              <a:uFillTx/>
              <a:latin typeface="Arial"/>
            </a:endParaRPr>
          </a:p>
          <a:p>
            <a:pPr marL="1200240" lvl="3"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Fourth level</a:t>
            </a:r>
            <a:endParaRPr lang="en-US" sz="1350" b="0" u="none" strike="noStrike">
              <a:solidFill>
                <a:srgbClr val="000000"/>
              </a:solidFill>
              <a:effectLst/>
              <a:uFillTx/>
              <a:latin typeface="Arial"/>
            </a:endParaRPr>
          </a:p>
          <a:p>
            <a:pPr marL="1542960" lvl="4"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Fifth level</a:t>
            </a:r>
            <a:endParaRPr lang="en-US" sz="1350" b="0" u="none" strike="noStrike">
              <a:solidFill>
                <a:srgbClr val="000000"/>
              </a:solidFill>
              <a:effectLst/>
              <a:uFillTx/>
              <a:latin typeface="Arial"/>
            </a:endParaRPr>
          </a:p>
        </p:txBody>
      </p:sp>
      <p:sp>
        <p:nvSpPr>
          <p:cNvPr id="109" name="PlaceHolder 4"/>
          <p:cNvSpPr>
            <a:spLocks noGrp="1"/>
          </p:cNvSpPr>
          <p:nvPr>
            <p:ph type="body"/>
          </p:nvPr>
        </p:nvSpPr>
        <p:spPr>
          <a:xfrm>
            <a:off x="4629240" y="1681200"/>
            <a:ext cx="3886560" cy="823320"/>
          </a:xfrm>
          <a:prstGeom prst="rect">
            <a:avLst/>
          </a:prstGeom>
          <a:noFill/>
          <a:ln w="0">
            <a:noFill/>
          </a:ln>
        </p:spPr>
        <p:txBody>
          <a:bodyPr lIns="91440" tIns="45720" rIns="91440" bIns="45720" anchor="b">
            <a:noAutofit/>
          </a:bodyPr>
          <a:lstStyle/>
          <a:p>
            <a:pPr indent="0" defTabSz="685800">
              <a:lnSpc>
                <a:spcPct val="90000"/>
              </a:lnSpc>
              <a:spcBef>
                <a:spcPts val="751"/>
              </a:spcBef>
              <a:buNone/>
              <a:tabLst>
                <a:tab pos="0" algn="l"/>
              </a:tabLst>
            </a:pPr>
            <a:r>
              <a:rPr lang="en-US" sz="1800" b="1" u="none" strike="noStrike">
                <a:solidFill>
                  <a:schemeClr val="dk1"/>
                </a:solidFill>
                <a:effectLst/>
                <a:uFillTx/>
                <a:latin typeface="Calibri"/>
              </a:rPr>
              <a:t>Click to edit Master text styles</a:t>
            </a:r>
            <a:endParaRPr lang="en-US" sz="1800" b="0" u="none" strike="noStrike">
              <a:solidFill>
                <a:srgbClr val="000000"/>
              </a:solidFill>
              <a:effectLst/>
              <a:uFillTx/>
              <a:latin typeface="Arial"/>
            </a:endParaRPr>
          </a:p>
        </p:txBody>
      </p:sp>
      <p:sp>
        <p:nvSpPr>
          <p:cNvPr id="110" name="PlaceHolder 5"/>
          <p:cNvSpPr>
            <a:spLocks noGrp="1"/>
          </p:cNvSpPr>
          <p:nvPr>
            <p:ph type="body"/>
          </p:nvPr>
        </p:nvSpPr>
        <p:spPr>
          <a:xfrm>
            <a:off x="4629240" y="2505240"/>
            <a:ext cx="3886560" cy="3683880"/>
          </a:xfrm>
          <a:prstGeom prst="rect">
            <a:avLst/>
          </a:prstGeom>
          <a:noFill/>
          <a:ln w="0">
            <a:noFill/>
          </a:ln>
        </p:spPr>
        <p:txBody>
          <a:bodyPr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100" b="0" u="none" strike="noStrike">
                <a:solidFill>
                  <a:schemeClr val="dk1"/>
                </a:solidFill>
                <a:effectLst/>
                <a:uFillTx/>
                <a:latin typeface="Calibri"/>
              </a:rPr>
              <a:t>Click to edit Master text styles</a:t>
            </a:r>
            <a:endParaRPr lang="en-US" sz="2100" b="0" u="none" strike="noStrike">
              <a:solidFill>
                <a:srgbClr val="000000"/>
              </a:solidFill>
              <a:effectLst/>
              <a:uFillTx/>
              <a:latin typeface="Arial"/>
            </a:endParaRPr>
          </a:p>
          <a:p>
            <a:pPr marL="514440" lvl="1" indent="-171360" defTabSz="685800">
              <a:lnSpc>
                <a:spcPct val="90000"/>
              </a:lnSpc>
              <a:spcBef>
                <a:spcPts val="374"/>
              </a:spcBef>
              <a:buClr>
                <a:srgbClr val="000000"/>
              </a:buClr>
              <a:buFont typeface="Arial"/>
              <a:buChar char="•"/>
            </a:pPr>
            <a:r>
              <a:rPr lang="en-US" sz="1800" b="0" u="none" strike="noStrike">
                <a:solidFill>
                  <a:schemeClr val="dk1"/>
                </a:solidFill>
                <a:effectLst/>
                <a:uFillTx/>
                <a:latin typeface="Calibri"/>
              </a:rPr>
              <a:t>Second level</a:t>
            </a:r>
            <a:endParaRPr lang="en-US" sz="1800" b="0" u="none" strike="noStrike">
              <a:solidFill>
                <a:srgbClr val="000000"/>
              </a:solidFill>
              <a:effectLst/>
              <a:uFillTx/>
              <a:latin typeface="Arial"/>
            </a:endParaRPr>
          </a:p>
          <a:p>
            <a:pPr marL="857160" lvl="2" indent="-171360" defTabSz="685800">
              <a:lnSpc>
                <a:spcPct val="90000"/>
              </a:lnSpc>
              <a:spcBef>
                <a:spcPts val="374"/>
              </a:spcBef>
              <a:buClr>
                <a:srgbClr val="000000"/>
              </a:buClr>
              <a:buFont typeface="Arial"/>
              <a:buChar char="•"/>
            </a:pPr>
            <a:r>
              <a:rPr lang="en-US" sz="1500" b="0" u="none" strike="noStrike">
                <a:solidFill>
                  <a:schemeClr val="dk1"/>
                </a:solidFill>
                <a:effectLst/>
                <a:uFillTx/>
                <a:latin typeface="Calibri"/>
              </a:rPr>
              <a:t>Third level</a:t>
            </a:r>
            <a:endParaRPr lang="en-US" sz="1500" b="0" u="none" strike="noStrike">
              <a:solidFill>
                <a:srgbClr val="000000"/>
              </a:solidFill>
              <a:effectLst/>
              <a:uFillTx/>
              <a:latin typeface="Arial"/>
            </a:endParaRPr>
          </a:p>
          <a:p>
            <a:pPr marL="1200240" lvl="3"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Fourth level</a:t>
            </a:r>
            <a:endParaRPr lang="en-US" sz="1350" b="0" u="none" strike="noStrike">
              <a:solidFill>
                <a:srgbClr val="000000"/>
              </a:solidFill>
              <a:effectLst/>
              <a:uFillTx/>
              <a:latin typeface="Arial"/>
            </a:endParaRPr>
          </a:p>
          <a:p>
            <a:pPr marL="1542960" lvl="4" indent="-171360" defTabSz="685800">
              <a:lnSpc>
                <a:spcPct val="90000"/>
              </a:lnSpc>
              <a:spcBef>
                <a:spcPts val="374"/>
              </a:spcBef>
              <a:buClr>
                <a:srgbClr val="000000"/>
              </a:buClr>
              <a:buFont typeface="Arial"/>
              <a:buChar char="•"/>
            </a:pPr>
            <a:r>
              <a:rPr lang="en-US" sz="1350" b="0" u="none" strike="noStrike">
                <a:solidFill>
                  <a:schemeClr val="dk1"/>
                </a:solidFill>
                <a:effectLst/>
                <a:uFillTx/>
                <a:latin typeface="Calibri"/>
              </a:rPr>
              <a:t>Fifth level</a:t>
            </a:r>
            <a:endParaRPr lang="en-US" sz="1350" b="0" u="none" strike="noStrike">
              <a:solidFill>
                <a:srgbClr val="000000"/>
              </a:solidFill>
              <a:effectLst/>
              <a:uFillTx/>
              <a:latin typeface="Arial"/>
            </a:endParaRPr>
          </a:p>
        </p:txBody>
      </p:sp>
      <p:sp>
        <p:nvSpPr>
          <p:cNvPr id="111" name="PlaceHolder 6"/>
          <p:cNvSpPr>
            <a:spLocks noGrp="1"/>
          </p:cNvSpPr>
          <p:nvPr>
            <p:ph type="dt" idx="61"/>
          </p:nvPr>
        </p:nvSpPr>
        <p:spPr>
          <a:xfrm>
            <a:off x="628560" y="6356520"/>
            <a:ext cx="2056680" cy="36432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900" b="0" u="none" strike="noStrike">
                <a:solidFill>
                  <a:schemeClr val="dk1">
                    <a:tint val="75000"/>
                  </a:schemeClr>
                </a:solidFill>
                <a:effectLst/>
                <a:uFillTx/>
                <a:latin typeface="Tahoma"/>
              </a:defRPr>
            </a:lvl1pPr>
          </a:lstStyle>
          <a:p>
            <a:pPr indent="0">
              <a:lnSpc>
                <a:spcPct val="100000"/>
              </a:lnSpc>
              <a:buNone/>
              <a:tabLst>
                <a:tab pos="0" algn="l"/>
              </a:tabLst>
            </a:pPr>
            <a:r>
              <a:rPr lang="en-US" sz="900" b="0" u="none" strike="noStrike">
                <a:solidFill>
                  <a:schemeClr val="dk1">
                    <a:tint val="75000"/>
                  </a:schemeClr>
                </a:solidFill>
                <a:effectLst/>
                <a:uFillTx/>
                <a:latin typeface="Tahoma"/>
              </a:rPr>
              <a:t>&lt;date/time&gt;</a:t>
            </a:r>
            <a:endParaRPr lang="en-US" sz="900" b="0" u="none" strike="noStrike">
              <a:solidFill>
                <a:srgbClr val="000000"/>
              </a:solidFill>
              <a:effectLst/>
              <a:uFillTx/>
              <a:latin typeface="Times New Roman"/>
            </a:endParaRPr>
          </a:p>
        </p:txBody>
      </p:sp>
      <p:sp>
        <p:nvSpPr>
          <p:cNvPr id="112" name="PlaceHolder 7"/>
          <p:cNvSpPr>
            <a:spLocks noGrp="1"/>
          </p:cNvSpPr>
          <p:nvPr>
            <p:ph type="ftr" idx="62"/>
          </p:nvPr>
        </p:nvSpPr>
        <p:spPr>
          <a:xfrm>
            <a:off x="3029040" y="6356520"/>
            <a:ext cx="30855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113" name="PlaceHolder 8"/>
          <p:cNvSpPr>
            <a:spLocks noGrp="1"/>
          </p:cNvSpPr>
          <p:nvPr>
            <p:ph type="sldNum" idx="63"/>
          </p:nvPr>
        </p:nvSpPr>
        <p:spPr>
          <a:xfrm>
            <a:off x="6458040" y="6356520"/>
            <a:ext cx="2056680" cy="364320"/>
          </a:xfrm>
          <a:prstGeom prst="rect">
            <a:avLst/>
          </a:prstGeom>
          <a:noFill/>
          <a:ln w="0">
            <a:noFill/>
          </a:ln>
        </p:spPr>
        <p:txBody>
          <a:bodyPr lIns="91440" tIns="45720" rIns="91440" bIns="45720" anchor="ctr">
            <a:noAutofit/>
          </a:bodyPr>
          <a:lstStyle>
            <a:lvl1pPr indent="0" algn="r">
              <a:lnSpc>
                <a:spcPct val="100000"/>
              </a:lnSpc>
              <a:buNone/>
              <a:tabLst>
                <a:tab pos="0" algn="l"/>
              </a:tabLst>
              <a:defRPr lang="en-US" sz="900" b="0" u="none" strike="noStrike">
                <a:solidFill>
                  <a:schemeClr val="dk1">
                    <a:tint val="75000"/>
                  </a:schemeClr>
                </a:solidFill>
                <a:effectLst/>
                <a:uFillTx/>
                <a:latin typeface="Tahoma"/>
              </a:defRPr>
            </a:lvl1pPr>
          </a:lstStyle>
          <a:p>
            <a:pPr indent="0" algn="r">
              <a:lnSpc>
                <a:spcPct val="100000"/>
              </a:lnSpc>
              <a:buNone/>
              <a:tabLst>
                <a:tab pos="0" algn="l"/>
              </a:tabLst>
            </a:pPr>
            <a:fld id="{6BFFE3B2-2C87-4D99-8268-8C565D794364}" type="slidenum">
              <a:rPr lang="en-US" sz="900" b="0" u="none" strike="noStrike">
                <a:solidFill>
                  <a:schemeClr val="dk1">
                    <a:tint val="75000"/>
                  </a:schemeClr>
                </a:solidFill>
                <a:effectLst/>
                <a:uFillTx/>
                <a:latin typeface="Tahoma"/>
              </a:rPr>
              <a:t>‹#›</a:t>
            </a:fld>
            <a:endParaRPr lang="en-US" sz="900" b="0" u="none" strike="noStrike">
              <a:solidFill>
                <a:srgbClr val="000000"/>
              </a:solidFill>
              <a:effectLst/>
              <a:uFillTx/>
              <a:latin typeface="Times New Roman"/>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Default 7">
    <p:bg>
      <p:bgPr>
        <a:solidFill>
          <a:srgbClr val="FFFFFF"/>
        </a:solidFill>
        <a:effectLst/>
      </p:bgPr>
    </p:bg>
    <p:spTree>
      <p:nvGrpSpPr>
        <p:cNvPr id="1" name=""/>
        <p:cNvGrpSpPr/>
        <p:nvPr/>
      </p:nvGrpSpPr>
      <p:grpSpPr>
        <a:xfrm>
          <a:off x="0" y="0"/>
          <a:ext cx="0" cy="0"/>
          <a:chOff x="0" y="0"/>
          <a:chExt cx="0" cy="0"/>
        </a:xfrm>
      </p:grpSpPr>
      <p:sp>
        <p:nvSpPr>
          <p:cNvPr id="114" name="PlaceHolder 1"/>
          <p:cNvSpPr>
            <a:spLocks noGrp="1"/>
          </p:cNvSpPr>
          <p:nvPr>
            <p:ph type="title"/>
          </p:nvPr>
        </p:nvSpPr>
        <p:spPr>
          <a:xfrm>
            <a:off x="628560" y="365040"/>
            <a:ext cx="7886160" cy="1324800"/>
          </a:xfrm>
          <a:prstGeom prst="rect">
            <a:avLst/>
          </a:prstGeom>
          <a:noFill/>
          <a:ln w="0">
            <a:noFill/>
          </a:ln>
        </p:spPr>
        <p:txBody>
          <a:bodyPr lIns="91440" tIns="45720" rIns="91440" bIns="45720" anchor="ctr">
            <a:noAutofit/>
          </a:bodyPr>
          <a:lstStyle/>
          <a:p>
            <a:pPr indent="0" defTabSz="685800">
              <a:lnSpc>
                <a:spcPct val="90000"/>
              </a:lnSpc>
              <a:buNone/>
              <a:tabLst>
                <a:tab pos="0" algn="l"/>
              </a:tabLst>
            </a:pPr>
            <a:r>
              <a:rPr lang="en-US" sz="3300" b="0" u="none" strike="noStrike">
                <a:solidFill>
                  <a:schemeClr val="dk1"/>
                </a:solidFill>
                <a:effectLst/>
                <a:uFillTx/>
                <a:latin typeface="Calibri Light"/>
              </a:rPr>
              <a:t>Click to edit Master title style</a:t>
            </a:r>
            <a:endParaRPr lang="en-US" sz="3300" b="0" u="none" strike="noStrike">
              <a:solidFill>
                <a:srgbClr val="000000"/>
              </a:solidFill>
              <a:effectLst/>
              <a:uFillTx/>
              <a:latin typeface="Arial"/>
            </a:endParaRPr>
          </a:p>
        </p:txBody>
      </p:sp>
      <p:sp>
        <p:nvSpPr>
          <p:cNvPr id="115" name="PlaceHolder 2"/>
          <p:cNvSpPr>
            <a:spLocks noGrp="1"/>
          </p:cNvSpPr>
          <p:nvPr>
            <p:ph type="dt" idx="64"/>
          </p:nvPr>
        </p:nvSpPr>
        <p:spPr>
          <a:xfrm>
            <a:off x="628560" y="6356520"/>
            <a:ext cx="2056680" cy="36432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900" b="0" u="none" strike="noStrike">
                <a:solidFill>
                  <a:schemeClr val="dk1">
                    <a:tint val="75000"/>
                  </a:schemeClr>
                </a:solidFill>
                <a:effectLst/>
                <a:uFillTx/>
                <a:latin typeface="Tahoma"/>
              </a:defRPr>
            </a:lvl1pPr>
          </a:lstStyle>
          <a:p>
            <a:pPr indent="0">
              <a:lnSpc>
                <a:spcPct val="100000"/>
              </a:lnSpc>
              <a:buNone/>
              <a:tabLst>
                <a:tab pos="0" algn="l"/>
              </a:tabLst>
            </a:pPr>
            <a:r>
              <a:rPr lang="en-US" sz="900" b="0" u="none" strike="noStrike">
                <a:solidFill>
                  <a:schemeClr val="dk1">
                    <a:tint val="75000"/>
                  </a:schemeClr>
                </a:solidFill>
                <a:effectLst/>
                <a:uFillTx/>
                <a:latin typeface="Tahoma"/>
              </a:rPr>
              <a:t>&lt;date/time&gt;</a:t>
            </a:r>
            <a:endParaRPr lang="en-US" sz="900" b="0" u="none" strike="noStrike">
              <a:solidFill>
                <a:srgbClr val="000000"/>
              </a:solidFill>
              <a:effectLst/>
              <a:uFillTx/>
              <a:latin typeface="Times New Roman"/>
            </a:endParaRPr>
          </a:p>
        </p:txBody>
      </p:sp>
      <p:sp>
        <p:nvSpPr>
          <p:cNvPr id="116" name="PlaceHolder 3"/>
          <p:cNvSpPr>
            <a:spLocks noGrp="1"/>
          </p:cNvSpPr>
          <p:nvPr>
            <p:ph type="ftr" idx="65"/>
          </p:nvPr>
        </p:nvSpPr>
        <p:spPr>
          <a:xfrm>
            <a:off x="3029040" y="6356520"/>
            <a:ext cx="30855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117" name="PlaceHolder 4"/>
          <p:cNvSpPr>
            <a:spLocks noGrp="1"/>
          </p:cNvSpPr>
          <p:nvPr>
            <p:ph type="sldNum" idx="66"/>
          </p:nvPr>
        </p:nvSpPr>
        <p:spPr>
          <a:xfrm>
            <a:off x="6458040" y="6356520"/>
            <a:ext cx="2056680" cy="364320"/>
          </a:xfrm>
          <a:prstGeom prst="rect">
            <a:avLst/>
          </a:prstGeom>
          <a:noFill/>
          <a:ln w="0">
            <a:noFill/>
          </a:ln>
        </p:spPr>
        <p:txBody>
          <a:bodyPr lIns="91440" tIns="45720" rIns="91440" bIns="45720" anchor="ctr">
            <a:noAutofit/>
          </a:bodyPr>
          <a:lstStyle>
            <a:lvl1pPr indent="0" algn="r">
              <a:lnSpc>
                <a:spcPct val="100000"/>
              </a:lnSpc>
              <a:buNone/>
              <a:tabLst>
                <a:tab pos="0" algn="l"/>
              </a:tabLst>
              <a:defRPr lang="en-US" sz="900" b="0" u="none" strike="noStrike">
                <a:solidFill>
                  <a:schemeClr val="dk1">
                    <a:tint val="75000"/>
                  </a:schemeClr>
                </a:solidFill>
                <a:effectLst/>
                <a:uFillTx/>
                <a:latin typeface="Tahoma"/>
              </a:defRPr>
            </a:lvl1pPr>
          </a:lstStyle>
          <a:p>
            <a:pPr indent="0" algn="r">
              <a:lnSpc>
                <a:spcPct val="100000"/>
              </a:lnSpc>
              <a:buNone/>
              <a:tabLst>
                <a:tab pos="0" algn="l"/>
              </a:tabLst>
            </a:pPr>
            <a:fld id="{2C6D279F-F010-45B5-B4FE-1FA705E66966}" type="slidenum">
              <a:rPr lang="en-US" sz="900" b="0" u="none" strike="noStrike">
                <a:solidFill>
                  <a:schemeClr val="dk1">
                    <a:tint val="75000"/>
                  </a:schemeClr>
                </a:solidFill>
                <a:effectLst/>
                <a:uFillTx/>
                <a:latin typeface="Tahoma"/>
              </a:rPr>
              <a:t>‹#›</a:t>
            </a:fld>
            <a:endParaRPr lang="en-US" sz="900" b="0" u="none" strike="noStrike">
              <a:solidFill>
                <a:srgbClr val="000000"/>
              </a:solidFill>
              <a:effectLst/>
              <a:uFillTx/>
              <a:latin typeface="Times New Roman"/>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Picture with Caption">
    <p:bg>
      <p:bgPr>
        <a:solidFill>
          <a:schemeClr val="lt1"/>
        </a:solidFill>
        <a:effectLst/>
      </p:bgPr>
    </p:bg>
    <p:spTree>
      <p:nvGrpSpPr>
        <p:cNvPr id="1" name=""/>
        <p:cNvGrpSpPr/>
        <p:nvPr/>
      </p:nvGrpSpPr>
      <p:grpSpPr>
        <a:xfrm>
          <a:off x="0" y="0"/>
          <a:ext cx="0" cy="0"/>
          <a:chOff x="0" y="0"/>
          <a:chExt cx="0" cy="0"/>
        </a:xfrm>
      </p:grpSpPr>
      <p:sp>
        <p:nvSpPr>
          <p:cNvPr id="11" name="PlaceHolder 1"/>
          <p:cNvSpPr>
            <a:spLocks noGrp="1"/>
          </p:cNvSpPr>
          <p:nvPr>
            <p:ph type="title"/>
          </p:nvPr>
        </p:nvSpPr>
        <p:spPr>
          <a:xfrm>
            <a:off x="1792440" y="4800600"/>
            <a:ext cx="5485680" cy="565920"/>
          </a:xfrm>
          <a:prstGeom prst="rect">
            <a:avLst/>
          </a:prstGeom>
          <a:noFill/>
          <a:ln w="0">
            <a:noFill/>
          </a:ln>
        </p:spPr>
        <p:txBody>
          <a:bodyPr lIns="91440" tIns="45720" rIns="91440" bIns="45720" numCol="1" spcCol="0" anchor="b">
            <a:noAutofit/>
          </a:bodyPr>
          <a:lstStyle/>
          <a:p>
            <a:pPr indent="0">
              <a:lnSpc>
                <a:spcPct val="100000"/>
              </a:lnSpc>
              <a:buNone/>
              <a:tabLst>
                <a:tab pos="0" algn="l"/>
              </a:tabLst>
            </a:pPr>
            <a:r>
              <a:rPr lang="en-US" sz="2000" b="1" u="none" strike="noStrike">
                <a:solidFill>
                  <a:schemeClr val="lt2"/>
                </a:solidFill>
                <a:effectLst/>
                <a:uFillTx/>
                <a:latin typeface="Times New Roman"/>
              </a:rPr>
              <a:t>Click to edit Master title style</a:t>
            </a:r>
            <a:endParaRPr lang="en-US" sz="2000" b="0" u="none" strike="noStrike">
              <a:solidFill>
                <a:srgbClr val="000000"/>
              </a:solidFill>
              <a:effectLst/>
              <a:uFillTx/>
              <a:latin typeface="Arial"/>
            </a:endParaRPr>
          </a:p>
        </p:txBody>
      </p:sp>
      <p:sp>
        <p:nvSpPr>
          <p:cNvPr id="12" name="PlaceHolder 2"/>
          <p:cNvSpPr>
            <a:spLocks noGrp="1"/>
          </p:cNvSpPr>
          <p:nvPr>
            <p:ph type="body"/>
          </p:nvPr>
        </p:nvSpPr>
        <p:spPr>
          <a:xfrm>
            <a:off x="1792440" y="612720"/>
            <a:ext cx="5485680" cy="4114080"/>
          </a:xfrm>
          <a:prstGeom prst="rect">
            <a:avLst/>
          </a:prstGeom>
          <a:noFill/>
          <a:ln w="0">
            <a:noFill/>
          </a:ln>
        </p:spPr>
        <p:txBody>
          <a:bodyPr lIns="90000" tIns="45000" rIns="90000" bIns="45000" anchor="t">
            <a:noAutofit/>
          </a:bodyPr>
          <a:lstStyle/>
          <a:p>
            <a:pPr marL="432000" indent="-324000">
              <a:lnSpc>
                <a:spcPct val="100000"/>
              </a:lnSpc>
              <a:spcBef>
                <a:spcPts val="1417"/>
              </a:spcBef>
              <a:buClr>
                <a:srgbClr val="000000"/>
              </a:buClr>
              <a:buSzPct val="45000"/>
              <a:buFont typeface="Wingdings" charset="2"/>
              <a:buChar char=""/>
            </a:pPr>
            <a:r>
              <a:rPr lang="en-US" sz="3200" b="0" u="none" strike="noStrike">
                <a:solidFill>
                  <a:schemeClr val="lt1"/>
                </a:solidFill>
                <a:effectLst/>
                <a:uFillTx/>
                <a:latin typeface="Times New Roman"/>
              </a:rPr>
              <a:t>Click to edit the outline text format</a:t>
            </a:r>
            <a:endParaRPr lang="en-US" sz="3200" b="0" u="none" strike="noStrike">
              <a:solidFill>
                <a:srgbClr val="000000"/>
              </a:solidFill>
              <a:effectLst/>
              <a:uFillTx/>
              <a:latin typeface="Arial"/>
            </a:endParaRPr>
          </a:p>
          <a:p>
            <a:pPr marL="864000" lvl="1" indent="-324000">
              <a:lnSpc>
                <a:spcPct val="100000"/>
              </a:lnSpc>
              <a:spcBef>
                <a:spcPts val="1134"/>
              </a:spcBef>
              <a:buClr>
                <a:srgbClr val="000000"/>
              </a:buClr>
              <a:buSzPct val="75000"/>
              <a:buFont typeface="Symbol" charset="2"/>
              <a:buChar char=""/>
            </a:pPr>
            <a:r>
              <a:rPr lang="en-US" sz="3200" b="0" u="none" strike="noStrike">
                <a:solidFill>
                  <a:schemeClr val="lt1"/>
                </a:solidFill>
                <a:effectLst/>
                <a:uFillTx/>
                <a:latin typeface="Times New Roman"/>
              </a:rPr>
              <a:t>Second Outline Level</a:t>
            </a:r>
            <a:endParaRPr lang="en-US" sz="3200" b="0" u="none" strike="noStrike">
              <a:solidFill>
                <a:srgbClr val="000000"/>
              </a:solidFill>
              <a:effectLst/>
              <a:uFillTx/>
              <a:latin typeface="Arial"/>
            </a:endParaRPr>
          </a:p>
          <a:p>
            <a:pPr marL="1296000" lvl="2" indent="-288000">
              <a:lnSpc>
                <a:spcPct val="100000"/>
              </a:lnSpc>
              <a:spcBef>
                <a:spcPts val="850"/>
              </a:spcBef>
              <a:buClr>
                <a:srgbClr val="000000"/>
              </a:buClr>
              <a:buSzPct val="45000"/>
              <a:buFont typeface="Wingdings" charset="2"/>
              <a:buChar char=""/>
            </a:pPr>
            <a:r>
              <a:rPr lang="en-US" sz="3200" b="0" u="none" strike="noStrike">
                <a:solidFill>
                  <a:schemeClr val="lt1"/>
                </a:solidFill>
                <a:effectLst/>
                <a:uFillTx/>
                <a:latin typeface="Times New Roman"/>
              </a:rPr>
              <a:t>Third Outline Level</a:t>
            </a:r>
            <a:endParaRPr lang="en-US" sz="3200" b="0" u="none" strike="noStrike">
              <a:solidFill>
                <a:srgbClr val="000000"/>
              </a:solidFill>
              <a:effectLst/>
              <a:uFillTx/>
              <a:latin typeface="Arial"/>
            </a:endParaRPr>
          </a:p>
          <a:p>
            <a:pPr marL="1728000" lvl="3" indent="-216000">
              <a:lnSpc>
                <a:spcPct val="100000"/>
              </a:lnSpc>
              <a:spcBef>
                <a:spcPts val="567"/>
              </a:spcBef>
              <a:buClr>
                <a:srgbClr val="000000"/>
              </a:buClr>
              <a:buSzPct val="75000"/>
              <a:buFont typeface="Symbol" charset="2"/>
              <a:buChar char=""/>
            </a:pPr>
            <a:r>
              <a:rPr lang="en-US" sz="3200" b="0" u="none" strike="noStrike">
                <a:solidFill>
                  <a:schemeClr val="lt1"/>
                </a:solidFill>
                <a:effectLst/>
                <a:uFillTx/>
                <a:latin typeface="Times New Roman"/>
              </a:rPr>
              <a:t>Fourth Outline Level</a:t>
            </a:r>
            <a:endParaRPr lang="en-US" sz="3200" b="0" u="none" strike="noStrike">
              <a:solidFill>
                <a:srgbClr val="000000"/>
              </a:solidFill>
              <a:effectLst/>
              <a:uFillTx/>
              <a:latin typeface="Arial"/>
            </a:endParaRPr>
          </a:p>
          <a:p>
            <a:pPr marL="2160000" lvl="4" indent="-216000">
              <a:lnSpc>
                <a:spcPct val="100000"/>
              </a:lnSpc>
              <a:spcBef>
                <a:spcPts val="283"/>
              </a:spcBef>
              <a:buClr>
                <a:srgbClr val="000000"/>
              </a:buClr>
              <a:buSzPct val="45000"/>
              <a:buFont typeface="Wingdings" charset="2"/>
              <a:buChar char=""/>
            </a:pPr>
            <a:r>
              <a:rPr lang="en-US" sz="3200" b="0" u="none" strike="noStrike">
                <a:solidFill>
                  <a:schemeClr val="lt1"/>
                </a:solidFill>
                <a:effectLst/>
                <a:uFillTx/>
                <a:latin typeface="Times New Roman"/>
              </a:rPr>
              <a:t>Fifth Outline Level</a:t>
            </a:r>
            <a:endParaRPr lang="en-US" sz="3200" b="0" u="none" strike="noStrike">
              <a:solidFill>
                <a:srgbClr val="000000"/>
              </a:solidFill>
              <a:effectLst/>
              <a:uFillTx/>
              <a:latin typeface="Arial"/>
            </a:endParaRPr>
          </a:p>
          <a:p>
            <a:pPr marL="2592000" lvl="5" indent="-216000">
              <a:lnSpc>
                <a:spcPct val="100000"/>
              </a:lnSpc>
              <a:spcBef>
                <a:spcPts val="283"/>
              </a:spcBef>
              <a:buClr>
                <a:srgbClr val="000000"/>
              </a:buClr>
              <a:buSzPct val="45000"/>
              <a:buFont typeface="Wingdings" charset="2"/>
              <a:buChar char=""/>
            </a:pPr>
            <a:r>
              <a:rPr lang="en-US" sz="3200" b="0" u="none" strike="noStrike">
                <a:solidFill>
                  <a:schemeClr val="lt1"/>
                </a:solidFill>
                <a:effectLst/>
                <a:uFillTx/>
                <a:latin typeface="Times New Roman"/>
              </a:rPr>
              <a:t>Sixth Outline Level</a:t>
            </a:r>
            <a:endParaRPr lang="en-US" sz="3200" b="0" u="none" strike="noStrike">
              <a:solidFill>
                <a:srgbClr val="000000"/>
              </a:solidFill>
              <a:effectLst/>
              <a:uFillTx/>
              <a:latin typeface="Arial"/>
            </a:endParaRPr>
          </a:p>
          <a:p>
            <a:pPr marL="3024000" lvl="6" indent="-216000">
              <a:lnSpc>
                <a:spcPct val="100000"/>
              </a:lnSpc>
              <a:spcBef>
                <a:spcPts val="283"/>
              </a:spcBef>
              <a:buClr>
                <a:srgbClr val="000000"/>
              </a:buClr>
              <a:buSzPct val="45000"/>
              <a:buFont typeface="Wingdings" charset="2"/>
              <a:buChar char=""/>
            </a:pPr>
            <a:r>
              <a:rPr lang="en-US" sz="3200" b="0" u="none" strike="noStrike">
                <a:solidFill>
                  <a:schemeClr val="lt1"/>
                </a:solidFill>
                <a:effectLst/>
                <a:uFillTx/>
                <a:latin typeface="Times New Roman"/>
              </a:rPr>
              <a:t>Seventh Outline Level</a:t>
            </a:r>
            <a:endParaRPr lang="en-US" sz="3200" b="0" u="none" strike="noStrike">
              <a:solidFill>
                <a:srgbClr val="000000"/>
              </a:solidFill>
              <a:effectLst/>
              <a:uFillTx/>
              <a:latin typeface="Arial"/>
            </a:endParaRPr>
          </a:p>
        </p:txBody>
      </p:sp>
      <p:sp>
        <p:nvSpPr>
          <p:cNvPr id="13" name="PlaceHolder 3"/>
          <p:cNvSpPr>
            <a:spLocks noGrp="1"/>
          </p:cNvSpPr>
          <p:nvPr>
            <p:ph type="body"/>
          </p:nvPr>
        </p:nvSpPr>
        <p:spPr>
          <a:xfrm>
            <a:off x="1792440" y="5367240"/>
            <a:ext cx="5485680" cy="804240"/>
          </a:xfrm>
          <a:prstGeom prst="rect">
            <a:avLst/>
          </a:prstGeom>
          <a:noFill/>
          <a:ln w="0">
            <a:noFill/>
          </a:ln>
        </p:spPr>
        <p:txBody>
          <a:bodyPr lIns="91440" tIns="45720" rIns="91440" bIns="45720" numCol="1" spcCol="0" anchor="t">
            <a:noAutofit/>
          </a:bodyPr>
          <a:lstStyle/>
          <a:p>
            <a:pPr indent="0">
              <a:lnSpc>
                <a:spcPct val="100000"/>
              </a:lnSpc>
              <a:spcBef>
                <a:spcPts val="281"/>
              </a:spcBef>
              <a:buNone/>
              <a:tabLst>
                <a:tab pos="0" algn="l"/>
              </a:tabLst>
            </a:pPr>
            <a:r>
              <a:rPr lang="en-US" sz="1400" b="0" u="none" strike="noStrike">
                <a:solidFill>
                  <a:schemeClr val="lt1"/>
                </a:solidFill>
                <a:effectLst/>
                <a:uFillTx/>
                <a:latin typeface="Times New Roman"/>
              </a:rPr>
              <a:t>Click to edit Master text styles</a:t>
            </a:r>
            <a:endParaRPr lang="en-US" sz="1400" b="0" u="none" strike="noStrike">
              <a:solidFill>
                <a:srgbClr val="000000"/>
              </a:solidFill>
              <a:effectLst/>
              <a:uFillTx/>
              <a:latin typeface="Arial"/>
            </a:endParaRPr>
          </a:p>
        </p:txBody>
      </p:sp>
      <p:sp>
        <p:nvSpPr>
          <p:cNvPr id="14" name="PlaceHolder 4"/>
          <p:cNvSpPr>
            <a:spLocks noGrp="1"/>
          </p:cNvSpPr>
          <p:nvPr>
            <p:ph type="dt" idx="7"/>
          </p:nvPr>
        </p:nvSpPr>
        <p:spPr>
          <a:xfrm>
            <a:off x="685800" y="6248520"/>
            <a:ext cx="1904400" cy="456480"/>
          </a:xfrm>
          <a:prstGeom prst="rect">
            <a:avLst/>
          </a:prstGeom>
          <a:noFill/>
          <a:ln w="9360">
            <a:noFill/>
          </a:ln>
        </p:spPr>
        <p:txBody>
          <a:bodyPr lIns="91440" tIns="45720" rIns="91440" bIns="45720" numCol="1" spcCol="0" anchor="t">
            <a:noAutofit/>
          </a:bodyPr>
          <a:lstStyle>
            <a:lvl1pPr indent="0">
              <a:lnSpc>
                <a:spcPct val="100000"/>
              </a:lnSpc>
              <a:buNone/>
              <a:tabLst>
                <a:tab pos="0" algn="l"/>
              </a:tabLst>
              <a:defRPr lang="en-US" sz="1400" b="0" u="none" strike="noStrike">
                <a:solidFill>
                  <a:srgbClr val="000000"/>
                </a:solidFill>
                <a:effectLst/>
                <a:uFillTx/>
                <a:latin typeface="Times New Roman"/>
              </a:defRPr>
            </a:lvl1pPr>
          </a:lstStyle>
          <a:p>
            <a:pPr indent="0">
              <a:lnSpc>
                <a:spcPct val="100000"/>
              </a:lnSpc>
              <a:buNone/>
              <a:tabLst>
                <a:tab pos="0" algn="l"/>
              </a:tabLst>
            </a:pPr>
            <a:r>
              <a:rPr lang="en-US" sz="1400" b="0" u="none" strike="noStrike">
                <a:solidFill>
                  <a:srgbClr val="000000"/>
                </a:solidFill>
                <a:effectLst/>
                <a:uFillTx/>
                <a:latin typeface="Times New Roman"/>
              </a:rPr>
              <a:t>&lt;date/time&gt;</a:t>
            </a:r>
          </a:p>
        </p:txBody>
      </p:sp>
      <p:sp>
        <p:nvSpPr>
          <p:cNvPr id="15" name="PlaceHolder 5"/>
          <p:cNvSpPr>
            <a:spLocks noGrp="1"/>
          </p:cNvSpPr>
          <p:nvPr>
            <p:ph type="ftr" idx="8"/>
          </p:nvPr>
        </p:nvSpPr>
        <p:spPr>
          <a:xfrm>
            <a:off x="3124080" y="6248520"/>
            <a:ext cx="2894760" cy="456480"/>
          </a:xfrm>
          <a:prstGeom prst="rect">
            <a:avLst/>
          </a:prstGeom>
          <a:noFill/>
          <a:ln w="9360">
            <a:noFill/>
          </a:ln>
        </p:spPr>
        <p:txBody>
          <a:bodyPr lIns="91440" tIns="45720" rIns="91440" bIns="45720" numCol="1" spcCol="0" anchor="t">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16" name="PlaceHolder 6"/>
          <p:cNvSpPr>
            <a:spLocks noGrp="1"/>
          </p:cNvSpPr>
          <p:nvPr>
            <p:ph type="sldNum" idx="9"/>
          </p:nvPr>
        </p:nvSpPr>
        <p:spPr>
          <a:xfrm>
            <a:off x="6553080" y="6248520"/>
            <a:ext cx="1904400" cy="456480"/>
          </a:xfrm>
          <a:prstGeom prst="rect">
            <a:avLst/>
          </a:prstGeom>
          <a:noFill/>
          <a:ln w="9360">
            <a:noFill/>
          </a:ln>
        </p:spPr>
        <p:txBody>
          <a:bodyPr lIns="91440" tIns="45720" rIns="91440" bIns="45720" numCol="1" spcCol="0" anchor="t">
            <a:noAutofit/>
          </a:bodyPr>
          <a:lstStyle>
            <a:lvl1pPr indent="0" algn="r">
              <a:lnSpc>
                <a:spcPct val="100000"/>
              </a:lnSpc>
              <a:buNone/>
              <a:tabLst>
                <a:tab pos="0" algn="l"/>
              </a:tabLst>
              <a:defRPr lang="en-US" sz="1400" b="0" u="none" strike="noStrike">
                <a:solidFill>
                  <a:schemeClr val="lt1"/>
                </a:solidFill>
                <a:effectLst/>
                <a:uFillTx/>
                <a:latin typeface="Times New Roman"/>
              </a:defRPr>
            </a:lvl1pPr>
          </a:lstStyle>
          <a:p>
            <a:pPr indent="0" algn="r">
              <a:lnSpc>
                <a:spcPct val="100000"/>
              </a:lnSpc>
              <a:buNone/>
              <a:tabLst>
                <a:tab pos="0" algn="l"/>
              </a:tabLst>
            </a:pPr>
            <a:fld id="{7647457C-7154-4F51-843F-2709AC949CEF}" type="slidenum">
              <a:rPr lang="en-US" sz="1400" b="0" u="none" strike="noStrike">
                <a:solidFill>
                  <a:schemeClr val="lt1"/>
                </a:solidFill>
                <a:effectLst/>
                <a:uFillTx/>
                <a:latin typeface="Times New Roman"/>
              </a:rPr>
              <a:t>‹#›</a:t>
            </a:fld>
            <a:endParaRPr lang="en-US" sz="1400" b="0" u="none" strike="noStrike">
              <a:solidFill>
                <a:srgbClr val="000000"/>
              </a:solidFill>
              <a:effectLst/>
              <a:uFillTx/>
              <a:latin typeface="Times New Roman"/>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lt1"/>
        </a:solidFill>
        <a:effectLst/>
      </p:bgPr>
    </p:bg>
    <p:spTree>
      <p:nvGrpSpPr>
        <p:cNvPr id="1" name=""/>
        <p:cNvGrpSpPr/>
        <p:nvPr/>
      </p:nvGrpSpPr>
      <p:grpSpPr>
        <a:xfrm>
          <a:off x="0" y="0"/>
          <a:ext cx="0" cy="0"/>
          <a:chOff x="0" y="0"/>
          <a:chExt cx="0" cy="0"/>
        </a:xfrm>
      </p:grpSpPr>
      <p:sp>
        <p:nvSpPr>
          <p:cNvPr id="17" name="PlaceHolder 1"/>
          <p:cNvSpPr>
            <a:spLocks noGrp="1"/>
          </p:cNvSpPr>
          <p:nvPr>
            <p:ph type="title"/>
          </p:nvPr>
        </p:nvSpPr>
        <p:spPr>
          <a:xfrm>
            <a:off x="685800" y="2130480"/>
            <a:ext cx="7771680" cy="146916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4400" b="0" u="none" strike="noStrike">
                <a:solidFill>
                  <a:schemeClr val="lt2"/>
                </a:solidFill>
                <a:effectLst/>
                <a:uFillTx/>
                <a:latin typeface="Times New Roman"/>
              </a:rPr>
              <a:t>Click to edit Master title style</a:t>
            </a:r>
            <a:endParaRPr lang="en-US" sz="4400" b="0" u="none" strike="noStrike">
              <a:solidFill>
                <a:srgbClr val="000000"/>
              </a:solidFill>
              <a:effectLst/>
              <a:uFillTx/>
              <a:latin typeface="Arial"/>
            </a:endParaRPr>
          </a:p>
        </p:txBody>
      </p:sp>
      <p:sp>
        <p:nvSpPr>
          <p:cNvPr id="18" name="PlaceHolder 2"/>
          <p:cNvSpPr>
            <a:spLocks noGrp="1"/>
          </p:cNvSpPr>
          <p:nvPr>
            <p:ph type="dt" idx="10"/>
          </p:nvPr>
        </p:nvSpPr>
        <p:spPr>
          <a:xfrm>
            <a:off x="685800" y="6248520"/>
            <a:ext cx="1904400" cy="456480"/>
          </a:xfrm>
          <a:prstGeom prst="rect">
            <a:avLst/>
          </a:prstGeom>
          <a:noFill/>
          <a:ln w="9360">
            <a:noFill/>
          </a:ln>
        </p:spPr>
        <p:txBody>
          <a:bodyPr lIns="91440" tIns="45720" rIns="91440" bIns="45720" numCol="1" spcCol="0" anchor="t">
            <a:noAutofit/>
          </a:bodyPr>
          <a:lstStyle>
            <a:lvl1pPr indent="0">
              <a:lnSpc>
                <a:spcPct val="100000"/>
              </a:lnSpc>
              <a:buNone/>
              <a:tabLst>
                <a:tab pos="0" algn="l"/>
              </a:tabLst>
              <a:defRPr lang="en-US" sz="1400" b="0" u="none" strike="noStrike">
                <a:solidFill>
                  <a:srgbClr val="000000"/>
                </a:solidFill>
                <a:effectLst/>
                <a:uFillTx/>
                <a:latin typeface="Times New Roman"/>
              </a:defRPr>
            </a:lvl1pPr>
          </a:lstStyle>
          <a:p>
            <a:pPr indent="0">
              <a:lnSpc>
                <a:spcPct val="100000"/>
              </a:lnSpc>
              <a:buNone/>
              <a:tabLst>
                <a:tab pos="0" algn="l"/>
              </a:tabLst>
            </a:pPr>
            <a:r>
              <a:rPr lang="en-US" sz="1400" b="0" u="none" strike="noStrike">
                <a:solidFill>
                  <a:srgbClr val="000000"/>
                </a:solidFill>
                <a:effectLst/>
                <a:uFillTx/>
                <a:latin typeface="Times New Roman"/>
              </a:rPr>
              <a:t>&lt;date/time&gt;</a:t>
            </a:r>
          </a:p>
        </p:txBody>
      </p:sp>
      <p:sp>
        <p:nvSpPr>
          <p:cNvPr id="19" name="PlaceHolder 3"/>
          <p:cNvSpPr>
            <a:spLocks noGrp="1"/>
          </p:cNvSpPr>
          <p:nvPr>
            <p:ph type="ftr" idx="11"/>
          </p:nvPr>
        </p:nvSpPr>
        <p:spPr>
          <a:xfrm>
            <a:off x="3124080" y="6248520"/>
            <a:ext cx="2894760" cy="456480"/>
          </a:xfrm>
          <a:prstGeom prst="rect">
            <a:avLst/>
          </a:prstGeom>
          <a:noFill/>
          <a:ln w="9360">
            <a:noFill/>
          </a:ln>
        </p:spPr>
        <p:txBody>
          <a:bodyPr lIns="91440" tIns="45720" rIns="91440" bIns="45720" numCol="1" spcCol="0" anchor="t">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20" name="PlaceHolder 4"/>
          <p:cNvSpPr>
            <a:spLocks noGrp="1"/>
          </p:cNvSpPr>
          <p:nvPr>
            <p:ph type="sldNum" idx="12"/>
          </p:nvPr>
        </p:nvSpPr>
        <p:spPr>
          <a:xfrm>
            <a:off x="6553080" y="6248520"/>
            <a:ext cx="1904400" cy="456480"/>
          </a:xfrm>
          <a:prstGeom prst="rect">
            <a:avLst/>
          </a:prstGeom>
          <a:noFill/>
          <a:ln w="9360">
            <a:noFill/>
          </a:ln>
        </p:spPr>
        <p:txBody>
          <a:bodyPr lIns="91440" tIns="45720" rIns="91440" bIns="45720" numCol="1" spcCol="0" anchor="t">
            <a:noAutofit/>
          </a:bodyPr>
          <a:lstStyle>
            <a:lvl1pPr indent="0" algn="r">
              <a:lnSpc>
                <a:spcPct val="100000"/>
              </a:lnSpc>
              <a:buNone/>
              <a:tabLst>
                <a:tab pos="0" algn="l"/>
              </a:tabLst>
              <a:defRPr lang="en-US" sz="1400" b="0" u="none" strike="noStrike">
                <a:solidFill>
                  <a:schemeClr val="lt1"/>
                </a:solidFill>
                <a:effectLst/>
                <a:uFillTx/>
                <a:latin typeface="Times New Roman"/>
              </a:defRPr>
            </a:lvl1pPr>
          </a:lstStyle>
          <a:p>
            <a:pPr indent="0" algn="r">
              <a:lnSpc>
                <a:spcPct val="100000"/>
              </a:lnSpc>
              <a:buNone/>
              <a:tabLst>
                <a:tab pos="0" algn="l"/>
              </a:tabLst>
            </a:pPr>
            <a:fld id="{794392CC-2198-4D8D-B418-6F6080A382D2}" type="slidenum">
              <a:rPr lang="en-US" sz="1400" b="0" u="none" strike="noStrike">
                <a:solidFill>
                  <a:schemeClr val="lt1"/>
                </a:solidFill>
                <a:effectLst/>
                <a:uFillTx/>
                <a:latin typeface="Times New Roman"/>
              </a:rPr>
              <a:t>‹#›</a:t>
            </a:fld>
            <a:endParaRPr lang="en-US" sz="1400" b="0" u="none" strike="noStrike">
              <a:solidFill>
                <a:srgbClr val="000000"/>
              </a:solidFill>
              <a:effectLst/>
              <a:uFillTx/>
              <a:latin typeface="Times New Roman"/>
            </a:endParaRPr>
          </a:p>
        </p:txBody>
      </p:sp>
      <p:sp>
        <p:nvSpPr>
          <p:cNvPr id="21" name="PlaceHolder 5"/>
          <p:cNvSpPr>
            <a:spLocks noGrp="1"/>
          </p:cNvSpPr>
          <p:nvPr>
            <p:ph type="body"/>
          </p:nvPr>
        </p:nvSpPr>
        <p:spPr>
          <a:xfrm>
            <a:off x="457200" y="1604520"/>
            <a:ext cx="8228880" cy="3976920"/>
          </a:xfrm>
          <a:prstGeom prst="rect">
            <a:avLst/>
          </a:prstGeom>
          <a:noFill/>
          <a:ln w="0">
            <a:noFill/>
          </a:ln>
        </p:spPr>
        <p:txBody>
          <a:bodyPr lIns="0" tIns="0" rIns="0" bIns="0" anchor="t">
            <a:normAutofit/>
          </a:bodyPr>
          <a:lstStyle/>
          <a:p>
            <a:pPr marL="432000" indent="-324000">
              <a:lnSpc>
                <a:spcPct val="100000"/>
              </a:lnSpc>
              <a:spcBef>
                <a:spcPts val="1417"/>
              </a:spcBef>
              <a:buClr>
                <a:srgbClr val="000000"/>
              </a:buClr>
              <a:buSzPct val="45000"/>
              <a:buFont typeface="Wingdings" charset="2"/>
              <a:buChar char=""/>
            </a:pPr>
            <a:r>
              <a:rPr lang="en-US" sz="3200" b="0" u="none" strike="noStrike">
                <a:solidFill>
                  <a:schemeClr val="lt1"/>
                </a:solidFill>
                <a:effectLst/>
                <a:uFillTx/>
                <a:latin typeface="Times New Roman"/>
              </a:rPr>
              <a:t>Click to edit the outline text format</a:t>
            </a:r>
            <a:endParaRPr lang="en-US" sz="3200" b="0" u="none" strike="noStrike">
              <a:solidFill>
                <a:srgbClr val="000000"/>
              </a:solidFill>
              <a:effectLst/>
              <a:uFillTx/>
              <a:latin typeface="Arial"/>
            </a:endParaRPr>
          </a:p>
          <a:p>
            <a:pPr marL="864000" lvl="1" indent="-324000">
              <a:lnSpc>
                <a:spcPct val="100000"/>
              </a:lnSpc>
              <a:spcBef>
                <a:spcPts val="1134"/>
              </a:spcBef>
              <a:buClr>
                <a:srgbClr val="000000"/>
              </a:buClr>
              <a:buSzPct val="75000"/>
              <a:buFont typeface="Symbol" charset="2"/>
              <a:buChar char=""/>
            </a:pPr>
            <a:r>
              <a:rPr lang="en-US" sz="2400" b="0" u="none" strike="noStrike">
                <a:solidFill>
                  <a:schemeClr val="lt1"/>
                </a:solidFill>
                <a:effectLst/>
                <a:uFillTx/>
                <a:latin typeface="Times New Roman"/>
              </a:rPr>
              <a:t>Second Outline Level</a:t>
            </a:r>
            <a:endParaRPr lang="en-US" sz="2400" b="0" u="none" strike="noStrike">
              <a:solidFill>
                <a:srgbClr val="000000"/>
              </a:solidFill>
              <a:effectLst/>
              <a:uFillTx/>
              <a:latin typeface="Arial"/>
            </a:endParaRPr>
          </a:p>
          <a:p>
            <a:pPr marL="1296000" lvl="2" indent="-288000">
              <a:lnSpc>
                <a:spcPct val="100000"/>
              </a:lnSpc>
              <a:spcBef>
                <a:spcPts val="850"/>
              </a:spcBef>
              <a:buClr>
                <a:srgbClr val="000000"/>
              </a:buClr>
              <a:buSzPct val="45000"/>
              <a:buFont typeface="Wingdings" charset="2"/>
              <a:buChar char=""/>
            </a:pPr>
            <a:r>
              <a:rPr lang="en-US" sz="2000" b="0" u="none" strike="noStrike">
                <a:solidFill>
                  <a:schemeClr val="lt1"/>
                </a:solidFill>
                <a:effectLst/>
                <a:uFillTx/>
                <a:latin typeface="Times New Roman"/>
              </a:rPr>
              <a:t>Third Outline Level</a:t>
            </a:r>
            <a:endParaRPr lang="en-US" sz="2000" b="0" u="none" strike="noStrike">
              <a:solidFill>
                <a:srgbClr val="000000"/>
              </a:solidFill>
              <a:effectLst/>
              <a:uFillTx/>
              <a:latin typeface="Arial"/>
            </a:endParaRPr>
          </a:p>
          <a:p>
            <a:pPr marL="1728000" lvl="3" indent="-216000">
              <a:lnSpc>
                <a:spcPct val="100000"/>
              </a:lnSpc>
              <a:spcBef>
                <a:spcPts val="567"/>
              </a:spcBef>
              <a:buClr>
                <a:srgbClr val="000000"/>
              </a:buClr>
              <a:buSzPct val="75000"/>
              <a:buFont typeface="Symbol" charset="2"/>
              <a:buChar char=""/>
            </a:pPr>
            <a:r>
              <a:rPr lang="en-US" sz="2000" b="0" u="none" strike="noStrike">
                <a:solidFill>
                  <a:schemeClr val="lt1"/>
                </a:solidFill>
                <a:effectLst/>
                <a:uFillTx/>
                <a:latin typeface="Times New Roman"/>
              </a:rPr>
              <a:t>Fourth Outline Level</a:t>
            </a:r>
            <a:endParaRPr lang="en-US" sz="2000" b="0" u="none" strike="noStrike">
              <a:solidFill>
                <a:srgbClr val="000000"/>
              </a:solidFill>
              <a:effectLst/>
              <a:uFillTx/>
              <a:latin typeface="Arial"/>
            </a:endParaRPr>
          </a:p>
          <a:p>
            <a:pPr marL="2160000" lvl="4" indent="-216000">
              <a:lnSpc>
                <a:spcPct val="100000"/>
              </a:lnSpc>
              <a:spcBef>
                <a:spcPts val="283"/>
              </a:spcBef>
              <a:buClr>
                <a:srgbClr val="000000"/>
              </a:buClr>
              <a:buSzPct val="45000"/>
              <a:buFont typeface="Wingdings" charset="2"/>
              <a:buChar char=""/>
            </a:pPr>
            <a:r>
              <a:rPr lang="en-US" sz="2000" b="0" u="none" strike="noStrike">
                <a:solidFill>
                  <a:schemeClr val="lt1"/>
                </a:solidFill>
                <a:effectLst/>
                <a:uFillTx/>
                <a:latin typeface="Times New Roman"/>
              </a:rPr>
              <a:t>Fifth Outline Level</a:t>
            </a:r>
            <a:endParaRPr lang="en-US" sz="2000" b="0" u="none" strike="noStrike">
              <a:solidFill>
                <a:srgbClr val="000000"/>
              </a:solidFill>
              <a:effectLst/>
              <a:uFillTx/>
              <a:latin typeface="Arial"/>
            </a:endParaRPr>
          </a:p>
          <a:p>
            <a:pPr marL="2592000" lvl="5" indent="-216000">
              <a:lnSpc>
                <a:spcPct val="100000"/>
              </a:lnSpc>
              <a:spcBef>
                <a:spcPts val="283"/>
              </a:spcBef>
              <a:buClr>
                <a:srgbClr val="000000"/>
              </a:buClr>
              <a:buSzPct val="45000"/>
              <a:buFont typeface="Wingdings" charset="2"/>
              <a:buChar char=""/>
            </a:pPr>
            <a:r>
              <a:rPr lang="en-US" sz="2000" b="0" u="none" strike="noStrike">
                <a:solidFill>
                  <a:schemeClr val="lt1"/>
                </a:solidFill>
                <a:effectLst/>
                <a:uFillTx/>
                <a:latin typeface="Times New Roman"/>
              </a:rPr>
              <a:t>Sixth Outline Level</a:t>
            </a:r>
            <a:endParaRPr lang="en-US" sz="2000" b="0" u="none" strike="noStrike">
              <a:solidFill>
                <a:srgbClr val="000000"/>
              </a:solidFill>
              <a:effectLst/>
              <a:uFillTx/>
              <a:latin typeface="Arial"/>
            </a:endParaRPr>
          </a:p>
          <a:p>
            <a:pPr marL="3024000" lvl="6" indent="-216000">
              <a:lnSpc>
                <a:spcPct val="100000"/>
              </a:lnSpc>
              <a:spcBef>
                <a:spcPts val="283"/>
              </a:spcBef>
              <a:buClr>
                <a:srgbClr val="000000"/>
              </a:buClr>
              <a:buSzPct val="45000"/>
              <a:buFont typeface="Wingdings" charset="2"/>
              <a:buChar char=""/>
            </a:pPr>
            <a:r>
              <a:rPr lang="en-US" sz="2000" b="0" u="none" strike="noStrike">
                <a:solidFill>
                  <a:schemeClr val="lt1"/>
                </a:solidFill>
                <a:effectLst/>
                <a:uFillTx/>
                <a:latin typeface="Times New Roman"/>
              </a:rPr>
              <a:t>Seventh Outline Level</a:t>
            </a:r>
            <a:endParaRPr lang="en-US" sz="2000" b="0" u="none" strike="noStrike">
              <a:solidFill>
                <a:srgbClr val="000000"/>
              </a:solidFill>
              <a:effectLst/>
              <a:uFillTx/>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lt1"/>
        </a:solidFill>
        <a:effectLst/>
      </p:bgPr>
    </p:bg>
    <p:spTree>
      <p:nvGrpSpPr>
        <p:cNvPr id="1" name=""/>
        <p:cNvGrpSpPr/>
        <p:nvPr/>
      </p:nvGrpSpPr>
      <p:grpSpPr>
        <a:xfrm>
          <a:off x="0" y="0"/>
          <a:ext cx="0" cy="0"/>
          <a:chOff x="0" y="0"/>
          <a:chExt cx="0" cy="0"/>
        </a:xfrm>
      </p:grpSpPr>
      <p:sp>
        <p:nvSpPr>
          <p:cNvPr id="22" name="PlaceHolder 1"/>
          <p:cNvSpPr>
            <a:spLocks noGrp="1"/>
          </p:cNvSpPr>
          <p:nvPr>
            <p:ph type="title"/>
          </p:nvPr>
        </p:nvSpPr>
        <p:spPr>
          <a:xfrm>
            <a:off x="685800" y="609480"/>
            <a:ext cx="7771680" cy="114228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4400" b="0" u="none" strike="noStrike">
                <a:solidFill>
                  <a:schemeClr val="lt2"/>
                </a:solidFill>
                <a:effectLst/>
                <a:uFillTx/>
                <a:latin typeface="Times New Roman"/>
              </a:rPr>
              <a:t>Click to edit Master title style</a:t>
            </a:r>
            <a:endParaRPr lang="en-US" sz="4400" b="0" u="none" strike="noStrike">
              <a:solidFill>
                <a:srgbClr val="000000"/>
              </a:solidFill>
              <a:effectLst/>
              <a:uFillTx/>
              <a:latin typeface="Arial"/>
            </a:endParaRPr>
          </a:p>
        </p:txBody>
      </p:sp>
      <p:sp>
        <p:nvSpPr>
          <p:cNvPr id="23" name="PlaceHolder 2"/>
          <p:cNvSpPr>
            <a:spLocks noGrp="1"/>
          </p:cNvSpPr>
          <p:nvPr>
            <p:ph type="body"/>
          </p:nvPr>
        </p:nvSpPr>
        <p:spPr>
          <a:xfrm>
            <a:off x="685800" y="1981080"/>
            <a:ext cx="7771680" cy="4114080"/>
          </a:xfrm>
          <a:prstGeom prst="rect">
            <a:avLst/>
          </a:prstGeom>
          <a:noFill/>
          <a:ln w="0">
            <a:noFill/>
          </a:ln>
        </p:spPr>
        <p:txBody>
          <a:bodyPr vert="eaVert" lIns="91440" tIns="45720" rIns="91440" bIns="45720" numCol="1" spcCol="0" anchor="t">
            <a:noAutofit/>
          </a:bodyPr>
          <a:lstStyle/>
          <a:p>
            <a:pPr marL="343080" indent="-343080">
              <a:lnSpc>
                <a:spcPct val="100000"/>
              </a:lnSpc>
              <a:spcBef>
                <a:spcPts val="641"/>
              </a:spcBef>
              <a:buClr>
                <a:srgbClr val="FFFFFF"/>
              </a:buClr>
              <a:buFont typeface="Symbol" charset="2"/>
              <a:buChar char=""/>
            </a:pPr>
            <a:r>
              <a:rPr lang="en-US" sz="3200" b="0" u="none" strike="noStrike">
                <a:solidFill>
                  <a:schemeClr val="lt1"/>
                </a:solidFill>
                <a:effectLst/>
                <a:uFillTx/>
                <a:latin typeface="Times New Roman"/>
              </a:rPr>
              <a:t>Click to edit Master text styles</a:t>
            </a:r>
            <a:endParaRPr lang="en-US" sz="3200" b="0" u="none" strike="noStrike">
              <a:solidFill>
                <a:srgbClr val="000000"/>
              </a:solidFill>
              <a:effectLst/>
              <a:uFillTx/>
              <a:latin typeface="Arial"/>
            </a:endParaRPr>
          </a:p>
          <a:p>
            <a:pPr marL="743040" lvl="1" indent="-285840">
              <a:lnSpc>
                <a:spcPct val="100000"/>
              </a:lnSpc>
              <a:spcBef>
                <a:spcPts val="561"/>
              </a:spcBef>
              <a:buClr>
                <a:srgbClr val="FFFFFF"/>
              </a:buClr>
              <a:buFont typeface="Symbol" charset="2"/>
              <a:buChar char=""/>
            </a:pPr>
            <a:r>
              <a:rPr lang="en-US" sz="2800" b="0" u="none" strike="noStrike">
                <a:solidFill>
                  <a:schemeClr val="lt1"/>
                </a:solidFill>
                <a:effectLst/>
                <a:uFillTx/>
                <a:latin typeface="Times New Roman"/>
              </a:rPr>
              <a:t>Second level</a:t>
            </a:r>
            <a:endParaRPr lang="en-US" sz="2800" b="0" u="none" strike="noStrike">
              <a:solidFill>
                <a:srgbClr val="000000"/>
              </a:solidFill>
              <a:effectLst/>
              <a:uFillTx/>
              <a:latin typeface="Arial"/>
            </a:endParaRPr>
          </a:p>
          <a:p>
            <a:pPr marL="1143000" lvl="2" indent="-228600">
              <a:lnSpc>
                <a:spcPct val="100000"/>
              </a:lnSpc>
              <a:spcBef>
                <a:spcPts val="479"/>
              </a:spcBef>
              <a:buClr>
                <a:srgbClr val="FFFFFF"/>
              </a:buClr>
              <a:buFont typeface="Symbol" charset="2"/>
              <a:buChar char=""/>
            </a:pPr>
            <a:r>
              <a:rPr lang="en-US" sz="2400" b="0" u="none" strike="noStrike">
                <a:solidFill>
                  <a:schemeClr val="lt1"/>
                </a:solidFill>
                <a:effectLst/>
                <a:uFillTx/>
                <a:latin typeface="Times New Roman"/>
              </a:rPr>
              <a:t>Third level</a:t>
            </a:r>
            <a:endParaRPr lang="en-US" sz="2400" b="0" u="none" strike="noStrike">
              <a:solidFill>
                <a:srgbClr val="000000"/>
              </a:solidFill>
              <a:effectLst/>
              <a:uFillTx/>
              <a:latin typeface="Arial"/>
            </a:endParaRPr>
          </a:p>
          <a:p>
            <a:pPr marL="1600200" lvl="3" indent="-228600">
              <a:lnSpc>
                <a:spcPct val="100000"/>
              </a:lnSpc>
              <a:spcBef>
                <a:spcPts val="400"/>
              </a:spcBef>
              <a:buClr>
                <a:srgbClr val="FFFFFF"/>
              </a:buClr>
              <a:buFont typeface="Symbol" charset="2"/>
              <a:buChar char=""/>
            </a:pPr>
            <a:r>
              <a:rPr lang="en-US" sz="2000" b="0" u="none" strike="noStrike">
                <a:solidFill>
                  <a:schemeClr val="lt1"/>
                </a:solidFill>
                <a:effectLst/>
                <a:uFillTx/>
                <a:latin typeface="Times New Roman"/>
              </a:rPr>
              <a:t>Fourth level</a:t>
            </a:r>
            <a:endParaRPr lang="en-US" sz="2000" b="0" u="none" strike="noStrike">
              <a:solidFill>
                <a:srgbClr val="000000"/>
              </a:solidFill>
              <a:effectLst/>
              <a:uFillTx/>
              <a:latin typeface="Arial"/>
            </a:endParaRPr>
          </a:p>
          <a:p>
            <a:pPr marL="2057400" lvl="4" indent="-228600">
              <a:lnSpc>
                <a:spcPct val="100000"/>
              </a:lnSpc>
              <a:spcBef>
                <a:spcPts val="400"/>
              </a:spcBef>
              <a:buClr>
                <a:srgbClr val="FFFFFF"/>
              </a:buClr>
              <a:buFont typeface="OpenSymbol"/>
              <a:buChar char="»"/>
            </a:pPr>
            <a:r>
              <a:rPr lang="en-US" sz="2000" b="0" u="none" strike="noStrike">
                <a:solidFill>
                  <a:schemeClr val="lt1"/>
                </a:solidFill>
                <a:effectLst/>
                <a:uFillTx/>
                <a:latin typeface="Times New Roman"/>
              </a:rPr>
              <a:t>Fifth level</a:t>
            </a:r>
            <a:endParaRPr lang="en-US" sz="2000" b="0" u="none" strike="noStrike">
              <a:solidFill>
                <a:srgbClr val="000000"/>
              </a:solidFill>
              <a:effectLst/>
              <a:uFillTx/>
              <a:latin typeface="Arial"/>
            </a:endParaRPr>
          </a:p>
        </p:txBody>
      </p:sp>
      <p:sp>
        <p:nvSpPr>
          <p:cNvPr id="24" name="PlaceHolder 3"/>
          <p:cNvSpPr>
            <a:spLocks noGrp="1"/>
          </p:cNvSpPr>
          <p:nvPr>
            <p:ph type="dt" idx="13"/>
          </p:nvPr>
        </p:nvSpPr>
        <p:spPr>
          <a:xfrm>
            <a:off x="685800" y="6248520"/>
            <a:ext cx="1904400" cy="456480"/>
          </a:xfrm>
          <a:prstGeom prst="rect">
            <a:avLst/>
          </a:prstGeom>
          <a:noFill/>
          <a:ln w="9360">
            <a:noFill/>
          </a:ln>
        </p:spPr>
        <p:txBody>
          <a:bodyPr lIns="91440" tIns="45720" rIns="91440" bIns="45720" numCol="1" spcCol="0" anchor="t">
            <a:noAutofit/>
          </a:bodyPr>
          <a:lstStyle>
            <a:lvl1pPr indent="0">
              <a:lnSpc>
                <a:spcPct val="100000"/>
              </a:lnSpc>
              <a:buNone/>
              <a:tabLst>
                <a:tab pos="0" algn="l"/>
              </a:tabLst>
              <a:defRPr lang="en-US" sz="1400" b="0" u="none" strike="noStrike">
                <a:solidFill>
                  <a:srgbClr val="000000"/>
                </a:solidFill>
                <a:effectLst/>
                <a:uFillTx/>
                <a:latin typeface="Times New Roman"/>
              </a:defRPr>
            </a:lvl1pPr>
          </a:lstStyle>
          <a:p>
            <a:pPr indent="0">
              <a:lnSpc>
                <a:spcPct val="100000"/>
              </a:lnSpc>
              <a:buNone/>
              <a:tabLst>
                <a:tab pos="0" algn="l"/>
              </a:tabLst>
            </a:pPr>
            <a:r>
              <a:rPr lang="en-US" sz="1400" b="0" u="none" strike="noStrike">
                <a:solidFill>
                  <a:srgbClr val="000000"/>
                </a:solidFill>
                <a:effectLst/>
                <a:uFillTx/>
                <a:latin typeface="Times New Roman"/>
              </a:rPr>
              <a:t>&lt;date/time&gt;</a:t>
            </a:r>
          </a:p>
        </p:txBody>
      </p:sp>
      <p:sp>
        <p:nvSpPr>
          <p:cNvPr id="25" name="PlaceHolder 4"/>
          <p:cNvSpPr>
            <a:spLocks noGrp="1"/>
          </p:cNvSpPr>
          <p:nvPr>
            <p:ph type="ftr" idx="14"/>
          </p:nvPr>
        </p:nvSpPr>
        <p:spPr>
          <a:xfrm>
            <a:off x="3124080" y="6248520"/>
            <a:ext cx="2894760" cy="456480"/>
          </a:xfrm>
          <a:prstGeom prst="rect">
            <a:avLst/>
          </a:prstGeom>
          <a:noFill/>
          <a:ln w="9360">
            <a:noFill/>
          </a:ln>
        </p:spPr>
        <p:txBody>
          <a:bodyPr lIns="91440" tIns="45720" rIns="91440" bIns="45720" numCol="1" spcCol="0" anchor="t">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26" name="PlaceHolder 5"/>
          <p:cNvSpPr>
            <a:spLocks noGrp="1"/>
          </p:cNvSpPr>
          <p:nvPr>
            <p:ph type="sldNum" idx="15"/>
          </p:nvPr>
        </p:nvSpPr>
        <p:spPr>
          <a:xfrm>
            <a:off x="6553080" y="6248520"/>
            <a:ext cx="1904400" cy="456480"/>
          </a:xfrm>
          <a:prstGeom prst="rect">
            <a:avLst/>
          </a:prstGeom>
          <a:noFill/>
          <a:ln w="9360">
            <a:noFill/>
          </a:ln>
        </p:spPr>
        <p:txBody>
          <a:bodyPr lIns="91440" tIns="45720" rIns="91440" bIns="45720" numCol="1" spcCol="0" anchor="t">
            <a:noAutofit/>
          </a:bodyPr>
          <a:lstStyle>
            <a:lvl1pPr indent="0" algn="r">
              <a:lnSpc>
                <a:spcPct val="100000"/>
              </a:lnSpc>
              <a:buNone/>
              <a:tabLst>
                <a:tab pos="0" algn="l"/>
              </a:tabLst>
              <a:defRPr lang="en-US" sz="1400" b="0" u="none" strike="noStrike">
                <a:solidFill>
                  <a:schemeClr val="lt1"/>
                </a:solidFill>
                <a:effectLst/>
                <a:uFillTx/>
                <a:latin typeface="Times New Roman"/>
              </a:defRPr>
            </a:lvl1pPr>
          </a:lstStyle>
          <a:p>
            <a:pPr indent="0" algn="r">
              <a:lnSpc>
                <a:spcPct val="100000"/>
              </a:lnSpc>
              <a:buNone/>
              <a:tabLst>
                <a:tab pos="0" algn="l"/>
              </a:tabLst>
            </a:pPr>
            <a:fld id="{B1D5A1FB-4946-4D01-BB1F-386975E03C18}" type="slidenum">
              <a:rPr lang="en-US" sz="1400" b="0" u="none" strike="noStrike">
                <a:solidFill>
                  <a:schemeClr val="lt1"/>
                </a:solidFill>
                <a:effectLst/>
                <a:uFillTx/>
                <a:latin typeface="Times New Roman"/>
              </a:rPr>
              <a:t>‹#›</a:t>
            </a:fld>
            <a:endParaRPr lang="en-US" sz="1400" b="0" u="none" strike="noStrike">
              <a:solidFill>
                <a:srgbClr val="000000"/>
              </a:solidFill>
              <a:effectLst/>
              <a:uFillTx/>
              <a:latin typeface="Times New Roman"/>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lt1"/>
        </a:solidFill>
        <a:effectLst/>
      </p:bgPr>
    </p:bg>
    <p:spTree>
      <p:nvGrpSpPr>
        <p:cNvPr id="1" name=""/>
        <p:cNvGrpSpPr/>
        <p:nvPr/>
      </p:nvGrpSpPr>
      <p:grpSpPr>
        <a:xfrm>
          <a:off x="0" y="0"/>
          <a:ext cx="0" cy="0"/>
          <a:chOff x="0" y="0"/>
          <a:chExt cx="0" cy="0"/>
        </a:xfrm>
      </p:grpSpPr>
      <p:sp>
        <p:nvSpPr>
          <p:cNvPr id="27" name="PlaceHolder 1"/>
          <p:cNvSpPr>
            <a:spLocks noGrp="1"/>
          </p:cNvSpPr>
          <p:nvPr>
            <p:ph type="title"/>
          </p:nvPr>
        </p:nvSpPr>
        <p:spPr>
          <a:xfrm>
            <a:off x="6515280" y="609480"/>
            <a:ext cx="1942560" cy="5485680"/>
          </a:xfrm>
          <a:prstGeom prst="rect">
            <a:avLst/>
          </a:prstGeom>
          <a:noFill/>
          <a:ln w="0">
            <a:noFill/>
          </a:ln>
        </p:spPr>
        <p:txBody>
          <a:bodyPr vert="eaVert" lIns="91440" tIns="45720" rIns="91440" bIns="45720" numCol="1" spcCol="0" anchor="ctr">
            <a:noAutofit/>
          </a:bodyPr>
          <a:lstStyle/>
          <a:p>
            <a:pPr indent="0" algn="ctr">
              <a:lnSpc>
                <a:spcPct val="100000"/>
              </a:lnSpc>
              <a:buNone/>
              <a:tabLst>
                <a:tab pos="0" algn="l"/>
              </a:tabLst>
            </a:pPr>
            <a:r>
              <a:rPr lang="en-US" sz="4400" b="0" u="none" strike="noStrike">
                <a:solidFill>
                  <a:schemeClr val="lt2"/>
                </a:solidFill>
                <a:effectLst/>
                <a:uFillTx/>
                <a:latin typeface="Times New Roman"/>
              </a:rPr>
              <a:t>Click to edit Master title style</a:t>
            </a:r>
            <a:endParaRPr lang="en-US" sz="4400" b="0" u="none" strike="noStrike">
              <a:solidFill>
                <a:srgbClr val="000000"/>
              </a:solidFill>
              <a:effectLst/>
              <a:uFillTx/>
              <a:latin typeface="Arial"/>
            </a:endParaRPr>
          </a:p>
        </p:txBody>
      </p:sp>
      <p:sp>
        <p:nvSpPr>
          <p:cNvPr id="28" name="PlaceHolder 2"/>
          <p:cNvSpPr>
            <a:spLocks noGrp="1"/>
          </p:cNvSpPr>
          <p:nvPr>
            <p:ph type="body"/>
          </p:nvPr>
        </p:nvSpPr>
        <p:spPr>
          <a:xfrm>
            <a:off x="685800" y="609480"/>
            <a:ext cx="5676120" cy="5485680"/>
          </a:xfrm>
          <a:prstGeom prst="rect">
            <a:avLst/>
          </a:prstGeom>
          <a:noFill/>
          <a:ln w="0">
            <a:noFill/>
          </a:ln>
        </p:spPr>
        <p:txBody>
          <a:bodyPr vert="eaVert" lIns="91440" tIns="45720" rIns="91440" bIns="45720" numCol="1" spcCol="0" anchor="t">
            <a:noAutofit/>
          </a:bodyPr>
          <a:lstStyle/>
          <a:p>
            <a:pPr marL="343080" indent="-343080">
              <a:lnSpc>
                <a:spcPct val="100000"/>
              </a:lnSpc>
              <a:spcBef>
                <a:spcPts val="641"/>
              </a:spcBef>
              <a:buClr>
                <a:srgbClr val="FFFFFF"/>
              </a:buClr>
              <a:buFont typeface="Symbol" charset="2"/>
              <a:buChar char=""/>
            </a:pPr>
            <a:r>
              <a:rPr lang="en-US" sz="3200" b="0" u="none" strike="noStrike">
                <a:solidFill>
                  <a:schemeClr val="lt1"/>
                </a:solidFill>
                <a:effectLst/>
                <a:uFillTx/>
                <a:latin typeface="Times New Roman"/>
              </a:rPr>
              <a:t>Click to edit Master text styles</a:t>
            </a:r>
            <a:endParaRPr lang="en-US" sz="3200" b="0" u="none" strike="noStrike">
              <a:solidFill>
                <a:srgbClr val="000000"/>
              </a:solidFill>
              <a:effectLst/>
              <a:uFillTx/>
              <a:latin typeface="Arial"/>
            </a:endParaRPr>
          </a:p>
          <a:p>
            <a:pPr marL="743040" lvl="1" indent="-285840">
              <a:lnSpc>
                <a:spcPct val="100000"/>
              </a:lnSpc>
              <a:spcBef>
                <a:spcPts val="561"/>
              </a:spcBef>
              <a:buClr>
                <a:srgbClr val="FFFFFF"/>
              </a:buClr>
              <a:buFont typeface="Symbol" charset="2"/>
              <a:buChar char=""/>
            </a:pPr>
            <a:r>
              <a:rPr lang="en-US" sz="2800" b="0" u="none" strike="noStrike">
                <a:solidFill>
                  <a:schemeClr val="lt1"/>
                </a:solidFill>
                <a:effectLst/>
                <a:uFillTx/>
                <a:latin typeface="Times New Roman"/>
              </a:rPr>
              <a:t>Second level</a:t>
            </a:r>
            <a:endParaRPr lang="en-US" sz="2800" b="0" u="none" strike="noStrike">
              <a:solidFill>
                <a:srgbClr val="000000"/>
              </a:solidFill>
              <a:effectLst/>
              <a:uFillTx/>
              <a:latin typeface="Arial"/>
            </a:endParaRPr>
          </a:p>
          <a:p>
            <a:pPr marL="1143000" lvl="2" indent="-228600">
              <a:lnSpc>
                <a:spcPct val="100000"/>
              </a:lnSpc>
              <a:spcBef>
                <a:spcPts val="479"/>
              </a:spcBef>
              <a:buClr>
                <a:srgbClr val="FFFFFF"/>
              </a:buClr>
              <a:buFont typeface="Symbol" charset="2"/>
              <a:buChar char=""/>
            </a:pPr>
            <a:r>
              <a:rPr lang="en-US" sz="2400" b="0" u="none" strike="noStrike">
                <a:solidFill>
                  <a:schemeClr val="lt1"/>
                </a:solidFill>
                <a:effectLst/>
                <a:uFillTx/>
                <a:latin typeface="Times New Roman"/>
              </a:rPr>
              <a:t>Third level</a:t>
            </a:r>
            <a:endParaRPr lang="en-US" sz="2400" b="0" u="none" strike="noStrike">
              <a:solidFill>
                <a:srgbClr val="000000"/>
              </a:solidFill>
              <a:effectLst/>
              <a:uFillTx/>
              <a:latin typeface="Arial"/>
            </a:endParaRPr>
          </a:p>
          <a:p>
            <a:pPr marL="1600200" lvl="3" indent="-228600">
              <a:lnSpc>
                <a:spcPct val="100000"/>
              </a:lnSpc>
              <a:spcBef>
                <a:spcPts val="400"/>
              </a:spcBef>
              <a:buClr>
                <a:srgbClr val="FFFFFF"/>
              </a:buClr>
              <a:buFont typeface="Symbol" charset="2"/>
              <a:buChar char=""/>
            </a:pPr>
            <a:r>
              <a:rPr lang="en-US" sz="2000" b="0" u="none" strike="noStrike">
                <a:solidFill>
                  <a:schemeClr val="lt1"/>
                </a:solidFill>
                <a:effectLst/>
                <a:uFillTx/>
                <a:latin typeface="Times New Roman"/>
              </a:rPr>
              <a:t>Fourth level</a:t>
            </a:r>
            <a:endParaRPr lang="en-US" sz="2000" b="0" u="none" strike="noStrike">
              <a:solidFill>
                <a:srgbClr val="000000"/>
              </a:solidFill>
              <a:effectLst/>
              <a:uFillTx/>
              <a:latin typeface="Arial"/>
            </a:endParaRPr>
          </a:p>
          <a:p>
            <a:pPr marL="2057400" lvl="4" indent="-228600">
              <a:lnSpc>
                <a:spcPct val="100000"/>
              </a:lnSpc>
              <a:spcBef>
                <a:spcPts val="400"/>
              </a:spcBef>
              <a:buClr>
                <a:srgbClr val="FFFFFF"/>
              </a:buClr>
              <a:buFont typeface="OpenSymbol"/>
              <a:buChar char="»"/>
            </a:pPr>
            <a:r>
              <a:rPr lang="en-US" sz="2000" b="0" u="none" strike="noStrike">
                <a:solidFill>
                  <a:schemeClr val="lt1"/>
                </a:solidFill>
                <a:effectLst/>
                <a:uFillTx/>
                <a:latin typeface="Times New Roman"/>
              </a:rPr>
              <a:t>Fifth level</a:t>
            </a:r>
            <a:endParaRPr lang="en-US" sz="2000" b="0" u="none" strike="noStrike">
              <a:solidFill>
                <a:srgbClr val="000000"/>
              </a:solidFill>
              <a:effectLst/>
              <a:uFillTx/>
              <a:latin typeface="Arial"/>
            </a:endParaRPr>
          </a:p>
        </p:txBody>
      </p:sp>
      <p:sp>
        <p:nvSpPr>
          <p:cNvPr id="29" name="PlaceHolder 3"/>
          <p:cNvSpPr>
            <a:spLocks noGrp="1"/>
          </p:cNvSpPr>
          <p:nvPr>
            <p:ph type="dt" idx="16"/>
          </p:nvPr>
        </p:nvSpPr>
        <p:spPr>
          <a:xfrm>
            <a:off x="685800" y="6248520"/>
            <a:ext cx="1904400" cy="456480"/>
          </a:xfrm>
          <a:prstGeom prst="rect">
            <a:avLst/>
          </a:prstGeom>
          <a:noFill/>
          <a:ln w="9360">
            <a:noFill/>
          </a:ln>
        </p:spPr>
        <p:txBody>
          <a:bodyPr lIns="91440" tIns="45720" rIns="91440" bIns="45720" numCol="1" spcCol="0" anchor="t">
            <a:noAutofit/>
          </a:bodyPr>
          <a:lstStyle>
            <a:lvl1pPr indent="0">
              <a:lnSpc>
                <a:spcPct val="100000"/>
              </a:lnSpc>
              <a:buNone/>
              <a:tabLst>
                <a:tab pos="0" algn="l"/>
              </a:tabLst>
              <a:defRPr lang="en-US" sz="1400" b="0" u="none" strike="noStrike">
                <a:solidFill>
                  <a:srgbClr val="000000"/>
                </a:solidFill>
                <a:effectLst/>
                <a:uFillTx/>
                <a:latin typeface="Times New Roman"/>
              </a:defRPr>
            </a:lvl1pPr>
          </a:lstStyle>
          <a:p>
            <a:pPr indent="0">
              <a:lnSpc>
                <a:spcPct val="100000"/>
              </a:lnSpc>
              <a:buNone/>
              <a:tabLst>
                <a:tab pos="0" algn="l"/>
              </a:tabLst>
            </a:pPr>
            <a:r>
              <a:rPr lang="en-US" sz="1400" b="0" u="none" strike="noStrike">
                <a:solidFill>
                  <a:srgbClr val="000000"/>
                </a:solidFill>
                <a:effectLst/>
                <a:uFillTx/>
                <a:latin typeface="Times New Roman"/>
              </a:rPr>
              <a:t>&lt;date/time&gt;</a:t>
            </a:r>
          </a:p>
        </p:txBody>
      </p:sp>
      <p:sp>
        <p:nvSpPr>
          <p:cNvPr id="30" name="PlaceHolder 4"/>
          <p:cNvSpPr>
            <a:spLocks noGrp="1"/>
          </p:cNvSpPr>
          <p:nvPr>
            <p:ph type="ftr" idx="17"/>
          </p:nvPr>
        </p:nvSpPr>
        <p:spPr>
          <a:xfrm>
            <a:off x="3124080" y="6248520"/>
            <a:ext cx="2894760" cy="456480"/>
          </a:xfrm>
          <a:prstGeom prst="rect">
            <a:avLst/>
          </a:prstGeom>
          <a:noFill/>
          <a:ln w="9360">
            <a:noFill/>
          </a:ln>
        </p:spPr>
        <p:txBody>
          <a:bodyPr lIns="91440" tIns="45720" rIns="91440" bIns="45720" numCol="1" spcCol="0" anchor="t">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31" name="PlaceHolder 5"/>
          <p:cNvSpPr>
            <a:spLocks noGrp="1"/>
          </p:cNvSpPr>
          <p:nvPr>
            <p:ph type="sldNum" idx="18"/>
          </p:nvPr>
        </p:nvSpPr>
        <p:spPr>
          <a:xfrm>
            <a:off x="6553080" y="6248520"/>
            <a:ext cx="1904400" cy="456480"/>
          </a:xfrm>
          <a:prstGeom prst="rect">
            <a:avLst/>
          </a:prstGeom>
          <a:noFill/>
          <a:ln w="9360">
            <a:noFill/>
          </a:ln>
        </p:spPr>
        <p:txBody>
          <a:bodyPr lIns="91440" tIns="45720" rIns="91440" bIns="45720" numCol="1" spcCol="0" anchor="t">
            <a:noAutofit/>
          </a:bodyPr>
          <a:lstStyle>
            <a:lvl1pPr indent="0" algn="r">
              <a:lnSpc>
                <a:spcPct val="100000"/>
              </a:lnSpc>
              <a:buNone/>
              <a:tabLst>
                <a:tab pos="0" algn="l"/>
              </a:tabLst>
              <a:defRPr lang="en-US" sz="1400" b="0" u="none" strike="noStrike">
                <a:solidFill>
                  <a:schemeClr val="lt1"/>
                </a:solidFill>
                <a:effectLst/>
                <a:uFillTx/>
                <a:latin typeface="Times New Roman"/>
              </a:defRPr>
            </a:lvl1pPr>
          </a:lstStyle>
          <a:p>
            <a:pPr indent="0" algn="r">
              <a:lnSpc>
                <a:spcPct val="100000"/>
              </a:lnSpc>
              <a:buNone/>
              <a:tabLst>
                <a:tab pos="0" algn="l"/>
              </a:tabLst>
            </a:pPr>
            <a:fld id="{375E22E9-6A5D-4D49-91A6-AEFD5CB2B6B1}" type="slidenum">
              <a:rPr lang="en-US" sz="1400" b="0" u="none" strike="noStrike">
                <a:solidFill>
                  <a:schemeClr val="lt1"/>
                </a:solidFill>
                <a:effectLst/>
                <a:uFillTx/>
                <a:latin typeface="Times New Roman"/>
              </a:rPr>
              <a:t>‹#›</a:t>
            </a:fld>
            <a:endParaRPr lang="en-US" sz="1400" b="0" u="none" strike="noStrike">
              <a:solidFill>
                <a:srgbClr val="000000"/>
              </a:solidFill>
              <a:effectLst/>
              <a:uFillTx/>
              <a:latin typeface="Times New Roman"/>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lt1"/>
        </a:solidFill>
        <a:effectLst/>
      </p:bgPr>
    </p:bg>
    <p:spTree>
      <p:nvGrpSpPr>
        <p:cNvPr id="1" name=""/>
        <p:cNvGrpSpPr/>
        <p:nvPr/>
      </p:nvGrpSpPr>
      <p:grpSpPr>
        <a:xfrm>
          <a:off x="0" y="0"/>
          <a:ext cx="0" cy="0"/>
          <a:chOff x="0" y="0"/>
          <a:chExt cx="0" cy="0"/>
        </a:xfrm>
      </p:grpSpPr>
      <p:sp>
        <p:nvSpPr>
          <p:cNvPr id="32" name="PlaceHolder 1"/>
          <p:cNvSpPr>
            <a:spLocks noGrp="1"/>
          </p:cNvSpPr>
          <p:nvPr>
            <p:ph type="title"/>
          </p:nvPr>
        </p:nvSpPr>
        <p:spPr>
          <a:xfrm>
            <a:off x="685800" y="609480"/>
            <a:ext cx="7771680" cy="114228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4400" b="0" u="none" strike="noStrike">
                <a:solidFill>
                  <a:schemeClr val="lt2"/>
                </a:solidFill>
                <a:effectLst/>
                <a:uFillTx/>
                <a:latin typeface="Times New Roman"/>
              </a:rPr>
              <a:t>Click to edit Master title style</a:t>
            </a:r>
            <a:endParaRPr lang="en-US" sz="4400" b="0" u="none" strike="noStrike">
              <a:solidFill>
                <a:srgbClr val="000000"/>
              </a:solidFill>
              <a:effectLst/>
              <a:uFillTx/>
              <a:latin typeface="Arial"/>
            </a:endParaRPr>
          </a:p>
        </p:txBody>
      </p:sp>
      <p:sp>
        <p:nvSpPr>
          <p:cNvPr id="33" name="PlaceHolder 2"/>
          <p:cNvSpPr>
            <a:spLocks noGrp="1"/>
          </p:cNvSpPr>
          <p:nvPr>
            <p:ph type="body"/>
          </p:nvPr>
        </p:nvSpPr>
        <p:spPr>
          <a:xfrm>
            <a:off x="685800" y="1981080"/>
            <a:ext cx="7771680" cy="4114080"/>
          </a:xfrm>
          <a:prstGeom prst="rect">
            <a:avLst/>
          </a:prstGeom>
          <a:noFill/>
          <a:ln w="0">
            <a:noFill/>
          </a:ln>
        </p:spPr>
        <p:txBody>
          <a:bodyPr lIns="91440" tIns="45720" rIns="91440" bIns="45720" numCol="1" spcCol="0" anchor="t">
            <a:noAutofit/>
          </a:bodyPr>
          <a:lstStyle/>
          <a:p>
            <a:pPr marL="343080" indent="-343080">
              <a:lnSpc>
                <a:spcPct val="100000"/>
              </a:lnSpc>
              <a:spcBef>
                <a:spcPts val="641"/>
              </a:spcBef>
              <a:buClr>
                <a:srgbClr val="FFFFFF"/>
              </a:buClr>
              <a:buFont typeface="Symbol" charset="2"/>
              <a:buChar char=""/>
            </a:pPr>
            <a:r>
              <a:rPr lang="en-US" sz="3200" b="0" u="none" strike="noStrike">
                <a:solidFill>
                  <a:schemeClr val="lt1"/>
                </a:solidFill>
                <a:effectLst/>
                <a:uFillTx/>
                <a:latin typeface="Times New Roman"/>
              </a:rPr>
              <a:t>Click to edit Master text styles</a:t>
            </a:r>
            <a:endParaRPr lang="en-US" sz="3200" b="0" u="none" strike="noStrike">
              <a:solidFill>
                <a:srgbClr val="000000"/>
              </a:solidFill>
              <a:effectLst/>
              <a:uFillTx/>
              <a:latin typeface="Arial"/>
            </a:endParaRPr>
          </a:p>
          <a:p>
            <a:pPr marL="743040" lvl="1" indent="-285840">
              <a:lnSpc>
                <a:spcPct val="100000"/>
              </a:lnSpc>
              <a:spcBef>
                <a:spcPts val="561"/>
              </a:spcBef>
              <a:buClr>
                <a:srgbClr val="FFFFFF"/>
              </a:buClr>
              <a:buFont typeface="Symbol" charset="2"/>
              <a:buChar char=""/>
            </a:pPr>
            <a:r>
              <a:rPr lang="en-US" sz="2800" b="0" u="none" strike="noStrike">
                <a:solidFill>
                  <a:schemeClr val="lt1"/>
                </a:solidFill>
                <a:effectLst/>
                <a:uFillTx/>
                <a:latin typeface="Times New Roman"/>
              </a:rPr>
              <a:t>Second level</a:t>
            </a:r>
            <a:endParaRPr lang="en-US" sz="2800" b="0" u="none" strike="noStrike">
              <a:solidFill>
                <a:srgbClr val="000000"/>
              </a:solidFill>
              <a:effectLst/>
              <a:uFillTx/>
              <a:latin typeface="Arial"/>
            </a:endParaRPr>
          </a:p>
          <a:p>
            <a:pPr marL="1143000" lvl="2" indent="-228600">
              <a:lnSpc>
                <a:spcPct val="100000"/>
              </a:lnSpc>
              <a:spcBef>
                <a:spcPts val="479"/>
              </a:spcBef>
              <a:buClr>
                <a:srgbClr val="FFFFFF"/>
              </a:buClr>
              <a:buFont typeface="Symbol" charset="2"/>
              <a:buChar char=""/>
            </a:pPr>
            <a:r>
              <a:rPr lang="en-US" sz="2400" b="0" u="none" strike="noStrike">
                <a:solidFill>
                  <a:schemeClr val="lt1"/>
                </a:solidFill>
                <a:effectLst/>
                <a:uFillTx/>
                <a:latin typeface="Times New Roman"/>
              </a:rPr>
              <a:t>Third level</a:t>
            </a:r>
            <a:endParaRPr lang="en-US" sz="2400" b="0" u="none" strike="noStrike">
              <a:solidFill>
                <a:srgbClr val="000000"/>
              </a:solidFill>
              <a:effectLst/>
              <a:uFillTx/>
              <a:latin typeface="Arial"/>
            </a:endParaRPr>
          </a:p>
          <a:p>
            <a:pPr marL="1600200" lvl="3" indent="-228600">
              <a:lnSpc>
                <a:spcPct val="100000"/>
              </a:lnSpc>
              <a:spcBef>
                <a:spcPts val="400"/>
              </a:spcBef>
              <a:buClr>
                <a:srgbClr val="FFFFFF"/>
              </a:buClr>
              <a:buFont typeface="Symbol" charset="2"/>
              <a:buChar char=""/>
            </a:pPr>
            <a:r>
              <a:rPr lang="en-US" sz="2000" b="0" u="none" strike="noStrike">
                <a:solidFill>
                  <a:schemeClr val="lt1"/>
                </a:solidFill>
                <a:effectLst/>
                <a:uFillTx/>
                <a:latin typeface="Times New Roman"/>
              </a:rPr>
              <a:t>Fourth level</a:t>
            </a:r>
            <a:endParaRPr lang="en-US" sz="2000" b="0" u="none" strike="noStrike">
              <a:solidFill>
                <a:srgbClr val="000000"/>
              </a:solidFill>
              <a:effectLst/>
              <a:uFillTx/>
              <a:latin typeface="Arial"/>
            </a:endParaRPr>
          </a:p>
          <a:p>
            <a:pPr marL="2057400" lvl="4" indent="-228600">
              <a:lnSpc>
                <a:spcPct val="100000"/>
              </a:lnSpc>
              <a:spcBef>
                <a:spcPts val="400"/>
              </a:spcBef>
              <a:buClr>
                <a:srgbClr val="FFFFFF"/>
              </a:buClr>
              <a:buFont typeface="OpenSymbol"/>
              <a:buChar char="»"/>
            </a:pPr>
            <a:r>
              <a:rPr lang="en-US" sz="2000" b="0" u="none" strike="noStrike">
                <a:solidFill>
                  <a:schemeClr val="lt1"/>
                </a:solidFill>
                <a:effectLst/>
                <a:uFillTx/>
                <a:latin typeface="Times New Roman"/>
              </a:rPr>
              <a:t>Fifth level</a:t>
            </a:r>
            <a:endParaRPr lang="en-US" sz="2000" b="0" u="none" strike="noStrike">
              <a:solidFill>
                <a:srgbClr val="000000"/>
              </a:solidFill>
              <a:effectLst/>
              <a:uFillTx/>
              <a:latin typeface="Arial"/>
            </a:endParaRPr>
          </a:p>
        </p:txBody>
      </p:sp>
      <p:sp>
        <p:nvSpPr>
          <p:cNvPr id="34" name="PlaceHolder 3"/>
          <p:cNvSpPr>
            <a:spLocks noGrp="1"/>
          </p:cNvSpPr>
          <p:nvPr>
            <p:ph type="dt" idx="19"/>
          </p:nvPr>
        </p:nvSpPr>
        <p:spPr>
          <a:xfrm>
            <a:off x="685800" y="6248520"/>
            <a:ext cx="1904400" cy="456480"/>
          </a:xfrm>
          <a:prstGeom prst="rect">
            <a:avLst/>
          </a:prstGeom>
          <a:noFill/>
          <a:ln w="9360">
            <a:noFill/>
          </a:ln>
        </p:spPr>
        <p:txBody>
          <a:bodyPr lIns="91440" tIns="45720" rIns="91440" bIns="45720" numCol="1" spcCol="0" anchor="t">
            <a:noAutofit/>
          </a:bodyPr>
          <a:lstStyle>
            <a:lvl1pPr indent="0">
              <a:lnSpc>
                <a:spcPct val="100000"/>
              </a:lnSpc>
              <a:buNone/>
              <a:tabLst>
                <a:tab pos="0" algn="l"/>
              </a:tabLst>
              <a:defRPr lang="en-US" sz="1400" b="0" u="none" strike="noStrike">
                <a:solidFill>
                  <a:srgbClr val="000000"/>
                </a:solidFill>
                <a:effectLst/>
                <a:uFillTx/>
                <a:latin typeface="Times New Roman"/>
              </a:defRPr>
            </a:lvl1pPr>
          </a:lstStyle>
          <a:p>
            <a:pPr indent="0">
              <a:lnSpc>
                <a:spcPct val="100000"/>
              </a:lnSpc>
              <a:buNone/>
              <a:tabLst>
                <a:tab pos="0" algn="l"/>
              </a:tabLst>
            </a:pPr>
            <a:r>
              <a:rPr lang="en-US" sz="1400" b="0" u="none" strike="noStrike">
                <a:solidFill>
                  <a:srgbClr val="000000"/>
                </a:solidFill>
                <a:effectLst/>
                <a:uFillTx/>
                <a:latin typeface="Times New Roman"/>
              </a:rPr>
              <a:t>&lt;date/time&gt;</a:t>
            </a:r>
          </a:p>
        </p:txBody>
      </p:sp>
      <p:sp>
        <p:nvSpPr>
          <p:cNvPr id="35" name="PlaceHolder 4"/>
          <p:cNvSpPr>
            <a:spLocks noGrp="1"/>
          </p:cNvSpPr>
          <p:nvPr>
            <p:ph type="ftr" idx="20"/>
          </p:nvPr>
        </p:nvSpPr>
        <p:spPr>
          <a:xfrm>
            <a:off x="3124080" y="6248520"/>
            <a:ext cx="2894760" cy="456480"/>
          </a:xfrm>
          <a:prstGeom prst="rect">
            <a:avLst/>
          </a:prstGeom>
          <a:noFill/>
          <a:ln w="9360">
            <a:noFill/>
          </a:ln>
        </p:spPr>
        <p:txBody>
          <a:bodyPr lIns="91440" tIns="45720" rIns="91440" bIns="45720" numCol="1" spcCol="0" anchor="t">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36" name="PlaceHolder 5"/>
          <p:cNvSpPr>
            <a:spLocks noGrp="1"/>
          </p:cNvSpPr>
          <p:nvPr>
            <p:ph type="sldNum" idx="21"/>
          </p:nvPr>
        </p:nvSpPr>
        <p:spPr>
          <a:xfrm>
            <a:off x="6553080" y="6248520"/>
            <a:ext cx="1904400" cy="456480"/>
          </a:xfrm>
          <a:prstGeom prst="rect">
            <a:avLst/>
          </a:prstGeom>
          <a:noFill/>
          <a:ln w="9360">
            <a:noFill/>
          </a:ln>
        </p:spPr>
        <p:txBody>
          <a:bodyPr lIns="91440" tIns="45720" rIns="91440" bIns="45720" numCol="1" spcCol="0" anchor="t">
            <a:noAutofit/>
          </a:bodyPr>
          <a:lstStyle>
            <a:lvl1pPr indent="0" algn="r">
              <a:lnSpc>
                <a:spcPct val="100000"/>
              </a:lnSpc>
              <a:buNone/>
              <a:tabLst>
                <a:tab pos="0" algn="l"/>
              </a:tabLst>
              <a:defRPr lang="en-US" sz="1400" b="0" u="none" strike="noStrike">
                <a:solidFill>
                  <a:schemeClr val="lt1"/>
                </a:solidFill>
                <a:effectLst/>
                <a:uFillTx/>
                <a:latin typeface="Times New Roman"/>
              </a:defRPr>
            </a:lvl1pPr>
          </a:lstStyle>
          <a:p>
            <a:pPr indent="0" algn="r">
              <a:lnSpc>
                <a:spcPct val="100000"/>
              </a:lnSpc>
              <a:buNone/>
              <a:tabLst>
                <a:tab pos="0" algn="l"/>
              </a:tabLst>
            </a:pPr>
            <a:fld id="{18CF37B9-B619-47A7-B0AD-A812E3A31713}" type="slidenum">
              <a:rPr lang="en-US" sz="1400" b="0" u="none" strike="noStrike">
                <a:solidFill>
                  <a:schemeClr val="lt1"/>
                </a:solidFill>
                <a:effectLst/>
                <a:uFillTx/>
                <a:latin typeface="Times New Roman"/>
              </a:rPr>
              <a:t>‹#›</a:t>
            </a:fld>
            <a:endParaRPr lang="en-US" sz="1400" b="0" u="none" strike="noStrike">
              <a:solidFill>
                <a:srgbClr val="000000"/>
              </a:solidFill>
              <a:effectLst/>
              <a:uFillTx/>
              <a:latin typeface="Times New Roma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Section Header">
    <p:bg>
      <p:bgPr>
        <a:solidFill>
          <a:schemeClr val="lt1"/>
        </a:solidFill>
        <a:effectLst/>
      </p:bgPr>
    </p:bg>
    <p:spTree>
      <p:nvGrpSpPr>
        <p:cNvPr id="1" name=""/>
        <p:cNvGrpSpPr/>
        <p:nvPr/>
      </p:nvGrpSpPr>
      <p:grpSpPr>
        <a:xfrm>
          <a:off x="0" y="0"/>
          <a:ext cx="0" cy="0"/>
          <a:chOff x="0" y="0"/>
          <a:chExt cx="0" cy="0"/>
        </a:xfrm>
      </p:grpSpPr>
      <p:sp>
        <p:nvSpPr>
          <p:cNvPr id="37" name="PlaceHolder 1"/>
          <p:cNvSpPr>
            <a:spLocks noGrp="1"/>
          </p:cNvSpPr>
          <p:nvPr>
            <p:ph type="title"/>
          </p:nvPr>
        </p:nvSpPr>
        <p:spPr>
          <a:xfrm>
            <a:off x="722160" y="4406760"/>
            <a:ext cx="7771680" cy="1361520"/>
          </a:xfrm>
          <a:prstGeom prst="rect">
            <a:avLst/>
          </a:prstGeom>
          <a:noFill/>
          <a:ln w="0">
            <a:noFill/>
          </a:ln>
        </p:spPr>
        <p:txBody>
          <a:bodyPr lIns="91440" tIns="45720" rIns="91440" bIns="45720" numCol="1" spcCol="0" anchor="t">
            <a:noAutofit/>
          </a:bodyPr>
          <a:lstStyle/>
          <a:p>
            <a:pPr indent="0">
              <a:lnSpc>
                <a:spcPct val="100000"/>
              </a:lnSpc>
              <a:buNone/>
              <a:tabLst>
                <a:tab pos="0" algn="l"/>
              </a:tabLst>
            </a:pPr>
            <a:r>
              <a:rPr lang="en-US" sz="4000" b="1" u="none" strike="noStrike" cap="all">
                <a:solidFill>
                  <a:schemeClr val="lt2"/>
                </a:solidFill>
                <a:effectLst/>
                <a:uFillTx/>
                <a:latin typeface="Times New Roman"/>
              </a:rPr>
              <a:t>Click to edit Master title style</a:t>
            </a:r>
            <a:endParaRPr lang="en-US" sz="4000" b="0" u="none" strike="noStrike">
              <a:solidFill>
                <a:srgbClr val="000000"/>
              </a:solidFill>
              <a:effectLst/>
              <a:uFillTx/>
              <a:latin typeface="Arial"/>
            </a:endParaRPr>
          </a:p>
        </p:txBody>
      </p:sp>
      <p:sp>
        <p:nvSpPr>
          <p:cNvPr id="38" name="PlaceHolder 2"/>
          <p:cNvSpPr>
            <a:spLocks noGrp="1"/>
          </p:cNvSpPr>
          <p:nvPr>
            <p:ph type="body"/>
          </p:nvPr>
        </p:nvSpPr>
        <p:spPr>
          <a:xfrm>
            <a:off x="722160" y="2906640"/>
            <a:ext cx="7771680" cy="1499400"/>
          </a:xfrm>
          <a:prstGeom prst="rect">
            <a:avLst/>
          </a:prstGeom>
          <a:noFill/>
          <a:ln w="0">
            <a:noFill/>
          </a:ln>
        </p:spPr>
        <p:txBody>
          <a:bodyPr lIns="91440" tIns="45720" rIns="91440" bIns="45720" numCol="1" spcCol="0" anchor="b">
            <a:noAutofit/>
          </a:bodyPr>
          <a:lstStyle/>
          <a:p>
            <a:pPr indent="0">
              <a:lnSpc>
                <a:spcPct val="100000"/>
              </a:lnSpc>
              <a:spcBef>
                <a:spcPts val="400"/>
              </a:spcBef>
              <a:buNone/>
              <a:tabLst>
                <a:tab pos="0" algn="l"/>
              </a:tabLst>
            </a:pPr>
            <a:r>
              <a:rPr lang="en-US" sz="2000" b="0" u="none" strike="noStrike">
                <a:solidFill>
                  <a:schemeClr val="lt1"/>
                </a:solidFill>
                <a:effectLst/>
                <a:uFillTx/>
                <a:latin typeface="Times New Roman"/>
              </a:rPr>
              <a:t>Click to edit Master text styles</a:t>
            </a:r>
            <a:endParaRPr lang="en-US" sz="2000" b="0" u="none" strike="noStrike">
              <a:solidFill>
                <a:srgbClr val="000000"/>
              </a:solidFill>
              <a:effectLst/>
              <a:uFillTx/>
              <a:latin typeface="Arial"/>
            </a:endParaRPr>
          </a:p>
        </p:txBody>
      </p:sp>
      <p:sp>
        <p:nvSpPr>
          <p:cNvPr id="39" name="PlaceHolder 3"/>
          <p:cNvSpPr>
            <a:spLocks noGrp="1"/>
          </p:cNvSpPr>
          <p:nvPr>
            <p:ph type="dt" idx="22"/>
          </p:nvPr>
        </p:nvSpPr>
        <p:spPr>
          <a:xfrm>
            <a:off x="685800" y="6248520"/>
            <a:ext cx="1904400" cy="456480"/>
          </a:xfrm>
          <a:prstGeom prst="rect">
            <a:avLst/>
          </a:prstGeom>
          <a:noFill/>
          <a:ln w="9360">
            <a:noFill/>
          </a:ln>
        </p:spPr>
        <p:txBody>
          <a:bodyPr lIns="91440" tIns="45720" rIns="91440" bIns="45720" numCol="1" spcCol="0" anchor="t">
            <a:noAutofit/>
          </a:bodyPr>
          <a:lstStyle>
            <a:lvl1pPr indent="0">
              <a:lnSpc>
                <a:spcPct val="100000"/>
              </a:lnSpc>
              <a:buNone/>
              <a:tabLst>
                <a:tab pos="0" algn="l"/>
              </a:tabLst>
              <a:defRPr lang="en-US" sz="1400" b="0" u="none" strike="noStrike">
                <a:solidFill>
                  <a:srgbClr val="000000"/>
                </a:solidFill>
                <a:effectLst/>
                <a:uFillTx/>
                <a:latin typeface="Times New Roman"/>
              </a:defRPr>
            </a:lvl1pPr>
          </a:lstStyle>
          <a:p>
            <a:pPr indent="0">
              <a:lnSpc>
                <a:spcPct val="100000"/>
              </a:lnSpc>
              <a:buNone/>
              <a:tabLst>
                <a:tab pos="0" algn="l"/>
              </a:tabLst>
            </a:pPr>
            <a:r>
              <a:rPr lang="en-US" sz="1400" b="0" u="none" strike="noStrike">
                <a:solidFill>
                  <a:srgbClr val="000000"/>
                </a:solidFill>
                <a:effectLst/>
                <a:uFillTx/>
                <a:latin typeface="Times New Roman"/>
              </a:rPr>
              <a:t>&lt;date/time&gt;</a:t>
            </a:r>
          </a:p>
        </p:txBody>
      </p:sp>
      <p:sp>
        <p:nvSpPr>
          <p:cNvPr id="40" name="PlaceHolder 4"/>
          <p:cNvSpPr>
            <a:spLocks noGrp="1"/>
          </p:cNvSpPr>
          <p:nvPr>
            <p:ph type="ftr" idx="23"/>
          </p:nvPr>
        </p:nvSpPr>
        <p:spPr>
          <a:xfrm>
            <a:off x="3124080" y="6248520"/>
            <a:ext cx="2894760" cy="456480"/>
          </a:xfrm>
          <a:prstGeom prst="rect">
            <a:avLst/>
          </a:prstGeom>
          <a:noFill/>
          <a:ln w="9360">
            <a:noFill/>
          </a:ln>
        </p:spPr>
        <p:txBody>
          <a:bodyPr lIns="91440" tIns="45720" rIns="91440" bIns="45720" numCol="1" spcCol="0" anchor="t">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41" name="PlaceHolder 5"/>
          <p:cNvSpPr>
            <a:spLocks noGrp="1"/>
          </p:cNvSpPr>
          <p:nvPr>
            <p:ph type="sldNum" idx="24"/>
          </p:nvPr>
        </p:nvSpPr>
        <p:spPr>
          <a:xfrm>
            <a:off x="6553080" y="6248520"/>
            <a:ext cx="1904400" cy="456480"/>
          </a:xfrm>
          <a:prstGeom prst="rect">
            <a:avLst/>
          </a:prstGeom>
          <a:noFill/>
          <a:ln w="9360">
            <a:noFill/>
          </a:ln>
        </p:spPr>
        <p:txBody>
          <a:bodyPr lIns="91440" tIns="45720" rIns="91440" bIns="45720" numCol="1" spcCol="0" anchor="t">
            <a:noAutofit/>
          </a:bodyPr>
          <a:lstStyle>
            <a:lvl1pPr indent="0" algn="r">
              <a:lnSpc>
                <a:spcPct val="100000"/>
              </a:lnSpc>
              <a:buNone/>
              <a:tabLst>
                <a:tab pos="0" algn="l"/>
              </a:tabLst>
              <a:defRPr lang="en-US" sz="1400" b="0" u="none" strike="noStrike">
                <a:solidFill>
                  <a:schemeClr val="lt1"/>
                </a:solidFill>
                <a:effectLst/>
                <a:uFillTx/>
                <a:latin typeface="Times New Roman"/>
              </a:defRPr>
            </a:lvl1pPr>
          </a:lstStyle>
          <a:p>
            <a:pPr indent="0" algn="r">
              <a:lnSpc>
                <a:spcPct val="100000"/>
              </a:lnSpc>
              <a:buNone/>
              <a:tabLst>
                <a:tab pos="0" algn="l"/>
              </a:tabLst>
            </a:pPr>
            <a:fld id="{145E9D89-B15A-4E96-944B-8A7E2A52EFFB}" type="slidenum">
              <a:rPr lang="en-US" sz="1400" b="0" u="none" strike="noStrike">
                <a:solidFill>
                  <a:schemeClr val="lt1"/>
                </a:solidFill>
                <a:effectLst/>
                <a:uFillTx/>
                <a:latin typeface="Times New Roman"/>
              </a:rPr>
              <a:t>‹#›</a:t>
            </a:fld>
            <a:endParaRPr lang="en-US" sz="1400" b="0" u="none" strike="noStrike">
              <a:solidFill>
                <a:srgbClr val="000000"/>
              </a:solidFill>
              <a:effectLst/>
              <a:uFillTx/>
              <a:latin typeface="Times New Roman"/>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lt1"/>
        </a:solidFill>
        <a:effectLst/>
      </p:bgPr>
    </p:bg>
    <p:spTree>
      <p:nvGrpSpPr>
        <p:cNvPr id="1" name=""/>
        <p:cNvGrpSpPr/>
        <p:nvPr/>
      </p:nvGrpSpPr>
      <p:grpSpPr>
        <a:xfrm>
          <a:off x="0" y="0"/>
          <a:ext cx="0" cy="0"/>
          <a:chOff x="0" y="0"/>
          <a:chExt cx="0" cy="0"/>
        </a:xfrm>
      </p:grpSpPr>
      <p:sp>
        <p:nvSpPr>
          <p:cNvPr id="42" name="PlaceHolder 1"/>
          <p:cNvSpPr>
            <a:spLocks noGrp="1"/>
          </p:cNvSpPr>
          <p:nvPr>
            <p:ph type="title"/>
          </p:nvPr>
        </p:nvSpPr>
        <p:spPr>
          <a:xfrm>
            <a:off x="685800" y="609480"/>
            <a:ext cx="7771680" cy="114228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4400" b="0" u="none" strike="noStrike">
                <a:solidFill>
                  <a:schemeClr val="lt2"/>
                </a:solidFill>
                <a:effectLst/>
                <a:uFillTx/>
                <a:latin typeface="Times New Roman"/>
              </a:rPr>
              <a:t>Click to edit Master title style</a:t>
            </a:r>
            <a:endParaRPr lang="en-US" sz="4400" b="0" u="none" strike="noStrike">
              <a:solidFill>
                <a:srgbClr val="000000"/>
              </a:solidFill>
              <a:effectLst/>
              <a:uFillTx/>
              <a:latin typeface="Arial"/>
            </a:endParaRPr>
          </a:p>
        </p:txBody>
      </p:sp>
      <p:sp>
        <p:nvSpPr>
          <p:cNvPr id="43" name="PlaceHolder 2"/>
          <p:cNvSpPr>
            <a:spLocks noGrp="1"/>
          </p:cNvSpPr>
          <p:nvPr>
            <p:ph type="body"/>
          </p:nvPr>
        </p:nvSpPr>
        <p:spPr>
          <a:xfrm>
            <a:off x="685800" y="1981080"/>
            <a:ext cx="3809160" cy="4114080"/>
          </a:xfrm>
          <a:prstGeom prst="rect">
            <a:avLst/>
          </a:prstGeom>
          <a:noFill/>
          <a:ln w="0">
            <a:noFill/>
          </a:ln>
        </p:spPr>
        <p:txBody>
          <a:bodyPr lIns="91440" tIns="45720" rIns="91440" bIns="45720" numCol="1" spcCol="0" anchor="t">
            <a:noAutofit/>
          </a:bodyPr>
          <a:lstStyle/>
          <a:p>
            <a:pPr marL="343080" indent="-343080">
              <a:lnSpc>
                <a:spcPct val="100000"/>
              </a:lnSpc>
              <a:spcBef>
                <a:spcPts val="561"/>
              </a:spcBef>
              <a:buClr>
                <a:srgbClr val="FFFFFF"/>
              </a:buClr>
              <a:buFont typeface="Symbol" charset="2"/>
              <a:buChar char=""/>
            </a:pPr>
            <a:r>
              <a:rPr lang="en-US" sz="2800" b="0" u="none" strike="noStrike">
                <a:solidFill>
                  <a:schemeClr val="lt1"/>
                </a:solidFill>
                <a:effectLst/>
                <a:uFillTx/>
                <a:latin typeface="Times New Roman"/>
              </a:rPr>
              <a:t>Click to edit Master text styles</a:t>
            </a:r>
            <a:endParaRPr lang="en-US" sz="2800" b="0" u="none" strike="noStrike">
              <a:solidFill>
                <a:srgbClr val="000000"/>
              </a:solidFill>
              <a:effectLst/>
              <a:uFillTx/>
              <a:latin typeface="Arial"/>
            </a:endParaRPr>
          </a:p>
          <a:p>
            <a:pPr marL="743040" lvl="1" indent="-285840">
              <a:lnSpc>
                <a:spcPct val="100000"/>
              </a:lnSpc>
              <a:spcBef>
                <a:spcPts val="479"/>
              </a:spcBef>
              <a:buClr>
                <a:srgbClr val="FFFFFF"/>
              </a:buClr>
              <a:buFont typeface="Symbol" charset="2"/>
              <a:buChar char=""/>
            </a:pPr>
            <a:r>
              <a:rPr lang="en-US" sz="2400" b="0" u="none" strike="noStrike">
                <a:solidFill>
                  <a:schemeClr val="lt1"/>
                </a:solidFill>
                <a:effectLst/>
                <a:uFillTx/>
                <a:latin typeface="Times New Roman"/>
              </a:rPr>
              <a:t>Second level</a:t>
            </a:r>
            <a:endParaRPr lang="en-US" sz="2400" b="0" u="none" strike="noStrike">
              <a:solidFill>
                <a:srgbClr val="000000"/>
              </a:solidFill>
              <a:effectLst/>
              <a:uFillTx/>
              <a:latin typeface="Arial"/>
            </a:endParaRPr>
          </a:p>
          <a:p>
            <a:pPr marL="1143000" lvl="2" indent="-228600">
              <a:lnSpc>
                <a:spcPct val="100000"/>
              </a:lnSpc>
              <a:spcBef>
                <a:spcPts val="400"/>
              </a:spcBef>
              <a:buClr>
                <a:srgbClr val="FFFFFF"/>
              </a:buClr>
              <a:buFont typeface="Symbol" charset="2"/>
              <a:buChar char=""/>
            </a:pPr>
            <a:r>
              <a:rPr lang="en-US" sz="2000" b="0" u="none" strike="noStrike">
                <a:solidFill>
                  <a:schemeClr val="lt1"/>
                </a:solidFill>
                <a:effectLst/>
                <a:uFillTx/>
                <a:latin typeface="Times New Roman"/>
              </a:rPr>
              <a:t>Third level</a:t>
            </a:r>
            <a:endParaRPr lang="en-US" sz="2000" b="0" u="none" strike="noStrike">
              <a:solidFill>
                <a:srgbClr val="000000"/>
              </a:solidFill>
              <a:effectLst/>
              <a:uFillTx/>
              <a:latin typeface="Arial"/>
            </a:endParaRPr>
          </a:p>
          <a:p>
            <a:pPr marL="1600200" lvl="3" indent="-228600">
              <a:lnSpc>
                <a:spcPct val="100000"/>
              </a:lnSpc>
              <a:spcBef>
                <a:spcPts val="360"/>
              </a:spcBef>
              <a:buClr>
                <a:srgbClr val="FFFFFF"/>
              </a:buClr>
              <a:buFont typeface="Symbol" charset="2"/>
              <a:buChar char=""/>
            </a:pPr>
            <a:r>
              <a:rPr lang="en-US" sz="1800" b="0" u="none" strike="noStrike">
                <a:solidFill>
                  <a:schemeClr val="lt1"/>
                </a:solidFill>
                <a:effectLst/>
                <a:uFillTx/>
                <a:latin typeface="Times New Roman"/>
              </a:rPr>
              <a:t>Fourth level</a:t>
            </a:r>
            <a:endParaRPr lang="en-US" sz="1800" b="0" u="none" strike="noStrike">
              <a:solidFill>
                <a:srgbClr val="000000"/>
              </a:solidFill>
              <a:effectLst/>
              <a:uFillTx/>
              <a:latin typeface="Arial"/>
            </a:endParaRPr>
          </a:p>
          <a:p>
            <a:pPr marL="2057400" lvl="4" indent="-228600">
              <a:lnSpc>
                <a:spcPct val="100000"/>
              </a:lnSpc>
              <a:spcBef>
                <a:spcPts val="360"/>
              </a:spcBef>
              <a:buClr>
                <a:srgbClr val="FFFFFF"/>
              </a:buClr>
              <a:buFont typeface="OpenSymbol"/>
              <a:buChar char="»"/>
            </a:pPr>
            <a:r>
              <a:rPr lang="en-US" sz="1800" b="0" u="none" strike="noStrike">
                <a:solidFill>
                  <a:schemeClr val="lt1"/>
                </a:solidFill>
                <a:effectLst/>
                <a:uFillTx/>
                <a:latin typeface="Times New Roman"/>
              </a:rPr>
              <a:t>Fifth level</a:t>
            </a:r>
            <a:endParaRPr lang="en-US" sz="1800" b="0" u="none" strike="noStrike">
              <a:solidFill>
                <a:srgbClr val="000000"/>
              </a:solidFill>
              <a:effectLst/>
              <a:uFillTx/>
              <a:latin typeface="Arial"/>
            </a:endParaRPr>
          </a:p>
        </p:txBody>
      </p:sp>
      <p:sp>
        <p:nvSpPr>
          <p:cNvPr id="44" name="PlaceHolder 3"/>
          <p:cNvSpPr>
            <a:spLocks noGrp="1"/>
          </p:cNvSpPr>
          <p:nvPr>
            <p:ph type="body"/>
          </p:nvPr>
        </p:nvSpPr>
        <p:spPr>
          <a:xfrm>
            <a:off x="4648320" y="1981080"/>
            <a:ext cx="3809160" cy="4114080"/>
          </a:xfrm>
          <a:prstGeom prst="rect">
            <a:avLst/>
          </a:prstGeom>
          <a:noFill/>
          <a:ln w="0">
            <a:noFill/>
          </a:ln>
        </p:spPr>
        <p:txBody>
          <a:bodyPr lIns="91440" tIns="45720" rIns="91440" bIns="45720" numCol="1" spcCol="0" anchor="t">
            <a:noAutofit/>
          </a:bodyPr>
          <a:lstStyle/>
          <a:p>
            <a:pPr marL="343080" indent="-343080">
              <a:lnSpc>
                <a:spcPct val="100000"/>
              </a:lnSpc>
              <a:spcBef>
                <a:spcPts val="561"/>
              </a:spcBef>
              <a:buClr>
                <a:srgbClr val="FFFFFF"/>
              </a:buClr>
              <a:buFont typeface="Symbol" charset="2"/>
              <a:buChar char=""/>
            </a:pPr>
            <a:r>
              <a:rPr lang="en-US" sz="2800" b="0" u="none" strike="noStrike">
                <a:solidFill>
                  <a:schemeClr val="lt1"/>
                </a:solidFill>
                <a:effectLst/>
                <a:uFillTx/>
                <a:latin typeface="Times New Roman"/>
              </a:rPr>
              <a:t>Click to edit Master text styles</a:t>
            </a:r>
            <a:endParaRPr lang="en-US" sz="2800" b="0" u="none" strike="noStrike">
              <a:solidFill>
                <a:srgbClr val="000000"/>
              </a:solidFill>
              <a:effectLst/>
              <a:uFillTx/>
              <a:latin typeface="Arial"/>
            </a:endParaRPr>
          </a:p>
          <a:p>
            <a:pPr marL="743040" lvl="1" indent="-285840">
              <a:lnSpc>
                <a:spcPct val="100000"/>
              </a:lnSpc>
              <a:spcBef>
                <a:spcPts val="479"/>
              </a:spcBef>
              <a:buClr>
                <a:srgbClr val="FFFFFF"/>
              </a:buClr>
              <a:buFont typeface="Symbol" charset="2"/>
              <a:buChar char=""/>
            </a:pPr>
            <a:r>
              <a:rPr lang="en-US" sz="2400" b="0" u="none" strike="noStrike">
                <a:solidFill>
                  <a:schemeClr val="lt1"/>
                </a:solidFill>
                <a:effectLst/>
                <a:uFillTx/>
                <a:latin typeface="Times New Roman"/>
              </a:rPr>
              <a:t>Second level</a:t>
            </a:r>
            <a:endParaRPr lang="en-US" sz="2400" b="0" u="none" strike="noStrike">
              <a:solidFill>
                <a:srgbClr val="000000"/>
              </a:solidFill>
              <a:effectLst/>
              <a:uFillTx/>
              <a:latin typeface="Arial"/>
            </a:endParaRPr>
          </a:p>
          <a:p>
            <a:pPr marL="1143000" lvl="2" indent="-228600">
              <a:lnSpc>
                <a:spcPct val="100000"/>
              </a:lnSpc>
              <a:spcBef>
                <a:spcPts val="400"/>
              </a:spcBef>
              <a:buClr>
                <a:srgbClr val="FFFFFF"/>
              </a:buClr>
              <a:buFont typeface="Symbol" charset="2"/>
              <a:buChar char=""/>
            </a:pPr>
            <a:r>
              <a:rPr lang="en-US" sz="2000" b="0" u="none" strike="noStrike">
                <a:solidFill>
                  <a:schemeClr val="lt1"/>
                </a:solidFill>
                <a:effectLst/>
                <a:uFillTx/>
                <a:latin typeface="Times New Roman"/>
              </a:rPr>
              <a:t>Third level</a:t>
            </a:r>
            <a:endParaRPr lang="en-US" sz="2000" b="0" u="none" strike="noStrike">
              <a:solidFill>
                <a:srgbClr val="000000"/>
              </a:solidFill>
              <a:effectLst/>
              <a:uFillTx/>
              <a:latin typeface="Arial"/>
            </a:endParaRPr>
          </a:p>
          <a:p>
            <a:pPr marL="1600200" lvl="3" indent="-228600">
              <a:lnSpc>
                <a:spcPct val="100000"/>
              </a:lnSpc>
              <a:spcBef>
                <a:spcPts val="360"/>
              </a:spcBef>
              <a:buClr>
                <a:srgbClr val="FFFFFF"/>
              </a:buClr>
              <a:buFont typeface="Symbol" charset="2"/>
              <a:buChar char=""/>
            </a:pPr>
            <a:r>
              <a:rPr lang="en-US" sz="1800" b="0" u="none" strike="noStrike">
                <a:solidFill>
                  <a:schemeClr val="lt1"/>
                </a:solidFill>
                <a:effectLst/>
                <a:uFillTx/>
                <a:latin typeface="Times New Roman"/>
              </a:rPr>
              <a:t>Fourth level</a:t>
            </a:r>
            <a:endParaRPr lang="en-US" sz="1800" b="0" u="none" strike="noStrike">
              <a:solidFill>
                <a:srgbClr val="000000"/>
              </a:solidFill>
              <a:effectLst/>
              <a:uFillTx/>
              <a:latin typeface="Arial"/>
            </a:endParaRPr>
          </a:p>
          <a:p>
            <a:pPr marL="2057400" lvl="4" indent="-228600">
              <a:lnSpc>
                <a:spcPct val="100000"/>
              </a:lnSpc>
              <a:spcBef>
                <a:spcPts val="360"/>
              </a:spcBef>
              <a:buClr>
                <a:srgbClr val="FFFFFF"/>
              </a:buClr>
              <a:buFont typeface="OpenSymbol"/>
              <a:buChar char="»"/>
            </a:pPr>
            <a:r>
              <a:rPr lang="en-US" sz="1800" b="0" u="none" strike="noStrike">
                <a:solidFill>
                  <a:schemeClr val="lt1"/>
                </a:solidFill>
                <a:effectLst/>
                <a:uFillTx/>
                <a:latin typeface="Times New Roman"/>
              </a:rPr>
              <a:t>Fifth level</a:t>
            </a:r>
            <a:endParaRPr lang="en-US" sz="1800" b="0" u="none" strike="noStrike">
              <a:solidFill>
                <a:srgbClr val="000000"/>
              </a:solidFill>
              <a:effectLst/>
              <a:uFillTx/>
              <a:latin typeface="Arial"/>
            </a:endParaRPr>
          </a:p>
        </p:txBody>
      </p:sp>
      <p:sp>
        <p:nvSpPr>
          <p:cNvPr id="45" name="PlaceHolder 4"/>
          <p:cNvSpPr>
            <a:spLocks noGrp="1"/>
          </p:cNvSpPr>
          <p:nvPr>
            <p:ph type="dt" idx="25"/>
          </p:nvPr>
        </p:nvSpPr>
        <p:spPr>
          <a:xfrm>
            <a:off x="685800" y="6248520"/>
            <a:ext cx="1904400" cy="456480"/>
          </a:xfrm>
          <a:prstGeom prst="rect">
            <a:avLst/>
          </a:prstGeom>
          <a:noFill/>
          <a:ln w="9360">
            <a:noFill/>
          </a:ln>
        </p:spPr>
        <p:txBody>
          <a:bodyPr lIns="91440" tIns="45720" rIns="91440" bIns="45720" numCol="1" spcCol="0" anchor="t">
            <a:noAutofit/>
          </a:bodyPr>
          <a:lstStyle>
            <a:lvl1pPr indent="0">
              <a:lnSpc>
                <a:spcPct val="100000"/>
              </a:lnSpc>
              <a:buNone/>
              <a:tabLst>
                <a:tab pos="0" algn="l"/>
              </a:tabLst>
              <a:defRPr lang="en-US" sz="1400" b="0" u="none" strike="noStrike">
                <a:solidFill>
                  <a:srgbClr val="000000"/>
                </a:solidFill>
                <a:effectLst/>
                <a:uFillTx/>
                <a:latin typeface="Times New Roman"/>
              </a:defRPr>
            </a:lvl1pPr>
          </a:lstStyle>
          <a:p>
            <a:pPr indent="0">
              <a:lnSpc>
                <a:spcPct val="100000"/>
              </a:lnSpc>
              <a:buNone/>
              <a:tabLst>
                <a:tab pos="0" algn="l"/>
              </a:tabLst>
            </a:pPr>
            <a:r>
              <a:rPr lang="en-US" sz="1400" b="0" u="none" strike="noStrike">
                <a:solidFill>
                  <a:srgbClr val="000000"/>
                </a:solidFill>
                <a:effectLst/>
                <a:uFillTx/>
                <a:latin typeface="Times New Roman"/>
              </a:rPr>
              <a:t>&lt;date/time&gt;</a:t>
            </a:r>
          </a:p>
        </p:txBody>
      </p:sp>
      <p:sp>
        <p:nvSpPr>
          <p:cNvPr id="46" name="PlaceHolder 5"/>
          <p:cNvSpPr>
            <a:spLocks noGrp="1"/>
          </p:cNvSpPr>
          <p:nvPr>
            <p:ph type="ftr" idx="26"/>
          </p:nvPr>
        </p:nvSpPr>
        <p:spPr>
          <a:xfrm>
            <a:off x="3124080" y="6248520"/>
            <a:ext cx="2894760" cy="456480"/>
          </a:xfrm>
          <a:prstGeom prst="rect">
            <a:avLst/>
          </a:prstGeom>
          <a:noFill/>
          <a:ln w="9360">
            <a:noFill/>
          </a:ln>
        </p:spPr>
        <p:txBody>
          <a:bodyPr lIns="91440" tIns="45720" rIns="91440" bIns="45720" numCol="1" spcCol="0" anchor="t">
            <a:noAutofit/>
          </a:bodyPr>
          <a:lstStyle>
            <a:lvl1pPr indent="0" algn="ctr">
              <a:lnSpc>
                <a:spcPct val="100000"/>
              </a:lnSpc>
              <a:buNone/>
              <a:tabLst>
                <a:tab pos="0" algn="l"/>
              </a:tabLst>
              <a:defRPr lang="en-US" sz="1400" b="0" u="none" strike="noStrike">
                <a:solidFill>
                  <a:srgbClr val="000000"/>
                </a:solidFill>
                <a:effectLst/>
                <a:uFillTx/>
                <a:latin typeface="Times New Roman"/>
              </a:defRPr>
            </a:lvl1pPr>
          </a:lstStyle>
          <a:p>
            <a:pPr indent="0" algn="ctr">
              <a:lnSpc>
                <a:spcPct val="100000"/>
              </a:lnSpc>
              <a:buNone/>
              <a:tabLst>
                <a:tab pos="0" algn="l"/>
              </a:tabLst>
            </a:pPr>
            <a:r>
              <a:rPr lang="en-US" sz="1400" b="0" u="none" strike="noStrike">
                <a:solidFill>
                  <a:srgbClr val="000000"/>
                </a:solidFill>
                <a:effectLst/>
                <a:uFillTx/>
                <a:latin typeface="Times New Roman"/>
              </a:rPr>
              <a:t>&lt;footer&gt;</a:t>
            </a:r>
          </a:p>
        </p:txBody>
      </p:sp>
      <p:sp>
        <p:nvSpPr>
          <p:cNvPr id="47" name="PlaceHolder 6"/>
          <p:cNvSpPr>
            <a:spLocks noGrp="1"/>
          </p:cNvSpPr>
          <p:nvPr>
            <p:ph type="sldNum" idx="27"/>
          </p:nvPr>
        </p:nvSpPr>
        <p:spPr>
          <a:xfrm>
            <a:off x="6553080" y="6248520"/>
            <a:ext cx="1904400" cy="456480"/>
          </a:xfrm>
          <a:prstGeom prst="rect">
            <a:avLst/>
          </a:prstGeom>
          <a:noFill/>
          <a:ln w="9360">
            <a:noFill/>
          </a:ln>
        </p:spPr>
        <p:txBody>
          <a:bodyPr lIns="91440" tIns="45720" rIns="91440" bIns="45720" numCol="1" spcCol="0" anchor="t">
            <a:noAutofit/>
          </a:bodyPr>
          <a:lstStyle>
            <a:lvl1pPr indent="0" algn="r">
              <a:lnSpc>
                <a:spcPct val="100000"/>
              </a:lnSpc>
              <a:buNone/>
              <a:tabLst>
                <a:tab pos="0" algn="l"/>
              </a:tabLst>
              <a:defRPr lang="en-US" sz="1400" b="0" u="none" strike="noStrike">
                <a:solidFill>
                  <a:schemeClr val="lt1"/>
                </a:solidFill>
                <a:effectLst/>
                <a:uFillTx/>
                <a:latin typeface="Times New Roman"/>
              </a:defRPr>
            </a:lvl1pPr>
          </a:lstStyle>
          <a:p>
            <a:pPr indent="0" algn="r">
              <a:lnSpc>
                <a:spcPct val="100000"/>
              </a:lnSpc>
              <a:buNone/>
              <a:tabLst>
                <a:tab pos="0" algn="l"/>
              </a:tabLst>
            </a:pPr>
            <a:fld id="{3445D31B-69E5-4EE5-A85D-29D94610281D}" type="slidenum">
              <a:rPr lang="en-US" sz="1400" b="0" u="none" strike="noStrike">
                <a:solidFill>
                  <a:schemeClr val="lt1"/>
                </a:solidFill>
                <a:effectLst/>
                <a:uFillTx/>
                <a:latin typeface="Times New Roman"/>
              </a:rPr>
              <a:t>‹#›</a:t>
            </a:fld>
            <a:endParaRPr lang="en-US" sz="1400" b="0" u="none" strike="noStrike">
              <a:solidFill>
                <a:srgbClr val="000000"/>
              </a:solidFill>
              <a:effectLst/>
              <a:uFillTx/>
              <a:latin typeface="Times New Roman"/>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1.xml"/><Relationship Id="rId5" Type="http://schemas.openxmlformats.org/officeDocument/2006/relationships/image" Target="../media/image21.jpe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hyperlink" Target="https://www.nature.com/srep" TargetMode="External"/><Relationship Id="rId2" Type="http://schemas.openxmlformats.org/officeDocument/2006/relationships/image" Target="../media/image25.jpe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18" name="Rectangle 4124">
            <a:extLst>
              <a:ext uri="{C183D7F6-B498-43B3-948B-1728B52AA6E4}">
                <adec:decorative xmlns:adec="http://schemas.microsoft.com/office/drawing/2017/decorative" val="1"/>
              </a:ext>
            </a:extLst>
          </p:cNvPr>
          <p:cNvSpPr/>
          <p:nvPr/>
        </p:nvSpPr>
        <p:spPr>
          <a:xfrm>
            <a:off x="0" y="0"/>
            <a:ext cx="9143280" cy="685728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u="none" strike="noStrike">
              <a:solidFill>
                <a:schemeClr val="lt1"/>
              </a:solidFill>
              <a:effectLst/>
              <a:uFillTx/>
              <a:latin typeface="Times New Roman"/>
            </a:endParaRPr>
          </a:p>
        </p:txBody>
      </p:sp>
      <p:sp>
        <p:nvSpPr>
          <p:cNvPr id="119" name="PlaceHolder 1"/>
          <p:cNvSpPr>
            <a:spLocks noGrp="1"/>
          </p:cNvSpPr>
          <p:nvPr>
            <p:ph type="title"/>
          </p:nvPr>
        </p:nvSpPr>
        <p:spPr>
          <a:xfrm>
            <a:off x="114120" y="283680"/>
            <a:ext cx="8914680" cy="726480"/>
          </a:xfrm>
          <a:prstGeom prst="rect">
            <a:avLst/>
          </a:prstGeom>
          <a:noFill/>
          <a:ln w="0">
            <a:noFill/>
          </a:ln>
        </p:spPr>
        <p:txBody>
          <a:bodyPr lIns="91440" tIns="45720" rIns="91440" bIns="45720" numCol="1" spcCol="0" anchor="b">
            <a:noAutofit/>
          </a:bodyPr>
          <a:lstStyle/>
          <a:p>
            <a:pPr indent="0" algn="ctr">
              <a:lnSpc>
                <a:spcPct val="100000"/>
              </a:lnSpc>
              <a:buNone/>
              <a:tabLst>
                <a:tab pos="0" algn="l"/>
              </a:tabLst>
            </a:pPr>
            <a:r>
              <a:rPr lang="en-US" sz="3200" b="1" u="sng" strike="noStrike">
                <a:solidFill>
                  <a:schemeClr val="dk1"/>
                </a:solidFill>
                <a:effectLst/>
                <a:uFillTx/>
                <a:latin typeface="Arial"/>
              </a:rPr>
              <a:t>Dental caries as an infectious disease</a:t>
            </a:r>
            <a:endParaRPr lang="en-US" sz="3200" b="0" u="none" strike="noStrike">
              <a:solidFill>
                <a:srgbClr val="000000"/>
              </a:solidFill>
              <a:effectLst/>
              <a:uFillTx/>
              <a:latin typeface="Arial"/>
            </a:endParaRPr>
          </a:p>
        </p:txBody>
      </p:sp>
      <p:sp>
        <p:nvSpPr>
          <p:cNvPr id="120" name="PlaceHolder 2"/>
          <p:cNvSpPr>
            <a:spLocks noGrp="1"/>
          </p:cNvSpPr>
          <p:nvPr>
            <p:ph type="subTitle"/>
          </p:nvPr>
        </p:nvSpPr>
        <p:spPr>
          <a:xfrm>
            <a:off x="861840" y="4465800"/>
            <a:ext cx="7419960" cy="2162880"/>
          </a:xfrm>
          <a:prstGeom prst="rect">
            <a:avLst/>
          </a:prstGeom>
          <a:noFill/>
          <a:ln w="0">
            <a:noFill/>
          </a:ln>
        </p:spPr>
        <p:txBody>
          <a:bodyPr lIns="91440" tIns="45720" rIns="91440" bIns="45720" numCol="1" spcCol="0" anchor="t">
            <a:noAutofit/>
          </a:bodyPr>
          <a:lstStyle/>
          <a:p>
            <a:pPr indent="0" algn="ctr">
              <a:lnSpc>
                <a:spcPct val="90000"/>
              </a:lnSpc>
              <a:spcBef>
                <a:spcPts val="561"/>
              </a:spcBef>
              <a:buNone/>
              <a:tabLst>
                <a:tab pos="0" algn="l"/>
              </a:tabLst>
            </a:pPr>
            <a:r>
              <a:rPr lang="en-US" sz="2800" b="0" u="none" strike="noStrike">
                <a:solidFill>
                  <a:schemeClr val="dk1"/>
                </a:solidFill>
                <a:effectLst/>
                <a:uFillTx/>
                <a:latin typeface="Arial"/>
              </a:rPr>
              <a:t>Matthew Ramsey</a:t>
            </a:r>
            <a:endParaRPr lang="en-US" sz="2800" b="0" u="none" strike="noStrike">
              <a:solidFill>
                <a:srgbClr val="000000"/>
              </a:solidFill>
              <a:effectLst/>
              <a:uFillTx/>
              <a:latin typeface="Arial"/>
            </a:endParaRPr>
          </a:p>
          <a:p>
            <a:pPr indent="0" algn="ctr">
              <a:lnSpc>
                <a:spcPct val="90000"/>
              </a:lnSpc>
              <a:spcBef>
                <a:spcPts val="561"/>
              </a:spcBef>
              <a:buNone/>
              <a:tabLst>
                <a:tab pos="0" algn="l"/>
              </a:tabLst>
            </a:pPr>
            <a:r>
              <a:rPr lang="en-US" sz="2800" b="0" u="none" strike="noStrike">
                <a:solidFill>
                  <a:schemeClr val="dk1"/>
                </a:solidFill>
                <a:effectLst/>
                <a:uFillTx/>
                <a:latin typeface="Arial"/>
              </a:rPr>
              <a:t>Oral Immunology &amp; Infectious Diseases</a:t>
            </a:r>
            <a:endParaRPr lang="en-US" sz="2800" b="0" u="none" strike="noStrike">
              <a:solidFill>
                <a:srgbClr val="000000"/>
              </a:solidFill>
              <a:effectLst/>
              <a:uFillTx/>
              <a:latin typeface="Arial"/>
            </a:endParaRPr>
          </a:p>
          <a:p>
            <a:pPr indent="0" algn="ctr">
              <a:lnSpc>
                <a:spcPct val="90000"/>
              </a:lnSpc>
              <a:spcBef>
                <a:spcPts val="561"/>
              </a:spcBef>
              <a:buNone/>
              <a:tabLst>
                <a:tab pos="0" algn="l"/>
              </a:tabLst>
            </a:pPr>
            <a:r>
              <a:rPr lang="en-US" sz="2800" b="0" u="none" strike="noStrike">
                <a:solidFill>
                  <a:schemeClr val="dk1"/>
                </a:solidFill>
                <a:effectLst/>
                <a:uFillTx/>
                <a:latin typeface="Arial"/>
              </a:rPr>
              <a:t>University of Louisville School of Dentistry</a:t>
            </a:r>
            <a:endParaRPr lang="en-US" sz="2800" b="0" u="none" strike="noStrike">
              <a:solidFill>
                <a:srgbClr val="000000"/>
              </a:solidFill>
              <a:effectLst/>
              <a:uFillTx/>
              <a:latin typeface="Arial"/>
            </a:endParaRPr>
          </a:p>
        </p:txBody>
      </p:sp>
      <p:sp>
        <p:nvSpPr>
          <p:cNvPr id="121" name="Freeform: Shape 4126">
            <a:extLst>
              <a:ext uri="{C183D7F6-B498-43B3-948B-1728B52AA6E4}">
                <adec:decorative xmlns:adec="http://schemas.microsoft.com/office/drawing/2017/decorative" val="1"/>
              </a:ext>
            </a:extLst>
          </p:cNvPr>
          <p:cNvSpPr/>
          <p:nvPr/>
        </p:nvSpPr>
        <p:spPr>
          <a:xfrm>
            <a:off x="4132800" y="851400"/>
            <a:ext cx="4637880" cy="5154120"/>
          </a:xfrm>
          <a:custGeom>
            <a:avLst/>
            <a:gdLst>
              <a:gd name="textAreaLeft" fmla="*/ 0 w 4637880"/>
              <a:gd name="textAreaRight" fmla="*/ 4638600 w 4637880"/>
              <a:gd name="textAreaTop" fmla="*/ 0 h 5154120"/>
              <a:gd name="textAreaBottom" fmla="*/ 5154840 h 5154120"/>
              <a:gd name="GluePoint1X" fmla="*/ 363179 w 6184806"/>
              <a:gd name="GluePoint1Y" fmla="*/ 3125191 h 5154967"/>
              <a:gd name="GluePoint2X" fmla="*/ 898270 w 6184806"/>
              <a:gd name="GluePoint2Y" fmla="*/ 3125191 h 5154967"/>
              <a:gd name="GluePoint3X" fmla="*/ 980326 w 6184806"/>
              <a:gd name="GluePoint3Y" fmla="*/ 3173551 h 5154967"/>
              <a:gd name="GluePoint4X" fmla="*/ 1248448 w 6184806"/>
              <a:gd name="GluePoint4Y" fmla="*/ 3635277 h 5154967"/>
              <a:gd name="GluePoint5X" fmla="*/ 1248448 w 6184806"/>
              <a:gd name="GluePoint5Y" fmla="*/ 3729695 h 5154967"/>
              <a:gd name="GluePoint6X" fmla="*/ 980326 w 6184806"/>
              <a:gd name="GluePoint6Y" fmla="*/ 4191421 h 5154967"/>
              <a:gd name="GluePoint7X" fmla="*/ 898270 w 6184806"/>
              <a:gd name="GluePoint7Y" fmla="*/ 4239781 h 5154967"/>
              <a:gd name="GluePoint8X" fmla="*/ 363179 w 6184806"/>
              <a:gd name="GluePoint8Y" fmla="*/ 4239781 h 5154967"/>
              <a:gd name="GluePoint9X" fmla="*/ 279969 w 6184806"/>
              <a:gd name="GluePoint9Y" fmla="*/ 4191421 h 5154967"/>
              <a:gd name="GluePoint10X" fmla="*/ 13002 w 6184806"/>
              <a:gd name="GluePoint10Y" fmla="*/ 3729695 h 5154967"/>
              <a:gd name="GluePoint11X" fmla="*/ 13002 w 6184806"/>
              <a:gd name="GluePoint11Y" fmla="*/ 3635277 h 5154967"/>
              <a:gd name="GluePoint12X" fmla="*/ 279969 w 6184806"/>
              <a:gd name="GluePoint12Y" fmla="*/ 3173551 h 5154967"/>
              <a:gd name="GluePoint13X" fmla="*/ 363179 w 6184806"/>
              <a:gd name="GluePoint13Y" fmla="*/ 3125191 h 5154967"/>
              <a:gd name="GluePoint14X" fmla="*/ 2489721 w 6184806"/>
              <a:gd name="GluePoint14Y" fmla="*/ 570035 h 5154967"/>
              <a:gd name="GluePoint15X" fmla="*/ 2764862 w 6184806"/>
              <a:gd name="GluePoint15Y" fmla="*/ 570035 h 5154967"/>
              <a:gd name="GluePoint16X" fmla="*/ 2796959 w 6184806"/>
              <a:gd name="GluePoint16Y" fmla="*/ 570035 h 5154967"/>
              <a:gd name="GluePoint17X" fmla="*/ 2827587 w 6184806"/>
              <a:gd name="GluePoint17Y" fmla="*/ 622777 h 5154967"/>
              <a:gd name="GluePoint18X" fmla="*/ 2977604 w 6184806"/>
              <a:gd name="GluePoint18Y" fmla="*/ 881117 h 5154967"/>
              <a:gd name="GluePoint19X" fmla="*/ 2977604 w 6184806"/>
              <a:gd name="GluePoint19Y" fmla="*/ 1025720 h 5154967"/>
              <a:gd name="GluePoint20X" fmla="*/ 2566968 w 6184806"/>
              <a:gd name="GluePoint20Y" fmla="*/ 1732863 h 5154967"/>
              <a:gd name="GluePoint21X" fmla="*/ 2441299 w 6184806"/>
              <a:gd name="GluePoint21Y" fmla="*/ 1806927 h 5154967"/>
              <a:gd name="GluePoint22X" fmla="*/ 1621798 w 6184806"/>
              <a:gd name="GluePoint22Y" fmla="*/ 1806927 h 5154967"/>
              <a:gd name="GluePoint23X" fmla="*/ 1583218 w 6184806"/>
              <a:gd name="GluePoint23Y" fmla="*/ 1801802 h 5154967"/>
              <a:gd name="GluePoint24X" fmla="*/ 1556683 w 6184806"/>
              <a:gd name="GluePoint24Y" fmla="*/ 1790677 h 5154967"/>
              <a:gd name="GluePoint25X" fmla="*/ 1572899 w 6184806"/>
              <a:gd name="GluePoint25Y" fmla="*/ 1762630 h 5154967"/>
              <a:gd name="GluePoint26X" fmla="*/ 2147429 w 6184806"/>
              <a:gd name="GluePoint26Y" fmla="*/ 768968 h 5154967"/>
              <a:gd name="GluePoint27X" fmla="*/ 2489721 w 6184806"/>
              <a:gd name="GluePoint27Y" fmla="*/ 570035 h 5154967"/>
              <a:gd name="GluePoint28X" fmla="*/ 1573268 w 6184806"/>
              <a:gd name="GluePoint28Y" fmla="*/ 0 h 5154967"/>
              <a:gd name="GluePoint29X" fmla="*/ 2497662 w 6184806"/>
              <a:gd name="GluePoint29Y" fmla="*/ 0 h 5154967"/>
              <a:gd name="GluePoint30X" fmla="*/ 2639415 w 6184806"/>
              <a:gd name="GluePoint30Y" fmla="*/ 83546 h 5154967"/>
              <a:gd name="GluePoint31X" fmla="*/ 2887862 w 6184806"/>
              <a:gd name="GluePoint31Y" fmla="*/ 511387 h 5154967"/>
              <a:gd name="GluePoint32X" fmla="*/ 2915928 w 6184806"/>
              <a:gd name="GluePoint32Y" fmla="*/ 559720 h 5154967"/>
              <a:gd name="GluePoint33X" fmla="*/ 2893844 w 6184806"/>
              <a:gd name="GluePoint33Y" fmla="*/ 559720 h 5154967"/>
              <a:gd name="GluePoint34X" fmla="*/ 2789466 w 6184806"/>
              <a:gd name="GluePoint34Y" fmla="*/ 559720 h 5154967"/>
              <a:gd name="GluePoint35X" fmla="*/ 2744122 w 6184806"/>
              <a:gd name="GluePoint35Y" fmla="*/ 481634 h 5154967"/>
              <a:gd name="GluePoint36X" fmla="*/ 2570885 w 6184806"/>
              <a:gd name="GluePoint36Y" fmla="*/ 183309 h 5154967"/>
              <a:gd name="GluePoint37X" fmla="*/ 2445216 w 6184806"/>
              <a:gd name="GluePoint37Y" fmla="*/ 109243 h 5154967"/>
              <a:gd name="GluePoint38X" fmla="*/ 1625714 w 6184806"/>
              <a:gd name="GluePoint38Y" fmla="*/ 109243 h 5154967"/>
              <a:gd name="GluePoint39X" fmla="*/ 1498276 w 6184806"/>
              <a:gd name="GluePoint39Y" fmla="*/ 183309 h 5154967"/>
              <a:gd name="GluePoint40X" fmla="*/ 1089410 w 6184806"/>
              <a:gd name="GluePoint40Y" fmla="*/ 890450 h 5154967"/>
              <a:gd name="GluePoint41X" fmla="*/ 1089410 w 6184806"/>
              <a:gd name="GluePoint41Y" fmla="*/ 1035054 h 5154967"/>
              <a:gd name="GluePoint42X" fmla="*/ 1498276 w 6184806"/>
              <a:gd name="GluePoint42Y" fmla="*/ 1742196 h 5154967"/>
              <a:gd name="GluePoint43X" fmla="*/ 1552039 w 6184806"/>
              <a:gd name="GluePoint43Y" fmla="*/ 1796422 h 5154967"/>
              <a:gd name="GluePoint44X" fmla="*/ 1558260 w 6184806"/>
              <a:gd name="GluePoint44Y" fmla="*/ 1799029 h 5154967"/>
              <a:gd name="GluePoint45X" fmla="*/ 1524911 w 6184806"/>
              <a:gd name="GluePoint45Y" fmla="*/ 1856707 h 5154967"/>
              <a:gd name="GluePoint46X" fmla="*/ 1500108 w 6184806"/>
              <a:gd name="GluePoint46Y" fmla="*/ 1899604 h 5154967"/>
              <a:gd name="GluePoint47X" fmla="*/ 1525834 w 6184806"/>
              <a:gd name="GluePoint47Y" fmla="*/ 1910390 h 5154967"/>
              <a:gd name="GluePoint48X" fmla="*/ 1569352 w 6184806"/>
              <a:gd name="GluePoint48Y" fmla="*/ 1916170 h 5154967"/>
              <a:gd name="GluePoint49X" fmla="*/ 2493745 w 6184806"/>
              <a:gd name="GluePoint49Y" fmla="*/ 1916170 h 5154967"/>
              <a:gd name="GluePoint50X" fmla="*/ 2635498 w 6184806"/>
              <a:gd name="GluePoint50Y" fmla="*/ 1832627 h 5154967"/>
              <a:gd name="GluePoint51X" fmla="*/ 3098693 w 6184806"/>
              <a:gd name="GluePoint51Y" fmla="*/ 1034974 h 5154967"/>
              <a:gd name="GluePoint52X" fmla="*/ 3098693 w 6184806"/>
              <a:gd name="GluePoint52Y" fmla="*/ 871863 h 5154967"/>
              <a:gd name="GluePoint53X" fmla="*/ 2945803 w 6184806"/>
              <a:gd name="GluePoint53Y" fmla="*/ 608576 h 5154967"/>
              <a:gd name="GluePoint54X" fmla="*/ 2923422 w 6184806"/>
              <a:gd name="GluePoint54Y" fmla="*/ 570035 h 5154967"/>
              <a:gd name="GluePoint55X" fmla="*/ 3027104 w 6184806"/>
              <a:gd name="GluePoint55Y" fmla="*/ 570035 h 5154967"/>
              <a:gd name="GluePoint56X" fmla="*/ 4690846 w 6184806"/>
              <a:gd name="GluePoint56Y" fmla="*/ 570035 h 5154967"/>
              <a:gd name="GluePoint57X" fmla="*/ 5028384 w 6184806"/>
              <a:gd name="GluePoint57Y" fmla="*/ 768968 h 5154967"/>
              <a:gd name="GluePoint58X" fmla="*/ 6131323 w 6184806"/>
              <a:gd name="GluePoint58Y" fmla="*/ 2668304 h 5154967"/>
              <a:gd name="GluePoint59X" fmla="*/ 6131323 w 6184806"/>
              <a:gd name="GluePoint59Y" fmla="*/ 3056698 h 5154967"/>
              <a:gd name="GluePoint60X" fmla="*/ 5028384 w 6184806"/>
              <a:gd name="GluePoint60Y" fmla="*/ 4956035 h 5154967"/>
              <a:gd name="GluePoint61X" fmla="*/ 4690846 w 6184806"/>
              <a:gd name="GluePoint61Y" fmla="*/ 5154967 h 5154967"/>
              <a:gd name="GluePoint62X" fmla="*/ 2489721 w 6184806"/>
              <a:gd name="GluePoint62Y" fmla="*/ 5154967 h 5154967"/>
              <a:gd name="GluePoint63X" fmla="*/ 2147429 w 6184806"/>
              <a:gd name="GluePoint63Y" fmla="*/ 4956035 h 5154967"/>
              <a:gd name="GluePoint64X" fmla="*/ 1049243 w 6184806"/>
              <a:gd name="GluePoint64Y" fmla="*/ 3056698 h 5154967"/>
              <a:gd name="GluePoint65X" fmla="*/ 1049243 w 6184806"/>
              <a:gd name="GluePoint65Y" fmla="*/ 2668304 h 5154967"/>
              <a:gd name="GluePoint66X" fmla="*/ 1457007 w 6184806"/>
              <a:gd name="GluePoint66Y" fmla="*/ 1963067 h 5154967"/>
              <a:gd name="GluePoint67X" fmla="*/ 1491373 w 6184806"/>
              <a:gd name="GluePoint67Y" fmla="*/ 1903634 h 5154967"/>
              <a:gd name="GluePoint68X" fmla="*/ 1490164 w 6184806"/>
              <a:gd name="GluePoint68Y" fmla="*/ 1903127 h 5154967"/>
              <a:gd name="GluePoint69X" fmla="*/ 1429519 w 6184806"/>
              <a:gd name="GluePoint69Y" fmla="*/ 1841960 h 5154967"/>
              <a:gd name="GluePoint70X" fmla="*/ 968320 w 6184806"/>
              <a:gd name="GluePoint70Y" fmla="*/ 1044307 h 5154967"/>
              <a:gd name="GluePoint71X" fmla="*/ 968320 w 6184806"/>
              <a:gd name="GluePoint71Y" fmla="*/ 881196 h 5154967"/>
              <a:gd name="GluePoint72X" fmla="*/ 1429519 w 6184806"/>
              <a:gd name="GluePoint72Y" fmla="*/ 83546 h 5154967"/>
              <a:gd name="GluePoint73X" fmla="*/ 1573268 w 6184806"/>
              <a:gd name="GluePoint73Y" fmla="*/ 0 h 5154967"/>
            </a:gdLst>
            <a:ahLst/>
            <a:cxnLst>
              <a:cxn ang="0">
                <a:pos x="GluePoint1X" y="GluePoint1Y"/>
              </a:cxn>
              <a:cxn ang="0">
                <a:pos x="GluePoint2X" y="GluePoint2Y"/>
              </a:cxn>
              <a:cxn ang="0">
                <a:pos x="GluePoint3X" y="GluePoint3Y"/>
              </a:cxn>
              <a:cxn ang="0">
                <a:pos x="GluePoint4X" y="GluePoint4Y"/>
              </a:cxn>
              <a:cxn ang="0">
                <a:pos x="GluePoint5X" y="GluePoint5Y"/>
              </a:cxn>
              <a:cxn ang="0">
                <a:pos x="GluePoint6X" y="GluePoint6Y"/>
              </a:cxn>
              <a:cxn ang="0">
                <a:pos x="GluePoint7X" y="GluePoint7Y"/>
              </a:cxn>
              <a:cxn ang="0">
                <a:pos x="GluePoint8X" y="GluePoint8Y"/>
              </a:cxn>
              <a:cxn ang="0">
                <a:pos x="GluePoint9X" y="GluePoint9Y"/>
              </a:cxn>
              <a:cxn ang="0">
                <a:pos x="GluePoint10X" y="GluePoint10Y"/>
              </a:cxn>
              <a:cxn ang="0">
                <a:pos x="GluePoint11X" y="GluePoint11Y"/>
              </a:cxn>
              <a:cxn ang="0">
                <a:pos x="GluePoint12X" y="GluePoint12Y"/>
              </a:cxn>
              <a:cxn ang="0">
                <a:pos x="GluePoint13X" y="GluePoint13Y"/>
              </a:cxn>
              <a:cxn ang="0">
                <a:pos x="GluePoint14X" y="GluePoint14Y"/>
              </a:cxn>
              <a:cxn ang="0">
                <a:pos x="GluePoint15X" y="GluePoint15Y"/>
              </a:cxn>
              <a:cxn ang="0">
                <a:pos x="GluePoint16X" y="GluePoint16Y"/>
              </a:cxn>
              <a:cxn ang="0">
                <a:pos x="GluePoint17X" y="GluePoint17Y"/>
              </a:cxn>
              <a:cxn ang="0">
                <a:pos x="GluePoint18X" y="GluePoint18Y"/>
              </a:cxn>
              <a:cxn ang="0">
                <a:pos x="GluePoint19X" y="GluePoint19Y"/>
              </a:cxn>
              <a:cxn ang="0">
                <a:pos x="GluePoint20X" y="GluePoint20Y"/>
              </a:cxn>
              <a:cxn ang="0">
                <a:pos x="GluePoint21X" y="GluePoint21Y"/>
              </a:cxn>
              <a:cxn ang="0">
                <a:pos x="GluePoint22X" y="GluePoint22Y"/>
              </a:cxn>
              <a:cxn ang="0">
                <a:pos x="GluePoint23X" y="GluePoint23Y"/>
              </a:cxn>
              <a:cxn ang="0">
                <a:pos x="GluePoint24X" y="GluePoint24Y"/>
              </a:cxn>
              <a:cxn ang="0">
                <a:pos x="GluePoint25X" y="GluePoint25Y"/>
              </a:cxn>
              <a:cxn ang="0">
                <a:pos x="GluePoint26X" y="GluePoint26Y"/>
              </a:cxn>
              <a:cxn ang="0">
                <a:pos x="GluePoint27X" y="GluePoint27Y"/>
              </a:cxn>
              <a:cxn ang="0">
                <a:pos x="GluePoint28X" y="GluePoint28Y"/>
              </a:cxn>
              <a:cxn ang="0">
                <a:pos x="GluePoint29X" y="GluePoint29Y"/>
              </a:cxn>
              <a:cxn ang="0">
                <a:pos x="GluePoint30X" y="GluePoint30Y"/>
              </a:cxn>
              <a:cxn ang="0">
                <a:pos x="GluePoint31X" y="GluePoint31Y"/>
              </a:cxn>
              <a:cxn ang="0">
                <a:pos x="GluePoint32X" y="GluePoint32Y"/>
              </a:cxn>
              <a:cxn ang="0">
                <a:pos x="GluePoint33X" y="GluePoint33Y"/>
              </a:cxn>
              <a:cxn ang="0">
                <a:pos x="GluePoint34X" y="GluePoint34Y"/>
              </a:cxn>
              <a:cxn ang="0">
                <a:pos x="GluePoint35X" y="GluePoint35Y"/>
              </a:cxn>
              <a:cxn ang="0">
                <a:pos x="GluePoint36X" y="GluePoint36Y"/>
              </a:cxn>
              <a:cxn ang="0">
                <a:pos x="GluePoint37X" y="GluePoint37Y"/>
              </a:cxn>
              <a:cxn ang="0">
                <a:pos x="GluePoint38X" y="GluePoint38Y"/>
              </a:cxn>
              <a:cxn ang="0">
                <a:pos x="GluePoint39X" y="GluePoint39Y"/>
              </a:cxn>
              <a:cxn ang="0">
                <a:pos x="GluePoint40X" y="GluePoint40Y"/>
              </a:cxn>
              <a:cxn ang="0">
                <a:pos x="GluePoint41X" y="GluePoint41Y"/>
              </a:cxn>
              <a:cxn ang="0">
                <a:pos x="GluePoint42X" y="GluePoint42Y"/>
              </a:cxn>
              <a:cxn ang="0">
                <a:pos x="GluePoint43X" y="GluePoint43Y"/>
              </a:cxn>
              <a:cxn ang="0">
                <a:pos x="GluePoint44X" y="GluePoint44Y"/>
              </a:cxn>
              <a:cxn ang="0">
                <a:pos x="GluePoint45X" y="GluePoint45Y"/>
              </a:cxn>
              <a:cxn ang="0">
                <a:pos x="GluePoint46X" y="GluePoint46Y"/>
              </a:cxn>
              <a:cxn ang="0">
                <a:pos x="GluePoint47X" y="GluePoint47Y"/>
              </a:cxn>
              <a:cxn ang="0">
                <a:pos x="GluePoint48X" y="GluePoint48Y"/>
              </a:cxn>
              <a:cxn ang="0">
                <a:pos x="GluePoint49X" y="GluePoint49Y"/>
              </a:cxn>
              <a:cxn ang="0">
                <a:pos x="GluePoint50X" y="GluePoint50Y"/>
              </a:cxn>
              <a:cxn ang="0">
                <a:pos x="GluePoint51X" y="GluePoint51Y"/>
              </a:cxn>
              <a:cxn ang="0">
                <a:pos x="GluePoint52X" y="GluePoint52Y"/>
              </a:cxn>
              <a:cxn ang="0">
                <a:pos x="GluePoint53X" y="GluePoint53Y"/>
              </a:cxn>
              <a:cxn ang="0">
                <a:pos x="GluePoint54X" y="GluePoint54Y"/>
              </a:cxn>
              <a:cxn ang="0">
                <a:pos x="GluePoint55X" y="GluePoint55Y"/>
              </a:cxn>
              <a:cxn ang="0">
                <a:pos x="GluePoint56X" y="GluePoint56Y"/>
              </a:cxn>
              <a:cxn ang="0">
                <a:pos x="GluePoint57X" y="GluePoint57Y"/>
              </a:cxn>
              <a:cxn ang="0">
                <a:pos x="GluePoint58X" y="GluePoint58Y"/>
              </a:cxn>
              <a:cxn ang="0">
                <a:pos x="GluePoint59X" y="GluePoint59Y"/>
              </a:cxn>
              <a:cxn ang="0">
                <a:pos x="GluePoint60X" y="GluePoint60Y"/>
              </a:cxn>
              <a:cxn ang="0">
                <a:pos x="GluePoint61X" y="GluePoint61Y"/>
              </a:cxn>
              <a:cxn ang="0">
                <a:pos x="GluePoint62X" y="GluePoint62Y"/>
              </a:cxn>
              <a:cxn ang="0">
                <a:pos x="GluePoint63X" y="GluePoint63Y"/>
              </a:cxn>
              <a:cxn ang="0">
                <a:pos x="GluePoint64X" y="GluePoint64Y"/>
              </a:cxn>
              <a:cxn ang="0">
                <a:pos x="GluePoint65X" y="GluePoint65Y"/>
              </a:cxn>
              <a:cxn ang="0">
                <a:pos x="GluePoint66X" y="GluePoint66Y"/>
              </a:cxn>
              <a:cxn ang="0">
                <a:pos x="GluePoint67X" y="GluePoint67Y"/>
              </a:cxn>
              <a:cxn ang="0">
                <a:pos x="GluePoint68X" y="GluePoint68Y"/>
              </a:cxn>
              <a:cxn ang="0">
                <a:pos x="GluePoint69X" y="GluePoint69Y"/>
              </a:cxn>
              <a:cxn ang="0">
                <a:pos x="GluePoint70X" y="GluePoint70Y"/>
              </a:cxn>
              <a:cxn ang="0">
                <a:pos x="GluePoint71X" y="GluePoint71Y"/>
              </a:cxn>
              <a:cxn ang="0">
                <a:pos x="GluePoint72X" y="GluePoint72Y"/>
              </a:cxn>
              <a:cxn ang="0">
                <a:pos x="GluePoint73X" y="GluePoint73Y"/>
              </a:cxn>
            </a:cxnLst>
            <a:rect l="textAreaLeft" t="textAreaTop" r="textAreaRight" b="textAreaBottom"/>
            <a:pathLst>
              <a:path w="6184806" h="5154967">
                <a:moveTo>
                  <a:pt x="363179" y="3125191"/>
                </a:moveTo>
                <a:cubicBezTo>
                  <a:pt x="363179" y="3125191"/>
                  <a:pt x="363179" y="3125191"/>
                  <a:pt x="898270" y="3125191"/>
                </a:cubicBezTo>
                <a:cubicBezTo>
                  <a:pt x="931786" y="3125191"/>
                  <a:pt x="964145" y="3143614"/>
                  <a:pt x="980326" y="3173551"/>
                </a:cubicBezTo>
                <a:cubicBezTo>
                  <a:pt x="980326" y="3173551"/>
                  <a:pt x="980326" y="3173551"/>
                  <a:pt x="1248448" y="3635277"/>
                </a:cubicBezTo>
                <a:cubicBezTo>
                  <a:pt x="1265784" y="3664063"/>
                  <a:pt x="1265784" y="3700909"/>
                  <a:pt x="1248448" y="3729695"/>
                </a:cubicBezTo>
                <a:cubicBezTo>
                  <a:pt x="1248448" y="3729695"/>
                  <a:pt x="1248448" y="3729695"/>
                  <a:pt x="980326" y="4191421"/>
                </a:cubicBezTo>
                <a:cubicBezTo>
                  <a:pt x="964145" y="4221358"/>
                  <a:pt x="931786" y="4239781"/>
                  <a:pt x="898270" y="4239781"/>
                </a:cubicBezTo>
                <a:cubicBezTo>
                  <a:pt x="898270" y="4239781"/>
                  <a:pt x="898270" y="4239781"/>
                  <a:pt x="363179" y="4239781"/>
                </a:cubicBezTo>
                <a:cubicBezTo>
                  <a:pt x="328508" y="4239781"/>
                  <a:pt x="297305" y="4221358"/>
                  <a:pt x="279969" y="4191421"/>
                </a:cubicBezTo>
                <a:cubicBezTo>
                  <a:pt x="279969" y="4191421"/>
                  <a:pt x="279969" y="4191421"/>
                  <a:pt x="13002" y="3729695"/>
                </a:cubicBezTo>
                <a:cubicBezTo>
                  <a:pt x="-4334" y="3700909"/>
                  <a:pt x="-4334" y="3664063"/>
                  <a:pt x="13002" y="3635277"/>
                </a:cubicBezTo>
                <a:cubicBezTo>
                  <a:pt x="13002" y="3635277"/>
                  <a:pt x="13002" y="3635277"/>
                  <a:pt x="279969" y="3173551"/>
                </a:cubicBezTo>
                <a:cubicBezTo>
                  <a:pt x="297305" y="3143614"/>
                  <a:pt x="328508" y="3125191"/>
                  <a:pt x="363179" y="3125191"/>
                </a:cubicBezTo>
                <a:close/>
                <a:moveTo>
                  <a:pt x="2489721" y="570035"/>
                </a:moveTo>
                <a:cubicBezTo>
                  <a:pt x="2489721" y="570035"/>
                  <a:pt x="2489721" y="570035"/>
                  <a:pt x="2764862" y="570035"/>
                </a:cubicBezTo>
                <a:lnTo>
                  <a:pt x="2796959" y="570035"/>
                </a:lnTo>
                <a:lnTo>
                  <a:pt x="2827587" y="622777"/>
                </a:lnTo>
                <a:cubicBezTo>
                  <a:pt x="2870233" y="696217"/>
                  <a:pt x="2919858" y="781675"/>
                  <a:pt x="2977604" y="881117"/>
                </a:cubicBezTo>
                <a:cubicBezTo>
                  <a:pt x="3004153" y="925204"/>
                  <a:pt x="3004153" y="981634"/>
                  <a:pt x="2977604" y="1025720"/>
                </a:cubicBezTo>
                <a:cubicBezTo>
                  <a:pt x="2977604" y="1025720"/>
                  <a:pt x="2977604" y="1025720"/>
                  <a:pt x="2566968" y="1732863"/>
                </a:cubicBezTo>
                <a:cubicBezTo>
                  <a:pt x="2542188" y="1778712"/>
                  <a:pt x="2492629" y="1806927"/>
                  <a:pt x="2441299" y="1806927"/>
                </a:cubicBezTo>
                <a:cubicBezTo>
                  <a:pt x="2441299" y="1806927"/>
                  <a:pt x="2441299" y="1806927"/>
                  <a:pt x="1621798" y="1806927"/>
                </a:cubicBezTo>
                <a:cubicBezTo>
                  <a:pt x="1608523" y="1806927"/>
                  <a:pt x="1595580" y="1805163"/>
                  <a:pt x="1583218" y="1801802"/>
                </a:cubicBezTo>
                <a:lnTo>
                  <a:pt x="1556683" y="1790677"/>
                </a:lnTo>
                <a:lnTo>
                  <a:pt x="1572899" y="1762630"/>
                </a:lnTo>
                <a:cubicBezTo>
                  <a:pt x="1719523" y="1509042"/>
                  <a:pt x="1907201" y="1184448"/>
                  <a:pt x="2147429" y="768968"/>
                </a:cubicBezTo>
                <a:cubicBezTo>
                  <a:pt x="2218739" y="645819"/>
                  <a:pt x="2347099" y="570035"/>
                  <a:pt x="2489721" y="570035"/>
                </a:cubicBezTo>
                <a:close/>
                <a:moveTo>
                  <a:pt x="1573268" y="0"/>
                </a:moveTo>
                <a:cubicBezTo>
                  <a:pt x="1573268" y="0"/>
                  <a:pt x="1573268" y="0"/>
                  <a:pt x="2497662" y="0"/>
                </a:cubicBezTo>
                <a:cubicBezTo>
                  <a:pt x="2555561" y="0"/>
                  <a:pt x="2611463" y="31828"/>
                  <a:pt x="2639415" y="83546"/>
                </a:cubicBezTo>
                <a:cubicBezTo>
                  <a:pt x="2639415" y="83546"/>
                  <a:pt x="2639415" y="83546"/>
                  <a:pt x="2887862" y="511387"/>
                </a:cubicBezTo>
                <a:lnTo>
                  <a:pt x="2915928" y="559720"/>
                </a:lnTo>
                <a:lnTo>
                  <a:pt x="2893844" y="559720"/>
                </a:lnTo>
                <a:lnTo>
                  <a:pt x="2789466" y="559720"/>
                </a:lnTo>
                <a:lnTo>
                  <a:pt x="2744122" y="481634"/>
                </a:lnTo>
                <a:cubicBezTo>
                  <a:pt x="2570885" y="183309"/>
                  <a:pt x="2570885" y="183309"/>
                  <a:pt x="2570885" y="183309"/>
                </a:cubicBezTo>
                <a:cubicBezTo>
                  <a:pt x="2546104" y="137459"/>
                  <a:pt x="2496545" y="109243"/>
                  <a:pt x="2445216" y="109243"/>
                </a:cubicBezTo>
                <a:cubicBezTo>
                  <a:pt x="1625714" y="109243"/>
                  <a:pt x="1625714" y="109243"/>
                  <a:pt x="1625714" y="109243"/>
                </a:cubicBezTo>
                <a:cubicBezTo>
                  <a:pt x="1572615" y="109243"/>
                  <a:pt x="1524825" y="137459"/>
                  <a:pt x="1498276" y="183309"/>
                </a:cubicBezTo>
                <a:cubicBezTo>
                  <a:pt x="1089410" y="890450"/>
                  <a:pt x="1089410" y="890450"/>
                  <a:pt x="1089410" y="890450"/>
                </a:cubicBezTo>
                <a:cubicBezTo>
                  <a:pt x="1062860" y="934537"/>
                  <a:pt x="1062860" y="990967"/>
                  <a:pt x="1089410" y="1035054"/>
                </a:cubicBezTo>
                <a:cubicBezTo>
                  <a:pt x="1498276" y="1742196"/>
                  <a:pt x="1498276" y="1742196"/>
                  <a:pt x="1498276" y="1742196"/>
                </a:cubicBezTo>
                <a:cubicBezTo>
                  <a:pt x="1511551" y="1765121"/>
                  <a:pt x="1530135" y="1783637"/>
                  <a:pt x="1552039" y="1796422"/>
                </a:cubicBezTo>
                <a:lnTo>
                  <a:pt x="1558260" y="1799029"/>
                </a:lnTo>
                <a:lnTo>
                  <a:pt x="1524911" y="1856707"/>
                </a:lnTo>
                <a:lnTo>
                  <a:pt x="1500108" y="1899604"/>
                </a:lnTo>
                <a:lnTo>
                  <a:pt x="1525834" y="1910390"/>
                </a:lnTo>
                <a:cubicBezTo>
                  <a:pt x="1539779" y="1914181"/>
                  <a:pt x="1554378" y="1916170"/>
                  <a:pt x="1569352" y="1916170"/>
                </a:cubicBezTo>
                <a:cubicBezTo>
                  <a:pt x="2493745" y="1916170"/>
                  <a:pt x="2493745" y="1916170"/>
                  <a:pt x="2493745" y="1916170"/>
                </a:cubicBezTo>
                <a:cubicBezTo>
                  <a:pt x="2551645" y="1916170"/>
                  <a:pt x="2607546" y="1884345"/>
                  <a:pt x="2635498" y="1832627"/>
                </a:cubicBezTo>
                <a:cubicBezTo>
                  <a:pt x="3098693" y="1034974"/>
                  <a:pt x="3098693" y="1034974"/>
                  <a:pt x="3098693" y="1034974"/>
                </a:cubicBezTo>
                <a:cubicBezTo>
                  <a:pt x="3128641" y="985246"/>
                  <a:pt x="3128641" y="921593"/>
                  <a:pt x="3098693" y="871863"/>
                </a:cubicBezTo>
                <a:cubicBezTo>
                  <a:pt x="3040794" y="772157"/>
                  <a:pt x="2990132" y="684914"/>
                  <a:pt x="2945803" y="608576"/>
                </a:cubicBezTo>
                <a:lnTo>
                  <a:pt x="2923422" y="570035"/>
                </a:lnTo>
                <a:lnTo>
                  <a:pt x="3027104" y="570035"/>
                </a:lnTo>
                <a:cubicBezTo>
                  <a:pt x="3349535" y="570035"/>
                  <a:pt x="3865424" y="570035"/>
                  <a:pt x="4690846" y="570035"/>
                </a:cubicBezTo>
                <a:cubicBezTo>
                  <a:pt x="4828714" y="570035"/>
                  <a:pt x="4961827" y="645819"/>
                  <a:pt x="5028384" y="768968"/>
                </a:cubicBezTo>
                <a:cubicBezTo>
                  <a:pt x="5028384" y="768968"/>
                  <a:pt x="5028384" y="768968"/>
                  <a:pt x="6131323" y="2668304"/>
                </a:cubicBezTo>
                <a:cubicBezTo>
                  <a:pt x="6202634" y="2786717"/>
                  <a:pt x="6202634" y="2938285"/>
                  <a:pt x="6131323" y="3056698"/>
                </a:cubicBezTo>
                <a:cubicBezTo>
                  <a:pt x="6131323" y="3056698"/>
                  <a:pt x="6131323" y="3056698"/>
                  <a:pt x="5028384" y="4956035"/>
                </a:cubicBezTo>
                <a:cubicBezTo>
                  <a:pt x="4961827" y="5079184"/>
                  <a:pt x="4828714" y="5154967"/>
                  <a:pt x="4690846" y="5154967"/>
                </a:cubicBezTo>
                <a:cubicBezTo>
                  <a:pt x="4690846" y="5154967"/>
                  <a:pt x="4690846" y="5154967"/>
                  <a:pt x="2489721" y="5154967"/>
                </a:cubicBezTo>
                <a:cubicBezTo>
                  <a:pt x="2347099" y="5154967"/>
                  <a:pt x="2218739" y="5079184"/>
                  <a:pt x="2147429" y="4956035"/>
                </a:cubicBezTo>
                <a:cubicBezTo>
                  <a:pt x="2147429" y="4956035"/>
                  <a:pt x="2147429" y="4956035"/>
                  <a:pt x="1049243" y="3056698"/>
                </a:cubicBezTo>
                <a:cubicBezTo>
                  <a:pt x="977932" y="2938285"/>
                  <a:pt x="977932" y="2786717"/>
                  <a:pt x="1049243" y="2668304"/>
                </a:cubicBezTo>
                <a:cubicBezTo>
                  <a:pt x="1049243" y="2668304"/>
                  <a:pt x="1049243" y="2668304"/>
                  <a:pt x="1457007" y="1963067"/>
                </a:cubicBezTo>
                <a:lnTo>
                  <a:pt x="1491373" y="1903634"/>
                </a:lnTo>
                <a:lnTo>
                  <a:pt x="1490164" y="1903127"/>
                </a:lnTo>
                <a:cubicBezTo>
                  <a:pt x="1465456" y="1888705"/>
                  <a:pt x="1444493" y="1867820"/>
                  <a:pt x="1429519" y="1841960"/>
                </a:cubicBezTo>
                <a:cubicBezTo>
                  <a:pt x="1429519" y="1841960"/>
                  <a:pt x="1429519" y="1841960"/>
                  <a:pt x="968320" y="1044307"/>
                </a:cubicBezTo>
                <a:cubicBezTo>
                  <a:pt x="938371" y="994579"/>
                  <a:pt x="938371" y="930926"/>
                  <a:pt x="968320" y="881196"/>
                </a:cubicBezTo>
                <a:cubicBezTo>
                  <a:pt x="968320" y="881196"/>
                  <a:pt x="968320" y="881196"/>
                  <a:pt x="1429519" y="83546"/>
                </a:cubicBezTo>
                <a:cubicBezTo>
                  <a:pt x="1459466" y="31828"/>
                  <a:pt x="1513373" y="0"/>
                  <a:pt x="1573268" y="0"/>
                </a:cubicBezTo>
                <a:close/>
              </a:path>
            </a:pathLst>
          </a:custGeom>
          <a:solidFill>
            <a:schemeClr val="lt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u="none" strike="noStrike">
              <a:solidFill>
                <a:schemeClr val="lt1"/>
              </a:solidFill>
              <a:effectLst/>
              <a:uFillTx/>
              <a:latin typeface="Times New Roman"/>
            </a:endParaRPr>
          </a:p>
        </p:txBody>
      </p:sp>
      <p:pic>
        <p:nvPicPr>
          <p:cNvPr id="122" name="Picture 2" descr="Side cutaway view of a single human tooth showing cavity / caries erosion through the enamel into the underlying dentin."/>
          <p:cNvPicPr/>
          <p:nvPr/>
        </p:nvPicPr>
        <p:blipFill>
          <a:blip r:embed="rId2"/>
          <a:stretch/>
        </p:blipFill>
        <p:spPr>
          <a:xfrm>
            <a:off x="2959560" y="1095480"/>
            <a:ext cx="3224160" cy="3285360"/>
          </a:xfrm>
          <a:prstGeom prst="rect">
            <a:avLst/>
          </a:prstGeom>
          <a:noFill/>
          <a:ln w="0">
            <a:noFill/>
          </a:ln>
          <a:effectLst>
            <a:softEdge rad="11268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PlaceHolder 1"/>
          <p:cNvSpPr>
            <a:spLocks noGrp="1"/>
          </p:cNvSpPr>
          <p:nvPr>
            <p:ph type="title"/>
          </p:nvPr>
        </p:nvSpPr>
        <p:spPr>
          <a:xfrm>
            <a:off x="630720" y="145440"/>
            <a:ext cx="7886160" cy="548640"/>
          </a:xfrm>
          <a:prstGeom prst="rect">
            <a:avLst/>
          </a:prstGeom>
          <a:noFill/>
          <a:ln w="0">
            <a:noFill/>
          </a:ln>
        </p:spPr>
        <p:txBody>
          <a:bodyPr lIns="91440" tIns="45720" rIns="91440" bIns="45720" anchor="ctr">
            <a:noAutofit/>
          </a:bodyPr>
          <a:lstStyle/>
          <a:p>
            <a:pPr indent="0" algn="ctr" defTabSz="685800">
              <a:lnSpc>
                <a:spcPct val="90000"/>
              </a:lnSpc>
              <a:buNone/>
              <a:tabLst>
                <a:tab pos="0" algn="l"/>
              </a:tabLst>
            </a:pPr>
            <a:r>
              <a:rPr lang="en-US" sz="3300" b="0" u="none" strike="noStrike">
                <a:solidFill>
                  <a:schemeClr val="dk1"/>
                </a:solidFill>
                <a:effectLst/>
                <a:uFillTx/>
                <a:latin typeface="Arial"/>
              </a:rPr>
              <a:t>Microbe-based resistance to caries</a:t>
            </a:r>
            <a:endParaRPr lang="en-US" sz="3300" b="0" u="none" strike="noStrike">
              <a:solidFill>
                <a:srgbClr val="000000"/>
              </a:solidFill>
              <a:effectLst/>
              <a:uFillTx/>
              <a:latin typeface="Arial"/>
            </a:endParaRPr>
          </a:p>
        </p:txBody>
      </p:sp>
      <p:sp>
        <p:nvSpPr>
          <p:cNvPr id="159" name="PlaceHolder 2"/>
          <p:cNvSpPr>
            <a:spLocks noGrp="1"/>
          </p:cNvSpPr>
          <p:nvPr>
            <p:ph/>
          </p:nvPr>
        </p:nvSpPr>
        <p:spPr>
          <a:xfrm>
            <a:off x="628560" y="990720"/>
            <a:ext cx="7886160" cy="5185800"/>
          </a:xfrm>
          <a:prstGeom prst="rect">
            <a:avLst/>
          </a:prstGeom>
          <a:noFill/>
          <a:ln w="0">
            <a:noFill/>
          </a:ln>
        </p:spPr>
        <p:txBody>
          <a:bodyPr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100" b="1" i="1" u="none" strike="noStrike" dirty="0">
                <a:solidFill>
                  <a:schemeClr val="dk1"/>
                </a:solidFill>
                <a:effectLst/>
                <a:uFillTx/>
                <a:latin typeface="Arial"/>
              </a:rPr>
              <a:t>Streptococcus mutans</a:t>
            </a:r>
            <a:r>
              <a:rPr lang="en-US" sz="2100" b="0" i="1" u="none" strike="noStrike" dirty="0">
                <a:solidFill>
                  <a:schemeClr val="dk1"/>
                </a:solidFill>
                <a:effectLst/>
                <a:uFillTx/>
                <a:latin typeface="Arial"/>
              </a:rPr>
              <a:t> </a:t>
            </a:r>
            <a:r>
              <a:rPr lang="en-US" sz="2100" b="0" u="none" strike="noStrike" dirty="0">
                <a:solidFill>
                  <a:schemeClr val="dk1"/>
                </a:solidFill>
                <a:effectLst/>
                <a:uFillTx/>
                <a:latin typeface="Arial"/>
              </a:rPr>
              <a:t>– the primary cariogenic bacterium. Rapidly produces LOTS of lactic acid, lowering pH on the tooth surface, destroying the enamel. </a:t>
            </a:r>
            <a:endParaRPr lang="en-US" sz="2100" b="0" u="none" strike="noStrike" dirty="0">
              <a:solidFill>
                <a:srgbClr val="000000"/>
              </a:solidFill>
              <a:effectLst/>
              <a:uFillTx/>
              <a:latin typeface="Arial"/>
            </a:endParaRPr>
          </a:p>
          <a:p>
            <a:pPr indent="0" defTabSz="685800">
              <a:lnSpc>
                <a:spcPct val="90000"/>
              </a:lnSpc>
              <a:spcBef>
                <a:spcPts val="751"/>
              </a:spcBef>
              <a:buNone/>
              <a:tabLst>
                <a:tab pos="0" algn="l"/>
              </a:tabLst>
            </a:pPr>
            <a:endParaRPr lang="en-US" sz="2100" b="0" u="none" strike="noStrike" dirty="0">
              <a:solidFill>
                <a:srgbClr val="000000"/>
              </a:solidFill>
              <a:effectLst/>
              <a:uFillTx/>
              <a:latin typeface="Arial"/>
            </a:endParaRPr>
          </a:p>
          <a:p>
            <a:pPr marL="514440" lvl="1" indent="-171360" defTabSz="685800">
              <a:lnSpc>
                <a:spcPct val="90000"/>
              </a:lnSpc>
              <a:spcBef>
                <a:spcPts val="374"/>
              </a:spcBef>
              <a:buClr>
                <a:srgbClr val="000000"/>
              </a:buClr>
              <a:buFont typeface="Arial"/>
              <a:buChar char="•"/>
              <a:tabLst>
                <a:tab pos="0" algn="l"/>
              </a:tabLst>
            </a:pPr>
            <a:r>
              <a:rPr lang="en-US" sz="1800" b="0" u="none" strike="noStrike" dirty="0">
                <a:solidFill>
                  <a:schemeClr val="dk1"/>
                </a:solidFill>
                <a:effectLst/>
                <a:uFillTx/>
                <a:latin typeface="Arial"/>
              </a:rPr>
              <a:t>Either keep </a:t>
            </a:r>
            <a:r>
              <a:rPr lang="en-US" sz="1800" b="0" i="1" u="none" strike="noStrike" dirty="0">
                <a:solidFill>
                  <a:schemeClr val="dk1"/>
                </a:solidFill>
                <a:effectLst/>
                <a:uFillTx/>
                <a:latin typeface="Arial"/>
              </a:rPr>
              <a:t>S. mutans</a:t>
            </a:r>
            <a:r>
              <a:rPr lang="en-US" sz="1800" b="0" u="none" strike="noStrike" dirty="0">
                <a:solidFill>
                  <a:schemeClr val="dk1"/>
                </a:solidFill>
                <a:effectLst/>
                <a:uFillTx/>
                <a:latin typeface="Arial"/>
              </a:rPr>
              <a:t> numbers low, or reduce lactic acid concentrations.</a:t>
            </a:r>
            <a:endParaRPr lang="en-US" sz="1800" b="0" u="none" strike="noStrike" dirty="0">
              <a:solidFill>
                <a:srgbClr val="000000"/>
              </a:solidFill>
              <a:effectLst/>
              <a:uFillTx/>
              <a:latin typeface="Arial"/>
            </a:endParaRPr>
          </a:p>
        </p:txBody>
      </p:sp>
      <p:pic>
        <p:nvPicPr>
          <p:cNvPr id="160" name="Picture 2" descr="Diagram showing how sugars lead to excess fermentation and lower pH, generating risk for cavity formation. "/>
          <p:cNvPicPr/>
          <p:nvPr/>
        </p:nvPicPr>
        <p:blipFill>
          <a:blip r:embed="rId2"/>
          <a:stretch/>
        </p:blipFill>
        <p:spPr>
          <a:xfrm>
            <a:off x="1371600" y="2779920"/>
            <a:ext cx="6400080" cy="3931920"/>
          </a:xfrm>
          <a:prstGeom prst="rect">
            <a:avLst/>
          </a:prstGeom>
          <a:noFill/>
          <a:ln w="0">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PlaceHolder 1"/>
          <p:cNvSpPr>
            <a:spLocks noGrp="1"/>
          </p:cNvSpPr>
          <p:nvPr>
            <p:ph type="title"/>
          </p:nvPr>
        </p:nvSpPr>
        <p:spPr>
          <a:xfrm>
            <a:off x="630720" y="145440"/>
            <a:ext cx="7886160" cy="548640"/>
          </a:xfrm>
          <a:prstGeom prst="rect">
            <a:avLst/>
          </a:prstGeom>
          <a:noFill/>
          <a:ln w="0">
            <a:noFill/>
          </a:ln>
        </p:spPr>
        <p:txBody>
          <a:bodyPr lIns="91440" tIns="45720" rIns="91440" bIns="45720" anchor="ctr">
            <a:noAutofit/>
          </a:bodyPr>
          <a:lstStyle/>
          <a:p>
            <a:pPr indent="0" algn="ctr" defTabSz="685800">
              <a:lnSpc>
                <a:spcPct val="90000"/>
              </a:lnSpc>
              <a:buNone/>
              <a:tabLst>
                <a:tab pos="0" algn="l"/>
              </a:tabLst>
            </a:pPr>
            <a:r>
              <a:rPr lang="en-US" sz="3300" b="0" u="none" strike="noStrike">
                <a:solidFill>
                  <a:schemeClr val="dk1"/>
                </a:solidFill>
                <a:effectLst/>
                <a:uFillTx/>
                <a:latin typeface="Arial"/>
              </a:rPr>
              <a:t>Microbe-based pH modulation</a:t>
            </a:r>
            <a:endParaRPr lang="en-US" sz="3300" b="0" u="none" strike="noStrike">
              <a:solidFill>
                <a:srgbClr val="000000"/>
              </a:solidFill>
              <a:effectLst/>
              <a:uFillTx/>
              <a:latin typeface="Arial"/>
            </a:endParaRPr>
          </a:p>
        </p:txBody>
      </p:sp>
      <p:sp>
        <p:nvSpPr>
          <p:cNvPr id="164" name="PlaceHolder 2"/>
          <p:cNvSpPr>
            <a:spLocks noGrp="1"/>
          </p:cNvSpPr>
          <p:nvPr>
            <p:ph/>
          </p:nvPr>
        </p:nvSpPr>
        <p:spPr>
          <a:xfrm>
            <a:off x="622800" y="1213560"/>
            <a:ext cx="7886160" cy="4956840"/>
          </a:xfrm>
          <a:prstGeom prst="rect">
            <a:avLst/>
          </a:prstGeom>
          <a:noFill/>
          <a:ln w="0">
            <a:noFill/>
          </a:ln>
        </p:spPr>
        <p:txBody>
          <a:bodyPr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100" b="0" u="none" strike="noStrike">
                <a:solidFill>
                  <a:schemeClr val="dk1"/>
                </a:solidFill>
                <a:effectLst/>
                <a:uFillTx/>
                <a:latin typeface="Arial"/>
              </a:rPr>
              <a:t>Mechanisms to increase pH by oral bacterial species </a:t>
            </a:r>
            <a:endParaRPr lang="en-US" sz="2100" b="0" u="none" strike="noStrike">
              <a:solidFill>
                <a:srgbClr val="000000"/>
              </a:solidFill>
              <a:effectLst/>
              <a:uFillTx/>
              <a:latin typeface="Arial"/>
            </a:endParaRPr>
          </a:p>
        </p:txBody>
      </p:sp>
      <p:grpSp>
        <p:nvGrpSpPr>
          <p:cNvPr id="165" name="Group 5"/>
          <p:cNvGrpSpPr/>
          <p:nvPr/>
        </p:nvGrpSpPr>
        <p:grpSpPr>
          <a:xfrm>
            <a:off x="1219320" y="2109960"/>
            <a:ext cx="6554160" cy="2434680"/>
            <a:chOff x="1219320" y="2109960"/>
            <a:chExt cx="6554160" cy="2434680"/>
          </a:xfrm>
        </p:grpSpPr>
        <p:pic>
          <p:nvPicPr>
            <p:cNvPr id="166" name="Picture 6"/>
            <p:cNvPicPr/>
            <p:nvPr/>
          </p:nvPicPr>
          <p:blipFill>
            <a:blip r:embed="rId2"/>
            <a:srcRect l="2091" t="13619" r="3605" b="26531"/>
            <a:stretch/>
          </p:blipFill>
          <p:spPr>
            <a:xfrm>
              <a:off x="1219320" y="2716560"/>
              <a:ext cx="6554160" cy="1828080"/>
            </a:xfrm>
            <a:prstGeom prst="rect">
              <a:avLst/>
            </a:prstGeom>
            <a:noFill/>
            <a:ln w="0">
              <a:noFill/>
            </a:ln>
          </p:spPr>
        </p:pic>
        <p:sp>
          <p:nvSpPr>
            <p:cNvPr id="167" name="TextBox 7"/>
            <p:cNvSpPr/>
            <p:nvPr/>
          </p:nvSpPr>
          <p:spPr>
            <a:xfrm>
              <a:off x="1279080" y="2109960"/>
              <a:ext cx="6434280" cy="583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685800">
                <a:lnSpc>
                  <a:spcPct val="100000"/>
                </a:lnSpc>
              </a:pPr>
              <a:r>
                <a:rPr lang="en-US" sz="1600" b="1" u="none" strike="noStrike">
                  <a:solidFill>
                    <a:srgbClr val="000000"/>
                  </a:solidFill>
                  <a:effectLst/>
                  <a:uFillTx/>
                  <a:latin typeface="Calibri"/>
                </a:rPr>
                <a:t>Oral arginolytic bacterial communities; the arginine deiminase system </a:t>
              </a:r>
              <a:endParaRPr lang="en-US" sz="1600" b="0" u="none" strike="noStrike">
                <a:solidFill>
                  <a:srgbClr val="000000"/>
                </a:solidFill>
                <a:effectLst/>
                <a:uFillTx/>
                <a:latin typeface="Arial"/>
              </a:endParaRPr>
            </a:p>
            <a:p>
              <a:pPr algn="ctr" defTabSz="685800">
                <a:lnSpc>
                  <a:spcPct val="100000"/>
                </a:lnSpc>
              </a:pPr>
              <a:r>
                <a:rPr lang="en-US" sz="1600" b="0" i="1" u="none" strike="noStrike">
                  <a:solidFill>
                    <a:srgbClr val="000000"/>
                  </a:solidFill>
                  <a:effectLst/>
                  <a:uFillTx/>
                  <a:latin typeface="Calibri"/>
                </a:rPr>
                <a:t>S. gordonii, S. sanguinis, etc.</a:t>
              </a:r>
              <a:endParaRPr lang="en-US" sz="1600" b="0" u="none" strike="noStrike">
                <a:solidFill>
                  <a:srgbClr val="000000"/>
                </a:solidFill>
                <a:effectLst/>
                <a:uFillTx/>
                <a:latin typeface="Arial"/>
              </a:endParaRPr>
            </a:p>
          </p:txBody>
        </p:sp>
      </p:grpSp>
      <p:grpSp>
        <p:nvGrpSpPr>
          <p:cNvPr id="168" name="Group 8"/>
          <p:cNvGrpSpPr/>
          <p:nvPr/>
        </p:nvGrpSpPr>
        <p:grpSpPr>
          <a:xfrm>
            <a:off x="1828800" y="4800600"/>
            <a:ext cx="5257440" cy="1142640"/>
            <a:chOff x="1828800" y="4800600"/>
            <a:chExt cx="5257440" cy="1142640"/>
          </a:xfrm>
        </p:grpSpPr>
        <p:grpSp>
          <p:nvGrpSpPr>
            <p:cNvPr id="169" name="Group 9"/>
            <p:cNvGrpSpPr/>
            <p:nvPr/>
          </p:nvGrpSpPr>
          <p:grpSpPr>
            <a:xfrm>
              <a:off x="1937160" y="4800600"/>
              <a:ext cx="5149080" cy="998280"/>
              <a:chOff x="1937160" y="4800600"/>
              <a:chExt cx="5149080" cy="998280"/>
            </a:xfrm>
          </p:grpSpPr>
          <p:sp>
            <p:nvSpPr>
              <p:cNvPr id="170" name="TextBox 11"/>
              <p:cNvSpPr/>
              <p:nvPr/>
            </p:nvSpPr>
            <p:spPr>
              <a:xfrm>
                <a:off x="1937160" y="4800600"/>
                <a:ext cx="5149080" cy="295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350" b="0" i="1" u="none" strike="noStrike">
                    <a:solidFill>
                      <a:srgbClr val="000000"/>
                    </a:solidFill>
                    <a:effectLst/>
                    <a:uFillTx/>
                    <a:latin typeface="Calibri"/>
                  </a:rPr>
                  <a:t>S. salivarius</a:t>
                </a:r>
                <a:r>
                  <a:rPr lang="en-US" sz="1350" b="0" u="none" strike="noStrike">
                    <a:solidFill>
                      <a:srgbClr val="000000"/>
                    </a:solidFill>
                    <a:effectLst/>
                    <a:uFillTx/>
                    <a:latin typeface="Calibri"/>
                  </a:rPr>
                  <a:t>, </a:t>
                </a:r>
                <a:r>
                  <a:rPr lang="en-US" sz="1350" b="0" i="1" u="none" strike="noStrike">
                    <a:solidFill>
                      <a:srgbClr val="000000"/>
                    </a:solidFill>
                    <a:effectLst/>
                    <a:uFillTx/>
                    <a:latin typeface="Calibri"/>
                  </a:rPr>
                  <a:t>Actinomyces naeslundii, </a:t>
                </a:r>
                <a:r>
                  <a:rPr lang="en-US" sz="1350" b="0" u="none" strike="noStrike">
                    <a:solidFill>
                      <a:srgbClr val="000000"/>
                    </a:solidFill>
                    <a:effectLst/>
                    <a:uFillTx/>
                    <a:latin typeface="Calibri"/>
                  </a:rPr>
                  <a:t>certain oral haemophili </a:t>
                </a:r>
                <a:endParaRPr lang="en-US" sz="1350" b="0" u="none" strike="noStrike">
                  <a:solidFill>
                    <a:srgbClr val="000000"/>
                  </a:solidFill>
                  <a:effectLst/>
                  <a:uFillTx/>
                  <a:latin typeface="Arial"/>
                </a:endParaRPr>
              </a:p>
            </p:txBody>
          </p:sp>
          <p:sp>
            <p:nvSpPr>
              <p:cNvPr id="171" name="Rectangle 12"/>
              <p:cNvSpPr/>
              <p:nvPr/>
            </p:nvSpPr>
            <p:spPr>
              <a:xfrm>
                <a:off x="2556360" y="5184000"/>
                <a:ext cx="4038840" cy="614880"/>
              </a:xfrm>
              <a:prstGeom prst="rect">
                <a:avLst/>
              </a:prstGeom>
              <a:solidFill>
                <a:srgbClr val="4472C4"/>
              </a:solidFill>
              <a:ln>
                <a:solidFill>
                  <a:srgbClr val="32549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685800">
                  <a:lnSpc>
                    <a:spcPct val="100000"/>
                  </a:lnSpc>
                </a:pPr>
                <a:r>
                  <a:rPr lang="en-US" sz="1800" b="0" u="none" strike="noStrike">
                    <a:solidFill>
                      <a:srgbClr val="FFFFFF"/>
                    </a:solidFill>
                    <a:effectLst/>
                    <a:uFillTx/>
                    <a:latin typeface="Calibri"/>
                  </a:rPr>
                  <a:t>Urea + H</a:t>
                </a:r>
                <a:r>
                  <a:rPr lang="en-US" sz="1800" b="0" u="none" strike="noStrike" baseline="-25000">
                    <a:solidFill>
                      <a:srgbClr val="FFFFFF"/>
                    </a:solidFill>
                    <a:effectLst/>
                    <a:uFillTx/>
                    <a:latin typeface="Calibri"/>
                  </a:rPr>
                  <a:t>2</a:t>
                </a:r>
                <a:r>
                  <a:rPr lang="en-US" sz="1800" b="0" u="none" strike="noStrike">
                    <a:solidFill>
                      <a:srgbClr val="FFFFFF"/>
                    </a:solidFill>
                    <a:effectLst/>
                    <a:uFillTx/>
                    <a:latin typeface="Calibri"/>
                  </a:rPr>
                  <a:t>O                 2NH</a:t>
                </a:r>
                <a:r>
                  <a:rPr lang="en-US" sz="1800" b="0" u="none" strike="noStrike" baseline="-25000">
                    <a:solidFill>
                      <a:srgbClr val="FFFFFF"/>
                    </a:solidFill>
                    <a:effectLst/>
                    <a:uFillTx/>
                    <a:latin typeface="Calibri"/>
                  </a:rPr>
                  <a:t>3</a:t>
                </a:r>
                <a:r>
                  <a:rPr lang="en-US" sz="1800" b="0" u="none" strike="noStrike">
                    <a:solidFill>
                      <a:srgbClr val="FFFFFF"/>
                    </a:solidFill>
                    <a:effectLst/>
                    <a:uFillTx/>
                    <a:latin typeface="Calibri"/>
                  </a:rPr>
                  <a:t> + CO</a:t>
                </a:r>
                <a:r>
                  <a:rPr lang="en-US" sz="1800" b="0" u="none" strike="noStrike" baseline="-25000">
                    <a:solidFill>
                      <a:srgbClr val="FFFFFF"/>
                    </a:solidFill>
                    <a:effectLst/>
                    <a:uFillTx/>
                    <a:latin typeface="Calibri"/>
                  </a:rPr>
                  <a:t>2</a:t>
                </a:r>
                <a:endParaRPr lang="en-US" sz="1800" b="0" u="none" strike="noStrike">
                  <a:solidFill>
                    <a:srgbClr val="FFFFFF"/>
                  </a:solidFill>
                  <a:effectLst/>
                  <a:uFillTx/>
                  <a:latin typeface="Arial"/>
                </a:endParaRPr>
              </a:p>
            </p:txBody>
          </p:sp>
          <p:cxnSp>
            <p:nvCxnSpPr>
              <p:cNvPr id="172" name="Straight Arrow Connector 13"/>
              <p:cNvCxnSpPr/>
              <p:nvPr/>
            </p:nvCxnSpPr>
            <p:spPr>
              <a:xfrm>
                <a:off x="4153680" y="5609160"/>
                <a:ext cx="717480" cy="720"/>
              </a:xfrm>
              <a:prstGeom prst="straightConnector1">
                <a:avLst/>
              </a:prstGeom>
              <a:ln w="0">
                <a:solidFill>
                  <a:srgbClr val="FFFFFF"/>
                </a:solidFill>
                <a:tailEnd type="triangle" w="med" len="med"/>
              </a:ln>
            </p:spPr>
          </p:cxnSp>
          <p:sp>
            <p:nvSpPr>
              <p:cNvPr id="173" name="TextBox 14"/>
              <p:cNvSpPr/>
              <p:nvPr/>
            </p:nvSpPr>
            <p:spPr>
              <a:xfrm>
                <a:off x="4111920" y="5257440"/>
                <a:ext cx="799920" cy="295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350" b="1" u="none" strike="noStrike">
                    <a:solidFill>
                      <a:srgbClr val="FFFFFF"/>
                    </a:solidFill>
                    <a:effectLst/>
                    <a:uFillTx/>
                    <a:latin typeface="Calibri"/>
                  </a:rPr>
                  <a:t>Urease</a:t>
                </a:r>
                <a:endParaRPr lang="en-US" sz="1350" b="0" u="none" strike="noStrike">
                  <a:solidFill>
                    <a:srgbClr val="000000"/>
                  </a:solidFill>
                  <a:effectLst/>
                  <a:uFillTx/>
                  <a:latin typeface="Arial"/>
                </a:endParaRPr>
              </a:p>
            </p:txBody>
          </p:sp>
        </p:grpSp>
        <p:sp>
          <p:nvSpPr>
            <p:cNvPr id="174" name="Rectangle 10"/>
            <p:cNvSpPr/>
            <p:nvPr/>
          </p:nvSpPr>
          <p:spPr>
            <a:xfrm>
              <a:off x="1828800" y="4800600"/>
              <a:ext cx="5206680" cy="1142640"/>
            </a:xfrm>
            <a:prstGeom prst="rect">
              <a:avLst/>
            </a:prstGeom>
            <a:noFill/>
            <a:ln>
              <a:solidFill>
                <a:srgbClr val="385623"/>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685800">
                <a:lnSpc>
                  <a:spcPct val="100000"/>
                </a:lnSpc>
              </a:pPr>
              <a:endParaRPr lang="en-US" sz="1350" b="0" u="none" strike="noStrike">
                <a:solidFill>
                  <a:srgbClr val="FFFFFF"/>
                </a:solidFill>
                <a:effectLst/>
                <a:uFillTx/>
                <a:latin typeface="Calibri"/>
              </a:endParaRPr>
            </a:p>
          </p:txBody>
        </p:sp>
      </p:grpSp>
      <p:sp>
        <p:nvSpPr>
          <p:cNvPr id="175" name="TextBox 15"/>
          <p:cNvSpPr/>
          <p:nvPr/>
        </p:nvSpPr>
        <p:spPr>
          <a:xfrm>
            <a:off x="152280" y="6253200"/>
            <a:ext cx="4561200" cy="3686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800" b="0" u="none" strike="noStrike">
                <a:solidFill>
                  <a:schemeClr val="dk1"/>
                </a:solidFill>
                <a:effectLst/>
                <a:uFillTx/>
                <a:latin typeface="Tahoma"/>
              </a:rPr>
              <a:t>Ammonia (NH3) is very alkaline, raising pH</a:t>
            </a:r>
            <a:endParaRPr lang="en-US" sz="1800" b="0" u="none" strike="noStrike">
              <a:solidFill>
                <a:srgbClr val="000000"/>
              </a:solidFill>
              <a:effectLst/>
              <a:uFillTx/>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1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1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PlaceHolder 1"/>
          <p:cNvSpPr>
            <a:spLocks noGrp="1"/>
          </p:cNvSpPr>
          <p:nvPr>
            <p:ph type="title"/>
          </p:nvPr>
        </p:nvSpPr>
        <p:spPr>
          <a:xfrm>
            <a:off x="630720" y="145440"/>
            <a:ext cx="7886160" cy="548640"/>
          </a:xfrm>
          <a:prstGeom prst="rect">
            <a:avLst/>
          </a:prstGeom>
          <a:noFill/>
          <a:ln w="0">
            <a:noFill/>
          </a:ln>
        </p:spPr>
        <p:txBody>
          <a:bodyPr lIns="91440" tIns="45720" rIns="91440" bIns="45720" anchor="ctr">
            <a:noAutofit/>
          </a:bodyPr>
          <a:lstStyle/>
          <a:p>
            <a:pPr indent="0" algn="ctr" defTabSz="685800">
              <a:lnSpc>
                <a:spcPct val="90000"/>
              </a:lnSpc>
              <a:buNone/>
              <a:tabLst>
                <a:tab pos="0" algn="l"/>
              </a:tabLst>
            </a:pPr>
            <a:r>
              <a:rPr lang="en-US" sz="3300" b="0" u="none" strike="noStrike">
                <a:solidFill>
                  <a:schemeClr val="dk1"/>
                </a:solidFill>
                <a:effectLst/>
                <a:uFillTx/>
                <a:latin typeface="Arial"/>
              </a:rPr>
              <a:t>Microbe-based antagonism of </a:t>
            </a:r>
            <a:r>
              <a:rPr lang="en-US" sz="3300" b="0" i="1" u="none" strike="noStrike">
                <a:solidFill>
                  <a:schemeClr val="dk1"/>
                </a:solidFill>
                <a:effectLst/>
                <a:uFillTx/>
                <a:latin typeface="Arial"/>
              </a:rPr>
              <a:t>S. mutans</a:t>
            </a:r>
            <a:endParaRPr lang="en-US" sz="3300" b="0" u="none" strike="noStrike">
              <a:solidFill>
                <a:srgbClr val="000000"/>
              </a:solidFill>
              <a:effectLst/>
              <a:uFillTx/>
              <a:latin typeface="Arial"/>
            </a:endParaRPr>
          </a:p>
        </p:txBody>
      </p:sp>
      <p:sp>
        <p:nvSpPr>
          <p:cNvPr id="177" name="PlaceHolder 2"/>
          <p:cNvSpPr>
            <a:spLocks noGrp="1"/>
          </p:cNvSpPr>
          <p:nvPr>
            <p:ph/>
          </p:nvPr>
        </p:nvSpPr>
        <p:spPr>
          <a:xfrm>
            <a:off x="228600" y="835920"/>
            <a:ext cx="7886160" cy="445680"/>
          </a:xfrm>
          <a:prstGeom prst="rect">
            <a:avLst/>
          </a:prstGeom>
          <a:noFill/>
          <a:ln w="0">
            <a:noFill/>
          </a:ln>
        </p:spPr>
        <p:txBody>
          <a:bodyPr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100" b="0" u="none" strike="noStrike">
                <a:solidFill>
                  <a:schemeClr val="dk1"/>
                </a:solidFill>
                <a:effectLst/>
                <a:uFillTx/>
                <a:latin typeface="Arial"/>
              </a:rPr>
              <a:t>Limit the growth of </a:t>
            </a:r>
            <a:r>
              <a:rPr lang="en-US" sz="2100" b="0" i="1" u="none" strike="noStrike">
                <a:solidFill>
                  <a:schemeClr val="dk1"/>
                </a:solidFill>
                <a:effectLst/>
                <a:uFillTx/>
                <a:latin typeface="Arial"/>
              </a:rPr>
              <a:t>S. mutans</a:t>
            </a:r>
            <a:r>
              <a:rPr lang="en-US" sz="2100" b="0" u="none" strike="noStrike">
                <a:solidFill>
                  <a:schemeClr val="dk1"/>
                </a:solidFill>
                <a:effectLst/>
                <a:uFillTx/>
                <a:latin typeface="Arial"/>
              </a:rPr>
              <a:t> via different mechanisms</a:t>
            </a:r>
            <a:endParaRPr lang="en-US" sz="2100" b="0" u="none" strike="noStrike">
              <a:solidFill>
                <a:srgbClr val="000000"/>
              </a:solidFill>
              <a:effectLst/>
              <a:uFillTx/>
              <a:latin typeface="Arial"/>
            </a:endParaRPr>
          </a:p>
        </p:txBody>
      </p:sp>
      <p:grpSp>
        <p:nvGrpSpPr>
          <p:cNvPr id="178" name="Group 3"/>
          <p:cNvGrpSpPr/>
          <p:nvPr/>
        </p:nvGrpSpPr>
        <p:grpSpPr>
          <a:xfrm>
            <a:off x="304920" y="1523880"/>
            <a:ext cx="8686080" cy="4114080"/>
            <a:chOff x="304920" y="1523880"/>
            <a:chExt cx="8686080" cy="4114080"/>
          </a:xfrm>
        </p:grpSpPr>
        <p:pic>
          <p:nvPicPr>
            <p:cNvPr id="179" name="Picture 4"/>
            <p:cNvPicPr/>
            <p:nvPr/>
          </p:nvPicPr>
          <p:blipFill>
            <a:blip r:embed="rId2"/>
            <a:stretch/>
          </p:blipFill>
          <p:spPr>
            <a:xfrm>
              <a:off x="336240" y="2297520"/>
              <a:ext cx="2110320" cy="2758320"/>
            </a:xfrm>
            <a:prstGeom prst="rect">
              <a:avLst/>
            </a:prstGeom>
            <a:noFill/>
            <a:ln w="0">
              <a:noFill/>
            </a:ln>
          </p:spPr>
        </p:pic>
        <p:grpSp>
          <p:nvGrpSpPr>
            <p:cNvPr id="180" name="Group 16"/>
            <p:cNvGrpSpPr/>
            <p:nvPr/>
          </p:nvGrpSpPr>
          <p:grpSpPr>
            <a:xfrm>
              <a:off x="2447280" y="2045520"/>
              <a:ext cx="3436200" cy="3384360"/>
              <a:chOff x="2447280" y="2045520"/>
              <a:chExt cx="3436200" cy="3384360"/>
            </a:xfrm>
          </p:grpSpPr>
          <p:pic>
            <p:nvPicPr>
              <p:cNvPr id="181" name="Picture 2" descr="Pyruvate secretion by oral streptococci modulates hydrogen peroxide  dependent antagonism | The ISME Journal"/>
              <p:cNvPicPr/>
              <p:nvPr/>
            </p:nvPicPr>
            <p:blipFill>
              <a:blip r:embed="rId3"/>
              <a:srcRect t="2052" r="22760"/>
              <a:stretch/>
            </p:blipFill>
            <p:spPr>
              <a:xfrm>
                <a:off x="2447280" y="2089080"/>
                <a:ext cx="3310920" cy="3340800"/>
              </a:xfrm>
              <a:prstGeom prst="rect">
                <a:avLst/>
              </a:prstGeom>
              <a:noFill/>
              <a:ln w="0">
                <a:noFill/>
              </a:ln>
            </p:spPr>
          </p:pic>
          <p:sp>
            <p:nvSpPr>
              <p:cNvPr id="182" name="Rectangle 24"/>
              <p:cNvSpPr/>
              <p:nvPr/>
            </p:nvSpPr>
            <p:spPr>
              <a:xfrm>
                <a:off x="5166360" y="2045520"/>
                <a:ext cx="717120" cy="633240"/>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685800">
                  <a:lnSpc>
                    <a:spcPct val="100000"/>
                  </a:lnSpc>
                </a:pPr>
                <a:endParaRPr lang="en-US" sz="1800" b="0" u="none" strike="noStrike">
                  <a:solidFill>
                    <a:srgbClr val="FFFFFF"/>
                  </a:solidFill>
                  <a:effectLst/>
                  <a:uFillTx/>
                  <a:latin typeface="Calibri"/>
                </a:endParaRPr>
              </a:p>
            </p:txBody>
          </p:sp>
        </p:grpSp>
        <p:grpSp>
          <p:nvGrpSpPr>
            <p:cNvPr id="183" name="Group 17"/>
            <p:cNvGrpSpPr/>
            <p:nvPr/>
          </p:nvGrpSpPr>
          <p:grpSpPr>
            <a:xfrm>
              <a:off x="5814360" y="2721240"/>
              <a:ext cx="2615040" cy="2541960"/>
              <a:chOff x="5814360" y="2721240"/>
              <a:chExt cx="2615040" cy="2541960"/>
            </a:xfrm>
          </p:grpSpPr>
          <p:pic>
            <p:nvPicPr>
              <p:cNvPr id="184" name="Picture 4" descr="Proteome sulfenylation levels correlate with endogenous hydrogen... |  Download Scientific Diagram"/>
              <p:cNvPicPr/>
              <p:nvPr/>
            </p:nvPicPr>
            <p:blipFill>
              <a:blip r:embed="rId4"/>
              <a:srcRect l="37132" t="-379" b="59255"/>
              <a:stretch/>
            </p:blipFill>
            <p:spPr>
              <a:xfrm>
                <a:off x="5814360" y="2835000"/>
                <a:ext cx="2615040" cy="2428200"/>
              </a:xfrm>
              <a:prstGeom prst="rect">
                <a:avLst/>
              </a:prstGeom>
              <a:noFill/>
              <a:ln w="0">
                <a:noFill/>
              </a:ln>
            </p:spPr>
          </p:pic>
          <p:sp>
            <p:nvSpPr>
              <p:cNvPr id="185" name="Rectangle 22"/>
              <p:cNvSpPr/>
              <p:nvPr/>
            </p:nvSpPr>
            <p:spPr>
              <a:xfrm>
                <a:off x="5814360" y="2721240"/>
                <a:ext cx="514440" cy="633240"/>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685800">
                  <a:lnSpc>
                    <a:spcPct val="100000"/>
                  </a:lnSpc>
                </a:pPr>
                <a:endParaRPr lang="en-US" sz="1800" b="0" u="none" strike="noStrike">
                  <a:solidFill>
                    <a:srgbClr val="FFFFFF"/>
                  </a:solidFill>
                  <a:effectLst/>
                  <a:uFillTx/>
                  <a:latin typeface="Calibri"/>
                </a:endParaRPr>
              </a:p>
            </p:txBody>
          </p:sp>
        </p:grpSp>
        <p:sp>
          <p:nvSpPr>
            <p:cNvPr id="186" name="TextBox 18"/>
            <p:cNvSpPr/>
            <p:nvPr/>
          </p:nvSpPr>
          <p:spPr>
            <a:xfrm>
              <a:off x="1092600" y="1579680"/>
              <a:ext cx="6922440" cy="368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800" b="1" u="none" strike="noStrike">
                  <a:solidFill>
                    <a:srgbClr val="000000"/>
                  </a:solidFill>
                  <a:effectLst/>
                  <a:uFillTx/>
                  <a:latin typeface="Calibri"/>
                </a:rPr>
                <a:t>H</a:t>
              </a:r>
              <a:r>
                <a:rPr lang="en-US" sz="1800" b="1" u="none" strike="noStrike" baseline="-25000">
                  <a:solidFill>
                    <a:srgbClr val="000000"/>
                  </a:solidFill>
                  <a:effectLst/>
                  <a:uFillTx/>
                  <a:latin typeface="Calibri"/>
                </a:rPr>
                <a:t>2</a:t>
              </a:r>
              <a:r>
                <a:rPr lang="en-US" sz="1800" b="1" u="none" strike="noStrike">
                  <a:solidFill>
                    <a:srgbClr val="000000"/>
                  </a:solidFill>
                  <a:effectLst/>
                  <a:uFillTx/>
                  <a:latin typeface="Calibri"/>
                </a:rPr>
                <a:t>O</a:t>
              </a:r>
              <a:r>
                <a:rPr lang="en-US" sz="1800" b="1" u="none" strike="noStrike" baseline="-25000">
                  <a:solidFill>
                    <a:srgbClr val="000000"/>
                  </a:solidFill>
                  <a:effectLst/>
                  <a:uFillTx/>
                  <a:latin typeface="Calibri"/>
                </a:rPr>
                <a:t>2</a:t>
              </a:r>
              <a:r>
                <a:rPr lang="en-US" sz="1800" b="1" u="none" strike="noStrike">
                  <a:solidFill>
                    <a:srgbClr val="000000"/>
                  </a:solidFill>
                  <a:effectLst/>
                  <a:uFillTx/>
                  <a:latin typeface="Calibri"/>
                </a:rPr>
                <a:t> generation: Pyruvate Oxidase (Pox) pathway (uses SpxB enzyme) </a:t>
              </a:r>
              <a:endParaRPr lang="en-US" sz="1800" b="0" u="none" strike="noStrike">
                <a:solidFill>
                  <a:srgbClr val="000000"/>
                </a:solidFill>
                <a:effectLst/>
                <a:uFillTx/>
                <a:latin typeface="Arial"/>
              </a:endParaRPr>
            </a:p>
          </p:txBody>
        </p:sp>
        <p:sp>
          <p:nvSpPr>
            <p:cNvPr id="187" name="TextBox 19"/>
            <p:cNvSpPr/>
            <p:nvPr/>
          </p:nvSpPr>
          <p:spPr>
            <a:xfrm>
              <a:off x="5814360" y="2104920"/>
              <a:ext cx="3176640" cy="368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800" b="0" i="1" u="none" strike="noStrike">
                  <a:solidFill>
                    <a:srgbClr val="191919"/>
                  </a:solidFill>
                  <a:effectLst/>
                  <a:uFillTx/>
                  <a:latin typeface="Calibri"/>
                </a:rPr>
                <a:t>(S. mutans </a:t>
              </a:r>
              <a:r>
                <a:rPr lang="en-US" sz="1800" b="0" u="none" strike="noStrike">
                  <a:solidFill>
                    <a:srgbClr val="191919"/>
                  </a:solidFill>
                  <a:effectLst/>
                  <a:uFillTx/>
                  <a:latin typeface="Calibri"/>
                </a:rPr>
                <a:t>lacks </a:t>
              </a:r>
              <a:r>
                <a:rPr lang="en-US" sz="1800" b="0" i="1" u="none" strike="noStrike">
                  <a:solidFill>
                    <a:srgbClr val="191919"/>
                  </a:solidFill>
                  <a:effectLst/>
                  <a:uFillTx/>
                  <a:latin typeface="Calibri"/>
                </a:rPr>
                <a:t>spxB) </a:t>
              </a:r>
              <a:endParaRPr lang="en-US" sz="1800" b="0" u="none" strike="noStrike">
                <a:solidFill>
                  <a:srgbClr val="000000"/>
                </a:solidFill>
                <a:effectLst/>
                <a:uFillTx/>
                <a:latin typeface="Arial"/>
              </a:endParaRPr>
            </a:p>
          </p:txBody>
        </p:sp>
        <p:sp>
          <p:nvSpPr>
            <p:cNvPr id="188" name="Rectangle 20"/>
            <p:cNvSpPr/>
            <p:nvPr/>
          </p:nvSpPr>
          <p:spPr>
            <a:xfrm>
              <a:off x="304920" y="1523880"/>
              <a:ext cx="8498160" cy="4114080"/>
            </a:xfrm>
            <a:prstGeom prst="rect">
              <a:avLst/>
            </a:prstGeom>
            <a:noFill/>
            <a:ln>
              <a:solidFill>
                <a:srgbClr val="385623"/>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685800">
                <a:lnSpc>
                  <a:spcPct val="100000"/>
                </a:lnSpc>
              </a:pPr>
              <a:endParaRPr lang="en-US" sz="1800" b="0" u="none" strike="noStrike">
                <a:solidFill>
                  <a:srgbClr val="FFFFFF"/>
                </a:solidFill>
                <a:effectLst/>
                <a:uFillTx/>
                <a:latin typeface="Calibri"/>
              </a:endParaRPr>
            </a:p>
          </p:txBody>
        </p:sp>
      </p:gr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PlaceHolder 1"/>
          <p:cNvSpPr>
            <a:spLocks noGrp="1"/>
          </p:cNvSpPr>
          <p:nvPr>
            <p:ph type="title"/>
          </p:nvPr>
        </p:nvSpPr>
        <p:spPr>
          <a:xfrm>
            <a:off x="630720" y="145440"/>
            <a:ext cx="7886160" cy="548640"/>
          </a:xfrm>
          <a:prstGeom prst="rect">
            <a:avLst/>
          </a:prstGeom>
          <a:noFill/>
          <a:ln w="0">
            <a:noFill/>
          </a:ln>
        </p:spPr>
        <p:txBody>
          <a:bodyPr lIns="91440" tIns="45720" rIns="91440" bIns="45720" anchor="ctr">
            <a:noAutofit/>
          </a:bodyPr>
          <a:lstStyle/>
          <a:p>
            <a:pPr indent="0" algn="ctr" defTabSz="685800">
              <a:lnSpc>
                <a:spcPct val="90000"/>
              </a:lnSpc>
              <a:buNone/>
              <a:tabLst>
                <a:tab pos="0" algn="l"/>
              </a:tabLst>
            </a:pPr>
            <a:r>
              <a:rPr lang="en-US" sz="3300" b="0" u="none" strike="noStrike">
                <a:solidFill>
                  <a:schemeClr val="dk1"/>
                </a:solidFill>
                <a:effectLst/>
                <a:uFillTx/>
                <a:latin typeface="Arial"/>
              </a:rPr>
              <a:t>Microbe-based antagonism of </a:t>
            </a:r>
            <a:r>
              <a:rPr lang="en-US" sz="3300" b="0" i="1" u="none" strike="noStrike">
                <a:solidFill>
                  <a:schemeClr val="dk1"/>
                </a:solidFill>
                <a:effectLst/>
                <a:uFillTx/>
                <a:latin typeface="Arial"/>
              </a:rPr>
              <a:t>S. mutans</a:t>
            </a:r>
            <a:endParaRPr lang="en-US" sz="3300" b="0" u="none" strike="noStrike">
              <a:solidFill>
                <a:srgbClr val="000000"/>
              </a:solidFill>
              <a:effectLst/>
              <a:uFillTx/>
              <a:latin typeface="Arial"/>
            </a:endParaRPr>
          </a:p>
        </p:txBody>
      </p:sp>
      <p:sp>
        <p:nvSpPr>
          <p:cNvPr id="190" name="PlaceHolder 2"/>
          <p:cNvSpPr>
            <a:spLocks noGrp="1"/>
          </p:cNvSpPr>
          <p:nvPr>
            <p:ph/>
          </p:nvPr>
        </p:nvSpPr>
        <p:spPr>
          <a:xfrm>
            <a:off x="228600" y="835920"/>
            <a:ext cx="7886160" cy="445680"/>
          </a:xfrm>
          <a:prstGeom prst="rect">
            <a:avLst/>
          </a:prstGeom>
          <a:noFill/>
          <a:ln w="0">
            <a:noFill/>
          </a:ln>
        </p:spPr>
        <p:txBody>
          <a:bodyPr lIns="91440" tIns="45720" rIns="91440" bIns="45720" anchor="t">
            <a:noAutofit/>
          </a:bodyPr>
          <a:lstStyle/>
          <a:p>
            <a:pPr marL="171360" indent="-171360" defTabSz="685800">
              <a:lnSpc>
                <a:spcPct val="90000"/>
              </a:lnSpc>
              <a:spcBef>
                <a:spcPts val="751"/>
              </a:spcBef>
              <a:buClr>
                <a:srgbClr val="000000"/>
              </a:buClr>
              <a:buFont typeface="Arial"/>
              <a:buChar char="•"/>
            </a:pPr>
            <a:r>
              <a:rPr lang="en-US" sz="2100" b="0" u="none" strike="noStrike">
                <a:solidFill>
                  <a:schemeClr val="dk1"/>
                </a:solidFill>
                <a:effectLst/>
                <a:uFillTx/>
                <a:latin typeface="Arial"/>
              </a:rPr>
              <a:t>Limit the growth of </a:t>
            </a:r>
            <a:r>
              <a:rPr lang="en-US" sz="2100" b="0" i="1" u="none" strike="noStrike">
                <a:solidFill>
                  <a:schemeClr val="dk1"/>
                </a:solidFill>
                <a:effectLst/>
                <a:uFillTx/>
                <a:latin typeface="Arial"/>
              </a:rPr>
              <a:t>S. mutans</a:t>
            </a:r>
            <a:r>
              <a:rPr lang="en-US" sz="2100" b="0" u="none" strike="noStrike">
                <a:solidFill>
                  <a:schemeClr val="dk1"/>
                </a:solidFill>
                <a:effectLst/>
                <a:uFillTx/>
                <a:latin typeface="Arial"/>
              </a:rPr>
              <a:t> via different mechanisms</a:t>
            </a:r>
            <a:endParaRPr lang="en-US" sz="2100" b="0" u="none" strike="noStrike">
              <a:solidFill>
                <a:srgbClr val="000000"/>
              </a:solidFill>
              <a:effectLst/>
              <a:uFillTx/>
              <a:latin typeface="Arial"/>
            </a:endParaRPr>
          </a:p>
        </p:txBody>
      </p:sp>
      <p:grpSp>
        <p:nvGrpSpPr>
          <p:cNvPr id="191" name="Group 5"/>
          <p:cNvGrpSpPr/>
          <p:nvPr/>
        </p:nvGrpSpPr>
        <p:grpSpPr>
          <a:xfrm>
            <a:off x="2362320" y="1676520"/>
            <a:ext cx="4419000" cy="3698640"/>
            <a:chOff x="2362320" y="1676520"/>
            <a:chExt cx="4419000" cy="3698640"/>
          </a:xfrm>
        </p:grpSpPr>
        <p:pic>
          <p:nvPicPr>
            <p:cNvPr id="192" name="Picture 6"/>
            <p:cNvPicPr/>
            <p:nvPr/>
          </p:nvPicPr>
          <p:blipFill>
            <a:blip r:embed="rId2"/>
            <a:srcRect l="80025" t="88320" b="5512"/>
            <a:stretch/>
          </p:blipFill>
          <p:spPr>
            <a:xfrm>
              <a:off x="2538360" y="3483000"/>
              <a:ext cx="3584160" cy="1068480"/>
            </a:xfrm>
            <a:prstGeom prst="rect">
              <a:avLst/>
            </a:prstGeom>
            <a:noFill/>
            <a:ln w="0">
              <a:noFill/>
            </a:ln>
          </p:spPr>
        </p:pic>
        <p:pic>
          <p:nvPicPr>
            <p:cNvPr id="193" name="Picture 6"/>
            <p:cNvPicPr/>
            <p:nvPr/>
          </p:nvPicPr>
          <p:blipFill>
            <a:blip r:embed="rId2"/>
            <a:srcRect l="47230" t="88320" r="31223" b="5512"/>
            <a:stretch/>
          </p:blipFill>
          <p:spPr>
            <a:xfrm>
              <a:off x="2538360" y="2580480"/>
              <a:ext cx="3866760" cy="1044360"/>
            </a:xfrm>
            <a:prstGeom prst="rect">
              <a:avLst/>
            </a:prstGeom>
            <a:noFill/>
            <a:ln w="0">
              <a:noFill/>
            </a:ln>
          </p:spPr>
        </p:pic>
        <p:sp>
          <p:nvSpPr>
            <p:cNvPr id="194" name="TextBox 8"/>
            <p:cNvSpPr/>
            <p:nvPr/>
          </p:nvSpPr>
          <p:spPr>
            <a:xfrm rot="19506000">
              <a:off x="3358080" y="2101680"/>
              <a:ext cx="145692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400" b="0" i="1" u="none" strike="noStrike">
                  <a:solidFill>
                    <a:srgbClr val="191919"/>
                  </a:solidFill>
                  <a:effectLst/>
                  <a:uFillTx/>
                  <a:latin typeface="Calibri"/>
                </a:rPr>
                <a:t>S. mutans</a:t>
              </a:r>
              <a:endParaRPr lang="en-US" sz="1400" b="0" u="none" strike="noStrike">
                <a:solidFill>
                  <a:srgbClr val="000000"/>
                </a:solidFill>
                <a:effectLst/>
                <a:uFillTx/>
                <a:latin typeface="Arial"/>
              </a:endParaRPr>
            </a:p>
          </p:txBody>
        </p:sp>
        <p:sp>
          <p:nvSpPr>
            <p:cNvPr id="195" name="TextBox 9"/>
            <p:cNvSpPr/>
            <p:nvPr/>
          </p:nvSpPr>
          <p:spPr>
            <a:xfrm rot="19507200">
              <a:off x="2630880" y="2049840"/>
              <a:ext cx="129384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400" b="0" i="1" u="none" strike="noStrike">
                  <a:solidFill>
                    <a:srgbClr val="191919"/>
                  </a:solidFill>
                  <a:effectLst/>
                  <a:uFillTx/>
                  <a:latin typeface="Calibri"/>
                </a:rPr>
                <a:t>S. oralis</a:t>
              </a:r>
              <a:endParaRPr lang="en-US" sz="1400" b="0" u="none" strike="noStrike">
                <a:solidFill>
                  <a:srgbClr val="000000"/>
                </a:solidFill>
                <a:effectLst/>
                <a:uFillTx/>
                <a:latin typeface="Arial"/>
              </a:endParaRPr>
            </a:p>
          </p:txBody>
        </p:sp>
        <p:sp>
          <p:nvSpPr>
            <p:cNvPr id="196" name="TextBox 10"/>
            <p:cNvSpPr/>
            <p:nvPr/>
          </p:nvSpPr>
          <p:spPr>
            <a:xfrm rot="19506000">
              <a:off x="5396040" y="2045160"/>
              <a:ext cx="138456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400" b="0" i="1" u="none" strike="noStrike">
                  <a:solidFill>
                    <a:srgbClr val="191919"/>
                  </a:solidFill>
                  <a:effectLst/>
                  <a:uFillTx/>
                  <a:latin typeface="Calibri"/>
                </a:rPr>
                <a:t>S. mutans</a:t>
              </a:r>
              <a:endParaRPr lang="en-US" sz="1400" b="0" u="none" strike="noStrike">
                <a:solidFill>
                  <a:srgbClr val="000000"/>
                </a:solidFill>
                <a:effectLst/>
                <a:uFillTx/>
                <a:latin typeface="Arial"/>
              </a:endParaRPr>
            </a:p>
          </p:txBody>
        </p:sp>
        <p:sp>
          <p:nvSpPr>
            <p:cNvPr id="197" name="TextBox 11"/>
            <p:cNvSpPr/>
            <p:nvPr/>
          </p:nvSpPr>
          <p:spPr>
            <a:xfrm rot="19507200">
              <a:off x="4636800" y="2087280"/>
              <a:ext cx="140040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400" b="0" i="1" u="none" strike="noStrike">
                  <a:solidFill>
                    <a:srgbClr val="191919"/>
                  </a:solidFill>
                  <a:effectLst/>
                  <a:uFillTx/>
                  <a:latin typeface="Calibri"/>
                </a:rPr>
                <a:t>S. oralis</a:t>
              </a:r>
              <a:endParaRPr lang="en-US" sz="1400" b="0" u="none" strike="noStrike">
                <a:solidFill>
                  <a:srgbClr val="000000"/>
                </a:solidFill>
                <a:effectLst/>
                <a:uFillTx/>
                <a:latin typeface="Arial"/>
              </a:endParaRPr>
            </a:p>
          </p:txBody>
        </p:sp>
        <p:sp>
          <p:nvSpPr>
            <p:cNvPr id="198" name="TextBox 12"/>
            <p:cNvSpPr/>
            <p:nvPr/>
          </p:nvSpPr>
          <p:spPr>
            <a:xfrm>
              <a:off x="6032880" y="2929680"/>
              <a:ext cx="66420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400" b="0" u="none" strike="noStrike">
                  <a:solidFill>
                    <a:srgbClr val="000000"/>
                  </a:solidFill>
                  <a:effectLst/>
                  <a:uFillTx/>
                  <a:latin typeface="Calibri"/>
                </a:rPr>
                <a:t>O</a:t>
              </a:r>
              <a:r>
                <a:rPr lang="en-US" sz="1400" b="0" u="none" strike="noStrike" baseline="-25000">
                  <a:solidFill>
                    <a:srgbClr val="000000"/>
                  </a:solidFill>
                  <a:effectLst/>
                  <a:uFillTx/>
                  <a:latin typeface="Calibri"/>
                </a:rPr>
                <a:t>2</a:t>
              </a:r>
              <a:endParaRPr lang="en-US" sz="1400" b="0" u="none" strike="noStrike">
                <a:solidFill>
                  <a:srgbClr val="000000"/>
                </a:solidFill>
                <a:effectLst/>
                <a:uFillTx/>
                <a:latin typeface="Arial"/>
              </a:endParaRPr>
            </a:p>
          </p:txBody>
        </p:sp>
        <p:sp>
          <p:nvSpPr>
            <p:cNvPr id="199" name="TextBox 13"/>
            <p:cNvSpPr/>
            <p:nvPr/>
          </p:nvSpPr>
          <p:spPr>
            <a:xfrm>
              <a:off x="5976000" y="3730680"/>
              <a:ext cx="75024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400" b="0" u="none" strike="noStrike">
                  <a:solidFill>
                    <a:srgbClr val="000000"/>
                  </a:solidFill>
                  <a:effectLst/>
                  <a:uFillTx/>
                  <a:latin typeface="Calibri"/>
                </a:rPr>
                <a:t>CO</a:t>
              </a:r>
              <a:r>
                <a:rPr lang="en-US" sz="1400" b="0" u="none" strike="noStrike" baseline="-25000">
                  <a:solidFill>
                    <a:srgbClr val="000000"/>
                  </a:solidFill>
                  <a:effectLst/>
                  <a:uFillTx/>
                  <a:latin typeface="Calibri"/>
                </a:rPr>
                <a:t>2</a:t>
              </a:r>
              <a:endParaRPr lang="en-US" sz="1400" b="0" u="none" strike="noStrike">
                <a:solidFill>
                  <a:srgbClr val="000000"/>
                </a:solidFill>
                <a:effectLst/>
                <a:uFillTx/>
                <a:latin typeface="Arial"/>
              </a:endParaRPr>
            </a:p>
          </p:txBody>
        </p:sp>
        <p:sp>
          <p:nvSpPr>
            <p:cNvPr id="200" name="TextBox 14"/>
            <p:cNvSpPr/>
            <p:nvPr/>
          </p:nvSpPr>
          <p:spPr>
            <a:xfrm>
              <a:off x="3203280" y="4399560"/>
              <a:ext cx="112680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400" b="0" u="none" strike="noStrike">
                  <a:solidFill>
                    <a:srgbClr val="000000"/>
                  </a:solidFill>
                  <a:effectLst/>
                  <a:uFillTx/>
                  <a:latin typeface="Calibri"/>
                </a:rPr>
                <a:t>GlcNAc</a:t>
              </a:r>
              <a:endParaRPr lang="en-US" sz="1400" b="0" u="none" strike="noStrike">
                <a:solidFill>
                  <a:srgbClr val="000000"/>
                </a:solidFill>
                <a:effectLst/>
                <a:uFillTx/>
                <a:latin typeface="Arial"/>
              </a:endParaRPr>
            </a:p>
          </p:txBody>
        </p:sp>
        <p:sp>
          <p:nvSpPr>
            <p:cNvPr id="201" name="TextBox 15"/>
            <p:cNvSpPr/>
            <p:nvPr/>
          </p:nvSpPr>
          <p:spPr>
            <a:xfrm>
              <a:off x="2538360" y="4399560"/>
              <a:ext cx="83448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400" b="0" u="none" strike="noStrike">
                  <a:solidFill>
                    <a:srgbClr val="000000"/>
                  </a:solidFill>
                  <a:effectLst/>
                  <a:uFillTx/>
                  <a:latin typeface="Calibri"/>
                </a:rPr>
                <a:t>GlcN</a:t>
              </a:r>
              <a:endParaRPr lang="en-US" sz="1400" b="0" u="none" strike="noStrike">
                <a:solidFill>
                  <a:srgbClr val="000000"/>
                </a:solidFill>
                <a:effectLst/>
                <a:uFillTx/>
                <a:latin typeface="Arial"/>
              </a:endParaRPr>
            </a:p>
          </p:txBody>
        </p:sp>
        <p:sp>
          <p:nvSpPr>
            <p:cNvPr id="202" name="TextBox 25"/>
            <p:cNvSpPr/>
            <p:nvPr/>
          </p:nvSpPr>
          <p:spPr>
            <a:xfrm>
              <a:off x="5118120" y="4399560"/>
              <a:ext cx="112680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400" b="0" u="none" strike="noStrike">
                  <a:solidFill>
                    <a:srgbClr val="000000"/>
                  </a:solidFill>
                  <a:effectLst/>
                  <a:uFillTx/>
                  <a:latin typeface="Calibri"/>
                </a:rPr>
                <a:t>GlcNAc</a:t>
              </a:r>
              <a:endParaRPr lang="en-US" sz="1400" b="0" u="none" strike="noStrike">
                <a:solidFill>
                  <a:srgbClr val="000000"/>
                </a:solidFill>
                <a:effectLst/>
                <a:uFillTx/>
                <a:latin typeface="Arial"/>
              </a:endParaRPr>
            </a:p>
          </p:txBody>
        </p:sp>
        <p:sp>
          <p:nvSpPr>
            <p:cNvPr id="203" name="TextBox 26"/>
            <p:cNvSpPr/>
            <p:nvPr/>
          </p:nvSpPr>
          <p:spPr>
            <a:xfrm>
              <a:off x="4452840" y="4399560"/>
              <a:ext cx="83448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400" b="0" u="none" strike="noStrike">
                  <a:solidFill>
                    <a:srgbClr val="000000"/>
                  </a:solidFill>
                  <a:effectLst/>
                  <a:uFillTx/>
                  <a:latin typeface="Calibri"/>
                </a:rPr>
                <a:t>GlcN</a:t>
              </a:r>
              <a:endParaRPr lang="en-US" sz="1400" b="0" u="none" strike="noStrike">
                <a:solidFill>
                  <a:srgbClr val="000000"/>
                </a:solidFill>
                <a:effectLst/>
                <a:uFillTx/>
                <a:latin typeface="Arial"/>
              </a:endParaRPr>
            </a:p>
          </p:txBody>
        </p:sp>
        <p:sp>
          <p:nvSpPr>
            <p:cNvPr id="204" name="TextBox 27"/>
            <p:cNvSpPr/>
            <p:nvPr/>
          </p:nvSpPr>
          <p:spPr>
            <a:xfrm>
              <a:off x="2538360" y="1676520"/>
              <a:ext cx="415872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685800">
                <a:lnSpc>
                  <a:spcPct val="100000"/>
                </a:lnSpc>
              </a:pPr>
              <a:r>
                <a:rPr lang="en-US" sz="1400" b="1" u="none" strike="noStrike">
                  <a:solidFill>
                    <a:srgbClr val="000000"/>
                  </a:solidFill>
                  <a:effectLst/>
                  <a:uFillTx/>
                  <a:latin typeface="Calibri"/>
                </a:rPr>
                <a:t>Amino sugars  (O2-dependent)</a:t>
              </a:r>
              <a:endParaRPr lang="en-US" sz="1400" b="0" u="none" strike="noStrike">
                <a:solidFill>
                  <a:srgbClr val="000000"/>
                </a:solidFill>
                <a:effectLst/>
                <a:uFillTx/>
                <a:latin typeface="Arial"/>
              </a:endParaRPr>
            </a:p>
          </p:txBody>
        </p:sp>
        <p:sp>
          <p:nvSpPr>
            <p:cNvPr id="205" name="Rectangle 28"/>
            <p:cNvSpPr/>
            <p:nvPr/>
          </p:nvSpPr>
          <p:spPr>
            <a:xfrm>
              <a:off x="2362320" y="1719000"/>
              <a:ext cx="4419000" cy="3007440"/>
            </a:xfrm>
            <a:prstGeom prst="rect">
              <a:avLst/>
            </a:prstGeom>
            <a:noFill/>
            <a:ln>
              <a:solidFill>
                <a:srgbClr val="385623"/>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685800">
                <a:lnSpc>
                  <a:spcPct val="100000"/>
                </a:lnSpc>
              </a:pPr>
              <a:endParaRPr lang="en-US" sz="1400" b="0" u="none" strike="noStrike">
                <a:solidFill>
                  <a:srgbClr val="FFFFFF"/>
                </a:solidFill>
                <a:effectLst/>
                <a:uFillTx/>
                <a:latin typeface="Calibri"/>
              </a:endParaRPr>
            </a:p>
          </p:txBody>
        </p:sp>
        <p:sp>
          <p:nvSpPr>
            <p:cNvPr id="206" name="TextBox 29"/>
            <p:cNvSpPr/>
            <p:nvPr/>
          </p:nvSpPr>
          <p:spPr>
            <a:xfrm>
              <a:off x="2406240" y="4791240"/>
              <a:ext cx="4374720" cy="583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600" b="0" u="none" strike="noStrike">
                  <a:solidFill>
                    <a:schemeClr val="dk1"/>
                  </a:solidFill>
                  <a:effectLst/>
                  <a:uFillTx/>
                  <a:latin typeface="Times New Roman"/>
                  <a:ea typeface="Times New Roman"/>
                </a:rPr>
                <a:t>Glucosamine (GlcN) </a:t>
              </a:r>
              <a:endParaRPr lang="en-US" sz="1600" b="0" u="none" strike="noStrike">
                <a:solidFill>
                  <a:srgbClr val="000000"/>
                </a:solidFill>
                <a:effectLst/>
                <a:uFillTx/>
                <a:latin typeface="Arial"/>
              </a:endParaRPr>
            </a:p>
            <a:p>
              <a:pPr>
                <a:lnSpc>
                  <a:spcPct val="100000"/>
                </a:lnSpc>
              </a:pPr>
              <a:r>
                <a:rPr lang="en-US" sz="1600" b="0" u="none" strike="noStrike">
                  <a:solidFill>
                    <a:schemeClr val="dk1"/>
                  </a:solidFill>
                  <a:effectLst/>
                  <a:uFillTx/>
                  <a:latin typeface="Times New Roman"/>
                  <a:ea typeface="Times New Roman"/>
                </a:rPr>
                <a:t>N-acetylglucosamine (GlcNAc) </a:t>
              </a:r>
              <a:endParaRPr lang="en-US" sz="1600" b="0" u="none" strike="noStrike">
                <a:solidFill>
                  <a:srgbClr val="000000"/>
                </a:solidFill>
                <a:effectLst/>
                <a:uFillTx/>
                <a:latin typeface="Arial"/>
              </a:endParaRPr>
            </a:p>
          </p:txBody>
        </p:sp>
      </p:gr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1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Text Box 5"/>
          <p:cNvSpPr/>
          <p:nvPr/>
        </p:nvSpPr>
        <p:spPr>
          <a:xfrm>
            <a:off x="2286000" y="2050920"/>
            <a:ext cx="1799640" cy="64548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none" strike="noStrike">
                <a:solidFill>
                  <a:schemeClr val="dk2">
                    <a:lumMod val="75000"/>
                  </a:schemeClr>
                </a:solidFill>
                <a:effectLst/>
                <a:uFillTx/>
                <a:latin typeface="Arial"/>
              </a:rPr>
              <a:t>Host Factors</a:t>
            </a:r>
            <a:endParaRPr lang="en-US" sz="1800" b="0" u="none" strike="noStrike">
              <a:solidFill>
                <a:srgbClr val="000000"/>
              </a:solidFill>
              <a:effectLst/>
              <a:uFillTx/>
              <a:latin typeface="Arial"/>
            </a:endParaRPr>
          </a:p>
          <a:p>
            <a:pPr>
              <a:lnSpc>
                <a:spcPct val="100000"/>
              </a:lnSpc>
            </a:pPr>
            <a:r>
              <a:rPr lang="en-US" sz="1800" b="1" u="none" strike="noStrike">
                <a:solidFill>
                  <a:schemeClr val="dk2">
                    <a:lumMod val="75000"/>
                  </a:schemeClr>
                </a:solidFill>
                <a:effectLst/>
                <a:uFillTx/>
                <a:latin typeface="Arial"/>
              </a:rPr>
              <a:t>   Genetics</a:t>
            </a:r>
            <a:endParaRPr lang="en-US" sz="1800" b="0" u="none" strike="noStrike">
              <a:solidFill>
                <a:srgbClr val="000000"/>
              </a:solidFill>
              <a:effectLst/>
              <a:uFillTx/>
              <a:latin typeface="Arial"/>
            </a:endParaRPr>
          </a:p>
        </p:txBody>
      </p:sp>
      <p:sp>
        <p:nvSpPr>
          <p:cNvPr id="208" name="Text Box 6"/>
          <p:cNvSpPr/>
          <p:nvPr/>
        </p:nvSpPr>
        <p:spPr>
          <a:xfrm>
            <a:off x="5357880" y="2012040"/>
            <a:ext cx="2208960" cy="64080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none" strike="noStrike">
                <a:solidFill>
                  <a:schemeClr val="lt2"/>
                </a:solidFill>
                <a:effectLst/>
                <a:uFillTx/>
                <a:latin typeface="Arial"/>
              </a:rPr>
              <a:t>         </a:t>
            </a:r>
            <a:r>
              <a:rPr lang="en-US" sz="1800" b="1" u="none" strike="noStrike">
                <a:solidFill>
                  <a:schemeClr val="dk2">
                    <a:lumMod val="75000"/>
                  </a:schemeClr>
                </a:solidFill>
                <a:effectLst/>
                <a:uFillTx/>
                <a:latin typeface="Arial"/>
              </a:rPr>
              <a:t>Plaque</a:t>
            </a:r>
            <a:endParaRPr lang="en-US" sz="1800" b="0" u="none" strike="noStrike">
              <a:solidFill>
                <a:srgbClr val="000000"/>
              </a:solidFill>
              <a:effectLst/>
              <a:uFillTx/>
              <a:latin typeface="Arial"/>
            </a:endParaRPr>
          </a:p>
          <a:p>
            <a:pPr>
              <a:lnSpc>
                <a:spcPct val="100000"/>
              </a:lnSpc>
            </a:pPr>
            <a:r>
              <a:rPr lang="en-US" sz="1800" b="1" u="none" strike="noStrike">
                <a:solidFill>
                  <a:schemeClr val="dk2">
                    <a:lumMod val="75000"/>
                  </a:schemeClr>
                </a:solidFill>
                <a:effectLst/>
                <a:uFillTx/>
                <a:latin typeface="Arial"/>
              </a:rPr>
              <a:t>Microbial Biofilm</a:t>
            </a:r>
            <a:endParaRPr lang="en-US" sz="1800" b="0" u="none" strike="noStrike">
              <a:solidFill>
                <a:srgbClr val="000000"/>
              </a:solidFill>
              <a:effectLst/>
              <a:uFillTx/>
              <a:latin typeface="Arial"/>
            </a:endParaRPr>
          </a:p>
        </p:txBody>
      </p:sp>
      <p:sp>
        <p:nvSpPr>
          <p:cNvPr id="209" name="Oval 4"/>
          <p:cNvSpPr/>
          <p:nvPr/>
        </p:nvSpPr>
        <p:spPr>
          <a:xfrm>
            <a:off x="2990880" y="2894040"/>
            <a:ext cx="3299760" cy="3429720"/>
          </a:xfrm>
          <a:prstGeom prst="ellipse">
            <a:avLst/>
          </a:prstGeom>
          <a:noFill/>
          <a:ln w="57150">
            <a:solidFill>
              <a:srgbClr val="FF0000"/>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210" name="Text Box 7"/>
          <p:cNvSpPr/>
          <p:nvPr/>
        </p:nvSpPr>
        <p:spPr>
          <a:xfrm>
            <a:off x="3241080" y="4766760"/>
            <a:ext cx="2719800" cy="645480"/>
          </a:xfrm>
          <a:prstGeom prst="rect">
            <a:avLst/>
          </a:prstGeom>
          <a:noFill/>
          <a:ln w="9525">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US" sz="1800" b="1" u="none" strike="noStrike">
                <a:solidFill>
                  <a:schemeClr val="dk1"/>
                </a:solidFill>
                <a:effectLst/>
                <a:uFillTx/>
                <a:latin typeface="Arial"/>
              </a:rPr>
              <a:t>  Environment Factors</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dk1"/>
                </a:solidFill>
                <a:effectLst/>
                <a:uFillTx/>
                <a:latin typeface="Arial"/>
              </a:rPr>
              <a:t>Dietary Components</a:t>
            </a:r>
            <a:endParaRPr lang="en-US" sz="1800" b="0" u="none" strike="noStrike">
              <a:solidFill>
                <a:srgbClr val="000000"/>
              </a:solidFill>
              <a:effectLst/>
              <a:uFillTx/>
              <a:latin typeface="Arial"/>
            </a:endParaRPr>
          </a:p>
        </p:txBody>
      </p:sp>
      <p:sp>
        <p:nvSpPr>
          <p:cNvPr id="211" name="Text Box 11"/>
          <p:cNvSpPr/>
          <p:nvPr/>
        </p:nvSpPr>
        <p:spPr>
          <a:xfrm>
            <a:off x="4125960" y="2971800"/>
            <a:ext cx="1150200" cy="396000"/>
          </a:xfrm>
          <a:prstGeom prst="rect">
            <a:avLst/>
          </a:prstGeom>
          <a:noFill/>
          <a:ln w="9525">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2000" b="1" u="sng" strike="noStrike">
                <a:solidFill>
                  <a:srgbClr val="D8000A"/>
                </a:solidFill>
                <a:effectLst/>
                <a:uFillTx/>
                <a:latin typeface="Arial"/>
              </a:rPr>
              <a:t>CARIES</a:t>
            </a:r>
            <a:endParaRPr lang="en-US" sz="2000" b="0" u="none" strike="noStrike">
              <a:solidFill>
                <a:srgbClr val="000000"/>
              </a:solidFill>
              <a:effectLst/>
              <a:uFillTx/>
              <a:latin typeface="Arial"/>
            </a:endParaRPr>
          </a:p>
        </p:txBody>
      </p:sp>
      <p:sp>
        <p:nvSpPr>
          <p:cNvPr id="212" name="Oval 6"/>
          <p:cNvSpPr/>
          <p:nvPr/>
        </p:nvSpPr>
        <p:spPr>
          <a:xfrm>
            <a:off x="4038480" y="914400"/>
            <a:ext cx="3299760" cy="3429720"/>
          </a:xfrm>
          <a:prstGeom prst="ellipse">
            <a:avLst/>
          </a:prstGeom>
          <a:noFill/>
          <a:ln w="57150">
            <a:solidFill>
              <a:srgbClr val="606060"/>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213" name="Oval 6"/>
          <p:cNvSpPr/>
          <p:nvPr/>
        </p:nvSpPr>
        <p:spPr>
          <a:xfrm>
            <a:off x="2057400" y="912960"/>
            <a:ext cx="3299760" cy="3429720"/>
          </a:xfrm>
          <a:prstGeom prst="ellipse">
            <a:avLst/>
          </a:prstGeom>
          <a:noFill/>
          <a:ln w="57150">
            <a:solidFill>
              <a:srgbClr val="606060"/>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214" name="TextBox 1"/>
          <p:cNvSpPr/>
          <p:nvPr/>
        </p:nvSpPr>
        <p:spPr>
          <a:xfrm>
            <a:off x="2172960" y="220320"/>
            <a:ext cx="4797360" cy="399240"/>
          </a:xfrm>
          <a:prstGeom prst="rect">
            <a:avLst/>
          </a:prstGeom>
          <a:noFill/>
          <a:ln w="28575">
            <a:solidFill>
              <a:srgbClr val="FF0000"/>
            </a:solidFill>
            <a:round/>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US" sz="2000" b="1" u="none" strike="noStrike">
                <a:solidFill>
                  <a:schemeClr val="dk1"/>
                </a:solidFill>
                <a:effectLst/>
                <a:uFillTx/>
                <a:latin typeface="Arial"/>
              </a:rPr>
              <a:t>Environmental contributions to caries</a:t>
            </a:r>
            <a:endParaRPr lang="en-US" sz="2000" b="0" u="none" strike="noStrike">
              <a:solidFill>
                <a:srgbClr val="000000"/>
              </a:solidFill>
              <a:effectLst/>
              <a:uFillTx/>
              <a:latin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Line 4"/>
          <p:cNvSpPr/>
          <p:nvPr/>
        </p:nvSpPr>
        <p:spPr>
          <a:xfrm>
            <a:off x="4886280" y="875520"/>
            <a:ext cx="360" cy="609840"/>
          </a:xfrm>
          <a:prstGeom prst="line">
            <a:avLst/>
          </a:prstGeom>
          <a:ln w="57150">
            <a:solidFill>
              <a:srgbClr val="FFFFFF"/>
            </a:solidFill>
            <a:round/>
            <a:tailEnd type="triangle" w="med" len="med"/>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en-US" sz="1800" b="0" u="none" strike="noStrike">
              <a:solidFill>
                <a:schemeClr val="dk1"/>
              </a:solidFill>
              <a:effectLst/>
              <a:uFillTx/>
              <a:latin typeface="Tahoma"/>
            </a:endParaRPr>
          </a:p>
        </p:txBody>
      </p:sp>
      <p:pic>
        <p:nvPicPr>
          <p:cNvPr id="216" name="Picture 6" descr="Pin on info tecnica"/>
          <p:cNvPicPr/>
          <p:nvPr/>
        </p:nvPicPr>
        <p:blipFill>
          <a:blip r:embed="rId2"/>
          <a:srcRect t="66239"/>
          <a:stretch/>
        </p:blipFill>
        <p:spPr>
          <a:xfrm>
            <a:off x="394200" y="582480"/>
            <a:ext cx="2963880" cy="1523160"/>
          </a:xfrm>
          <a:prstGeom prst="rect">
            <a:avLst/>
          </a:prstGeom>
          <a:noFill/>
          <a:ln w="0">
            <a:noFill/>
          </a:ln>
        </p:spPr>
      </p:pic>
      <p:sp>
        <p:nvSpPr>
          <p:cNvPr id="217" name="Arrow: Right 35"/>
          <p:cNvSpPr/>
          <p:nvPr/>
        </p:nvSpPr>
        <p:spPr>
          <a:xfrm rot="10800000">
            <a:off x="6018480" y="1072800"/>
            <a:ext cx="711720" cy="608760"/>
          </a:xfrm>
          <a:prstGeom prst="rightArrow">
            <a:avLst>
              <a:gd name="adj1" fmla="val 50000"/>
              <a:gd name="adj2" fmla="val 50000"/>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numCol="1" spcCol="0" anchor="t">
            <a:spAutoFit/>
          </a:bodyPr>
          <a:lstStyle/>
          <a:p>
            <a:pPr marL="457200" indent="-457200" defTabSz="914400">
              <a:lnSpc>
                <a:spcPct val="100000"/>
              </a:lnSpc>
              <a:tabLst>
                <a:tab pos="0" algn="l"/>
              </a:tabLst>
            </a:pPr>
            <a:endParaRPr lang="en-US" sz="1800" b="0" u="none" strike="noStrike">
              <a:solidFill>
                <a:schemeClr val="lt1"/>
              </a:solidFill>
              <a:effectLst/>
              <a:uFillTx/>
              <a:latin typeface="Tahoma"/>
            </a:endParaRPr>
          </a:p>
        </p:txBody>
      </p:sp>
      <p:pic>
        <p:nvPicPr>
          <p:cNvPr id="218" name="Picture 6" descr="Pin on info tecnica"/>
          <p:cNvPicPr/>
          <p:nvPr/>
        </p:nvPicPr>
        <p:blipFill>
          <a:blip r:embed="rId2"/>
          <a:srcRect t="7664" b="35531"/>
          <a:stretch/>
        </p:blipFill>
        <p:spPr>
          <a:xfrm>
            <a:off x="6558480" y="381960"/>
            <a:ext cx="2550600" cy="2206080"/>
          </a:xfrm>
          <a:prstGeom prst="rect">
            <a:avLst/>
          </a:prstGeom>
          <a:noFill/>
          <a:ln w="0">
            <a:noFill/>
          </a:ln>
        </p:spPr>
      </p:pic>
      <p:sp>
        <p:nvSpPr>
          <p:cNvPr id="219" name="Picture 10" descr="Streptococcus Mutans Photograph by Steve Gschmeissner/science Photo ..."/>
          <p:cNvSpPr/>
          <p:nvPr/>
        </p:nvSpPr>
        <p:spPr>
          <a:xfrm>
            <a:off x="3532320" y="457200"/>
            <a:ext cx="2410560" cy="2078640"/>
          </a:xfrm>
          <a:prstGeom prst="ellipse">
            <a:avLst/>
          </a:prstGeom>
          <a:blipFill rotWithShape="0">
            <a:blip r:embed="rId3"/>
            <a:srcRect/>
            <a:stretch/>
          </a:blipFill>
          <a:ln w="0">
            <a:noFill/>
          </a:ln>
          <a:effectLst>
            <a:softEdge rad="112680"/>
          </a:effectLst>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US" sz="1800" b="0" u="none" strike="noStrike">
              <a:solidFill>
                <a:srgbClr val="000000"/>
              </a:solidFill>
              <a:effectLst/>
              <a:uFillTx/>
              <a:latin typeface="Arial"/>
            </a:endParaRPr>
          </a:p>
        </p:txBody>
      </p:sp>
      <p:sp>
        <p:nvSpPr>
          <p:cNvPr id="220" name="TextBox 47"/>
          <p:cNvSpPr/>
          <p:nvPr/>
        </p:nvSpPr>
        <p:spPr>
          <a:xfrm>
            <a:off x="3962520" y="185400"/>
            <a:ext cx="1450080" cy="368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1" i="1" u="none" strike="noStrike">
                <a:solidFill>
                  <a:schemeClr val="dk1"/>
                </a:solidFill>
                <a:effectLst/>
                <a:uFillTx/>
                <a:latin typeface="Arial"/>
              </a:rPr>
              <a:t>S. mutans</a:t>
            </a:r>
            <a:endParaRPr lang="en-US" sz="1800" b="0" u="none" strike="noStrike">
              <a:solidFill>
                <a:srgbClr val="000000"/>
              </a:solidFill>
              <a:effectLst/>
              <a:uFillTx/>
              <a:latin typeface="Arial"/>
            </a:endParaRPr>
          </a:p>
        </p:txBody>
      </p:sp>
      <p:grpSp>
        <p:nvGrpSpPr>
          <p:cNvPr id="221" name="Group 50"/>
          <p:cNvGrpSpPr/>
          <p:nvPr/>
        </p:nvGrpSpPr>
        <p:grpSpPr>
          <a:xfrm>
            <a:off x="259560" y="2212200"/>
            <a:ext cx="8751240" cy="3992040"/>
            <a:chOff x="259560" y="2212200"/>
            <a:chExt cx="8751240" cy="3992040"/>
          </a:xfrm>
        </p:grpSpPr>
        <p:grpSp>
          <p:nvGrpSpPr>
            <p:cNvPr id="222" name="Group 45"/>
            <p:cNvGrpSpPr/>
            <p:nvPr/>
          </p:nvGrpSpPr>
          <p:grpSpPr>
            <a:xfrm>
              <a:off x="259560" y="2212200"/>
              <a:ext cx="8751240" cy="3992040"/>
              <a:chOff x="259560" y="2212200"/>
              <a:chExt cx="8751240" cy="3992040"/>
            </a:xfrm>
          </p:grpSpPr>
          <p:sp>
            <p:nvSpPr>
              <p:cNvPr id="223" name="Arrow: Right 18"/>
              <p:cNvSpPr/>
              <p:nvPr/>
            </p:nvSpPr>
            <p:spPr>
              <a:xfrm rot="5400000">
                <a:off x="4645440" y="2901240"/>
                <a:ext cx="532800" cy="732960"/>
              </a:xfrm>
              <a:prstGeom prst="rightArrow">
                <a:avLst>
                  <a:gd name="adj1" fmla="val 50000"/>
                  <a:gd name="adj2" fmla="val 50000"/>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numCol="1" spcCol="0" anchor="t">
                <a:spAutoFit/>
              </a:bodyPr>
              <a:lstStyle/>
              <a:p>
                <a:pPr marL="457200" indent="-457200" defTabSz="914400">
                  <a:lnSpc>
                    <a:spcPct val="100000"/>
                  </a:lnSpc>
                  <a:tabLst>
                    <a:tab pos="0" algn="l"/>
                  </a:tabLst>
                </a:pPr>
                <a:endParaRPr lang="en-US" sz="1800" b="0" u="none" strike="noStrike">
                  <a:solidFill>
                    <a:schemeClr val="lt1"/>
                  </a:solidFill>
                  <a:effectLst/>
                  <a:uFillTx/>
                  <a:latin typeface="Arial"/>
                </a:endParaRPr>
              </a:p>
            </p:txBody>
          </p:sp>
          <p:sp>
            <p:nvSpPr>
              <p:cNvPr id="224" name="Arrow: Right 19"/>
              <p:cNvSpPr/>
              <p:nvPr/>
            </p:nvSpPr>
            <p:spPr>
              <a:xfrm rot="3098400">
                <a:off x="5720400" y="2313000"/>
                <a:ext cx="532800" cy="732960"/>
              </a:xfrm>
              <a:prstGeom prst="rightArrow">
                <a:avLst>
                  <a:gd name="adj1" fmla="val 50000"/>
                  <a:gd name="adj2" fmla="val 50000"/>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numCol="1" spcCol="0" anchor="t">
                <a:spAutoFit/>
              </a:bodyPr>
              <a:lstStyle/>
              <a:p>
                <a:pPr marL="457200" indent="-457200" defTabSz="914400">
                  <a:lnSpc>
                    <a:spcPct val="100000"/>
                  </a:lnSpc>
                  <a:tabLst>
                    <a:tab pos="0" algn="l"/>
                  </a:tabLst>
                </a:pPr>
                <a:endParaRPr lang="en-US" sz="1800" b="0" u="none" strike="noStrike">
                  <a:solidFill>
                    <a:schemeClr val="lt1"/>
                  </a:solidFill>
                  <a:effectLst/>
                  <a:uFillTx/>
                  <a:latin typeface="Arial"/>
                </a:endParaRPr>
              </a:p>
            </p:txBody>
          </p:sp>
          <p:grpSp>
            <p:nvGrpSpPr>
              <p:cNvPr id="225" name="Group 6"/>
              <p:cNvGrpSpPr/>
              <p:nvPr/>
            </p:nvGrpSpPr>
            <p:grpSpPr>
              <a:xfrm>
                <a:off x="259560" y="2794680"/>
                <a:ext cx="8751240" cy="3409560"/>
                <a:chOff x="259560" y="2794680"/>
                <a:chExt cx="8751240" cy="3409560"/>
              </a:xfrm>
            </p:grpSpPr>
            <p:sp>
              <p:nvSpPr>
                <p:cNvPr id="226" name="Text Box 10"/>
                <p:cNvSpPr/>
                <p:nvPr/>
              </p:nvSpPr>
              <p:spPr>
                <a:xfrm>
                  <a:off x="1251720" y="3000960"/>
                  <a:ext cx="1526400" cy="396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2000" b="1" u="none" strike="noStrike">
                      <a:solidFill>
                        <a:schemeClr val="lt2">
                          <a:lumMod val="50000"/>
                        </a:schemeClr>
                      </a:solidFill>
                      <a:effectLst/>
                      <a:uFillTx/>
                      <a:latin typeface="Arial"/>
                    </a:rPr>
                    <a:t>Lactic acid</a:t>
                  </a:r>
                  <a:endParaRPr lang="en-US" sz="2000" b="0" u="none" strike="noStrike">
                    <a:solidFill>
                      <a:srgbClr val="000000"/>
                    </a:solidFill>
                    <a:effectLst/>
                    <a:uFillTx/>
                    <a:latin typeface="Arial"/>
                  </a:endParaRPr>
                </a:p>
              </p:txBody>
            </p:sp>
            <p:sp>
              <p:nvSpPr>
                <p:cNvPr id="227" name="Text Box 12"/>
                <p:cNvSpPr/>
                <p:nvPr/>
              </p:nvSpPr>
              <p:spPr>
                <a:xfrm>
                  <a:off x="259560" y="4061520"/>
                  <a:ext cx="3299760" cy="1199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1" u="none" strike="noStrike">
                      <a:solidFill>
                        <a:schemeClr val="lt2">
                          <a:lumMod val="50000"/>
                        </a:schemeClr>
                      </a:solidFill>
                      <a:effectLst/>
                      <a:uFillTx/>
                      <a:latin typeface="Arial"/>
                    </a:rPr>
                    <a:t>Reduce the pH of the local</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lt2">
                          <a:lumMod val="50000"/>
                        </a:schemeClr>
                      </a:solidFill>
                      <a:effectLst/>
                      <a:uFillTx/>
                      <a:latin typeface="Arial"/>
                    </a:rPr>
                    <a:t>environment  </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lt2">
                          <a:lumMod val="50000"/>
                        </a:schemeClr>
                      </a:solidFill>
                      <a:effectLst/>
                      <a:uFillTx/>
                      <a:latin typeface="Arial"/>
                    </a:rPr>
                    <a:t>Kills acid-intolerant organisms</a:t>
                  </a:r>
                  <a:endParaRPr lang="en-US" sz="1800" b="0" u="none" strike="noStrike">
                    <a:solidFill>
                      <a:srgbClr val="000000"/>
                    </a:solidFill>
                    <a:effectLst/>
                    <a:uFillTx/>
                    <a:latin typeface="Arial"/>
                  </a:endParaRPr>
                </a:p>
              </p:txBody>
            </p:sp>
            <p:sp>
              <p:nvSpPr>
                <p:cNvPr id="228" name="Text Box 13"/>
                <p:cNvSpPr/>
                <p:nvPr/>
              </p:nvSpPr>
              <p:spPr>
                <a:xfrm>
                  <a:off x="3659760" y="3512160"/>
                  <a:ext cx="2661480" cy="3992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2000" b="1" u="none" strike="noStrike">
                      <a:solidFill>
                        <a:schemeClr val="accent1">
                          <a:lumMod val="50000"/>
                        </a:schemeClr>
                      </a:solidFill>
                      <a:effectLst/>
                      <a:uFillTx/>
                      <a:latin typeface="Arial"/>
                    </a:rPr>
                    <a:t>Glucans &amp; Fructans</a:t>
                  </a:r>
                  <a:endParaRPr lang="en-US" sz="2000" b="0" u="none" strike="noStrike">
                    <a:solidFill>
                      <a:srgbClr val="000000"/>
                    </a:solidFill>
                    <a:effectLst/>
                    <a:uFillTx/>
                    <a:latin typeface="Arial"/>
                  </a:endParaRPr>
                </a:p>
              </p:txBody>
            </p:sp>
            <p:sp>
              <p:nvSpPr>
                <p:cNvPr id="229" name="Text Box 15"/>
                <p:cNvSpPr/>
                <p:nvPr/>
              </p:nvSpPr>
              <p:spPr>
                <a:xfrm>
                  <a:off x="3956760" y="5558760"/>
                  <a:ext cx="2018520" cy="64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1" u="none" strike="noStrike">
                      <a:solidFill>
                        <a:srgbClr val="00B050"/>
                      </a:solidFill>
                      <a:effectLst/>
                      <a:uFillTx/>
                      <a:latin typeface="Arial"/>
                    </a:rPr>
                    <a:t>Attract more </a:t>
                  </a:r>
                  <a:endParaRPr lang="en-US" sz="1800" b="0" u="none" strike="noStrike">
                    <a:solidFill>
                      <a:srgbClr val="000000"/>
                    </a:solidFill>
                    <a:effectLst/>
                    <a:uFillTx/>
                    <a:latin typeface="Arial"/>
                  </a:endParaRPr>
                </a:p>
                <a:p>
                  <a:pPr algn="ctr">
                    <a:lnSpc>
                      <a:spcPct val="100000"/>
                    </a:lnSpc>
                  </a:pPr>
                  <a:r>
                    <a:rPr lang="en-US" sz="1800" b="1" i="1" u="none" strike="noStrike">
                      <a:solidFill>
                        <a:srgbClr val="00B050"/>
                      </a:solidFill>
                      <a:effectLst/>
                      <a:uFillTx/>
                      <a:latin typeface="Arial"/>
                    </a:rPr>
                    <a:t>S. mutans</a:t>
                  </a:r>
                  <a:r>
                    <a:rPr lang="en-US" sz="1800" b="1" u="none" strike="noStrike">
                      <a:solidFill>
                        <a:srgbClr val="00B050"/>
                      </a:solidFill>
                      <a:effectLst/>
                      <a:uFillTx/>
                      <a:latin typeface="Arial"/>
                    </a:rPr>
                    <a:t> cells</a:t>
                  </a:r>
                  <a:endParaRPr lang="en-US" sz="1800" b="0" u="none" strike="noStrike">
                    <a:solidFill>
                      <a:srgbClr val="000000"/>
                    </a:solidFill>
                    <a:effectLst/>
                    <a:uFillTx/>
                    <a:latin typeface="Arial"/>
                  </a:endParaRPr>
                </a:p>
              </p:txBody>
            </p:sp>
            <p:sp>
              <p:nvSpPr>
                <p:cNvPr id="230" name="Text Box 16"/>
                <p:cNvSpPr/>
                <p:nvPr/>
              </p:nvSpPr>
              <p:spPr>
                <a:xfrm>
                  <a:off x="6896880" y="2794680"/>
                  <a:ext cx="1569240" cy="6454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US" sz="1800" b="1" u="none" strike="noStrike">
                      <a:solidFill>
                        <a:schemeClr val="accent2">
                          <a:lumMod val="75000"/>
                        </a:schemeClr>
                      </a:solidFill>
                      <a:effectLst/>
                      <a:uFillTx/>
                      <a:latin typeface="Arial"/>
                    </a:rPr>
                    <a:t>Bacteriocins</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accent2">
                          <a:lumMod val="75000"/>
                        </a:schemeClr>
                      </a:solidFill>
                      <a:effectLst/>
                      <a:uFillTx/>
                      <a:latin typeface="Arial"/>
                    </a:rPr>
                    <a:t>“mutacin”</a:t>
                  </a:r>
                  <a:endParaRPr lang="en-US" sz="1800" b="0" u="none" strike="noStrike">
                    <a:solidFill>
                      <a:srgbClr val="000000"/>
                    </a:solidFill>
                    <a:effectLst/>
                    <a:uFillTx/>
                    <a:latin typeface="Arial"/>
                  </a:endParaRPr>
                </a:p>
              </p:txBody>
            </p:sp>
            <p:sp>
              <p:nvSpPr>
                <p:cNvPr id="231" name="Text Box 18"/>
                <p:cNvSpPr/>
                <p:nvPr/>
              </p:nvSpPr>
              <p:spPr>
                <a:xfrm>
                  <a:off x="6374520" y="4036320"/>
                  <a:ext cx="2636280" cy="923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1" u="none" strike="noStrike">
                      <a:solidFill>
                        <a:schemeClr val="accent2">
                          <a:lumMod val="75000"/>
                        </a:schemeClr>
                      </a:solidFill>
                      <a:effectLst/>
                      <a:uFillTx/>
                      <a:latin typeface="Arial"/>
                    </a:rPr>
                    <a:t>Kills other bacteria</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accent2">
                          <a:lumMod val="75000"/>
                        </a:schemeClr>
                      </a:solidFill>
                      <a:effectLst/>
                      <a:uFillTx/>
                      <a:latin typeface="Arial"/>
                    </a:rPr>
                    <a:t>Reduces competition</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accent2">
                          <a:lumMod val="75000"/>
                        </a:schemeClr>
                      </a:solidFill>
                      <a:effectLst/>
                      <a:uFillTx/>
                      <a:latin typeface="Arial"/>
                    </a:rPr>
                    <a:t>for niche</a:t>
                  </a:r>
                  <a:endParaRPr lang="en-US" sz="1800" b="0" u="none" strike="noStrike">
                    <a:solidFill>
                      <a:srgbClr val="000000"/>
                    </a:solidFill>
                    <a:effectLst/>
                    <a:uFillTx/>
                    <a:latin typeface="Arial"/>
                  </a:endParaRPr>
                </a:p>
              </p:txBody>
            </p:sp>
          </p:grpSp>
          <p:sp>
            <p:nvSpPr>
              <p:cNvPr id="232" name="Arrow: Right 39"/>
              <p:cNvSpPr/>
              <p:nvPr/>
            </p:nvSpPr>
            <p:spPr>
              <a:xfrm rot="5400000">
                <a:off x="4812120" y="4965120"/>
                <a:ext cx="368640" cy="732960"/>
              </a:xfrm>
              <a:prstGeom prst="rightArrow">
                <a:avLst>
                  <a:gd name="adj1" fmla="val 50000"/>
                  <a:gd name="adj2" fmla="val 50000"/>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numCol="1" spcCol="0" anchor="t">
                <a:spAutoFit/>
              </a:bodyPr>
              <a:lstStyle/>
              <a:p>
                <a:pPr marL="457200" indent="-457200" defTabSz="914400">
                  <a:lnSpc>
                    <a:spcPct val="100000"/>
                  </a:lnSpc>
                  <a:tabLst>
                    <a:tab pos="0" algn="l"/>
                  </a:tabLst>
                </a:pPr>
                <a:endParaRPr lang="en-US" sz="1800" b="0" u="none" strike="noStrike">
                  <a:solidFill>
                    <a:schemeClr val="lt1"/>
                  </a:solidFill>
                  <a:effectLst/>
                  <a:uFillTx/>
                  <a:latin typeface="Arial"/>
                </a:endParaRPr>
              </a:p>
            </p:txBody>
          </p:sp>
          <p:sp>
            <p:nvSpPr>
              <p:cNvPr id="233" name="TextBox 41"/>
              <p:cNvSpPr/>
              <p:nvPr/>
            </p:nvSpPr>
            <p:spPr>
              <a:xfrm>
                <a:off x="4042440" y="3820320"/>
                <a:ext cx="1866240" cy="368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u="none" strike="noStrike">
                    <a:solidFill>
                      <a:srgbClr val="202122"/>
                    </a:solidFill>
                    <a:effectLst/>
                    <a:uFillTx/>
                    <a:latin typeface="Arial"/>
                  </a:rPr>
                  <a:t>(Glucansucrase)</a:t>
                </a:r>
                <a:endParaRPr lang="en-US" sz="1800" b="0" u="none" strike="noStrike">
                  <a:solidFill>
                    <a:srgbClr val="000000"/>
                  </a:solidFill>
                  <a:effectLst/>
                  <a:uFillTx/>
                  <a:latin typeface="Arial"/>
                </a:endParaRPr>
              </a:p>
            </p:txBody>
          </p:sp>
          <p:sp>
            <p:nvSpPr>
              <p:cNvPr id="234" name="Arrow: Right 42"/>
              <p:cNvSpPr/>
              <p:nvPr/>
            </p:nvSpPr>
            <p:spPr>
              <a:xfrm rot="5400000">
                <a:off x="1749240" y="3385800"/>
                <a:ext cx="532800" cy="732960"/>
              </a:xfrm>
              <a:prstGeom prst="rightArrow">
                <a:avLst>
                  <a:gd name="adj1" fmla="val 50000"/>
                  <a:gd name="adj2" fmla="val 50000"/>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numCol="1" spcCol="0" anchor="t">
                <a:spAutoFit/>
              </a:bodyPr>
              <a:lstStyle/>
              <a:p>
                <a:pPr marL="457200" indent="-457200" defTabSz="914400">
                  <a:lnSpc>
                    <a:spcPct val="100000"/>
                  </a:lnSpc>
                  <a:tabLst>
                    <a:tab pos="0" algn="l"/>
                  </a:tabLst>
                </a:pPr>
                <a:endParaRPr lang="en-US" sz="1800" b="0" u="none" strike="noStrike">
                  <a:solidFill>
                    <a:schemeClr val="lt1"/>
                  </a:solidFill>
                  <a:effectLst/>
                  <a:uFillTx/>
                  <a:latin typeface="Arial"/>
                </a:endParaRPr>
              </a:p>
            </p:txBody>
          </p:sp>
          <p:sp>
            <p:nvSpPr>
              <p:cNvPr id="235" name="Arrow: Right 43"/>
              <p:cNvSpPr/>
              <p:nvPr/>
            </p:nvSpPr>
            <p:spPr>
              <a:xfrm rot="5400000">
                <a:off x="7426800" y="3402720"/>
                <a:ext cx="532800" cy="732960"/>
              </a:xfrm>
              <a:prstGeom prst="rightArrow">
                <a:avLst>
                  <a:gd name="adj1" fmla="val 50000"/>
                  <a:gd name="adj2" fmla="val 50000"/>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numCol="1" spcCol="0" anchor="t">
                <a:spAutoFit/>
              </a:bodyPr>
              <a:lstStyle/>
              <a:p>
                <a:pPr marL="457200" indent="-457200" defTabSz="914400">
                  <a:lnSpc>
                    <a:spcPct val="100000"/>
                  </a:lnSpc>
                  <a:tabLst>
                    <a:tab pos="0" algn="l"/>
                  </a:tabLst>
                </a:pPr>
                <a:endParaRPr lang="en-US" sz="1800" b="0" u="none" strike="noStrike">
                  <a:solidFill>
                    <a:schemeClr val="lt1"/>
                  </a:solidFill>
                  <a:effectLst/>
                  <a:uFillTx/>
                  <a:latin typeface="Arial"/>
                </a:endParaRPr>
              </a:p>
            </p:txBody>
          </p:sp>
          <p:sp>
            <p:nvSpPr>
              <p:cNvPr id="236" name="Arrow: Right 44"/>
              <p:cNvSpPr/>
              <p:nvPr/>
            </p:nvSpPr>
            <p:spPr>
              <a:xfrm rot="7923000">
                <a:off x="3352320" y="2288880"/>
                <a:ext cx="532800" cy="732960"/>
              </a:xfrm>
              <a:prstGeom prst="rightArrow">
                <a:avLst>
                  <a:gd name="adj1" fmla="val 50000"/>
                  <a:gd name="adj2" fmla="val 50000"/>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numCol="1" spcCol="0" anchor="t">
                <a:spAutoFit/>
              </a:bodyPr>
              <a:lstStyle/>
              <a:p>
                <a:pPr marL="457200" indent="-457200" defTabSz="914400">
                  <a:lnSpc>
                    <a:spcPct val="100000"/>
                  </a:lnSpc>
                  <a:tabLst>
                    <a:tab pos="0" algn="l"/>
                  </a:tabLst>
                </a:pPr>
                <a:endParaRPr lang="en-US" sz="1800" b="0" u="none" strike="noStrike">
                  <a:solidFill>
                    <a:schemeClr val="lt1"/>
                  </a:solidFill>
                  <a:effectLst/>
                  <a:uFillTx/>
                  <a:latin typeface="Arial"/>
                </a:endParaRPr>
              </a:p>
            </p:txBody>
          </p:sp>
        </p:grpSp>
        <p:pic>
          <p:nvPicPr>
            <p:cNvPr id="237" name="Picture 49" descr="Sugars are common components of the cell"/>
            <p:cNvPicPr/>
            <p:nvPr/>
          </p:nvPicPr>
          <p:blipFill>
            <a:blip r:embed="rId4"/>
            <a:srcRect t="34021" b="46059"/>
            <a:stretch/>
          </p:blipFill>
          <p:spPr>
            <a:xfrm>
              <a:off x="3530160" y="4577040"/>
              <a:ext cx="2872080" cy="498600"/>
            </a:xfrm>
            <a:prstGeom prst="rect">
              <a:avLst/>
            </a:prstGeom>
            <a:noFill/>
            <a:ln w="0">
              <a:noFill/>
            </a:ln>
          </p:spPr>
        </p:pic>
      </p:gr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PlaceHolder 1"/>
          <p:cNvSpPr>
            <a:spLocks noGrp="1"/>
          </p:cNvSpPr>
          <p:nvPr>
            <p:ph type="title"/>
          </p:nvPr>
        </p:nvSpPr>
        <p:spPr>
          <a:xfrm>
            <a:off x="680040" y="152280"/>
            <a:ext cx="7771680" cy="68508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3600" b="1" u="none" strike="noStrike">
                <a:solidFill>
                  <a:schemeClr val="dk1"/>
                </a:solidFill>
                <a:effectLst/>
                <a:uFillTx/>
                <a:latin typeface="Arial"/>
              </a:rPr>
              <a:t>Sucrose and polymers</a:t>
            </a:r>
            <a:endParaRPr lang="en-US" sz="3600" b="0" u="none" strike="noStrike">
              <a:solidFill>
                <a:srgbClr val="000000"/>
              </a:solidFill>
              <a:effectLst/>
              <a:uFillTx/>
              <a:latin typeface="Arial"/>
            </a:endParaRPr>
          </a:p>
        </p:txBody>
      </p:sp>
      <p:pic>
        <p:nvPicPr>
          <p:cNvPr id="239" name="Picture 7"/>
          <p:cNvPicPr/>
          <p:nvPr/>
        </p:nvPicPr>
        <p:blipFill>
          <a:blip r:embed="rId2"/>
          <a:stretch/>
        </p:blipFill>
        <p:spPr>
          <a:xfrm>
            <a:off x="4724280" y="1143000"/>
            <a:ext cx="4037760" cy="2469600"/>
          </a:xfrm>
          <a:prstGeom prst="rect">
            <a:avLst/>
          </a:prstGeom>
          <a:noFill/>
          <a:ln w="0">
            <a:noFill/>
          </a:ln>
        </p:spPr>
      </p:pic>
      <p:pic>
        <p:nvPicPr>
          <p:cNvPr id="240" name="Picture 10"/>
          <p:cNvPicPr/>
          <p:nvPr/>
        </p:nvPicPr>
        <p:blipFill>
          <a:blip r:embed="rId3"/>
          <a:stretch/>
        </p:blipFill>
        <p:spPr>
          <a:xfrm>
            <a:off x="457200" y="3230640"/>
            <a:ext cx="2894760" cy="1492920"/>
          </a:xfrm>
          <a:prstGeom prst="rect">
            <a:avLst/>
          </a:prstGeom>
          <a:noFill/>
          <a:ln w="0">
            <a:noFill/>
          </a:ln>
        </p:spPr>
      </p:pic>
      <p:sp>
        <p:nvSpPr>
          <p:cNvPr id="241" name="TextBox 11"/>
          <p:cNvSpPr/>
          <p:nvPr/>
        </p:nvSpPr>
        <p:spPr>
          <a:xfrm>
            <a:off x="685800" y="2817360"/>
            <a:ext cx="1094400" cy="3686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800" b="1" u="none" strike="noStrike">
                <a:solidFill>
                  <a:schemeClr val="dk1"/>
                </a:solidFill>
                <a:effectLst/>
                <a:uFillTx/>
                <a:latin typeface="Arial"/>
              </a:rPr>
              <a:t>Sucrose</a:t>
            </a:r>
            <a:endParaRPr lang="en-US" sz="1800" b="0" u="none" strike="noStrike">
              <a:solidFill>
                <a:srgbClr val="000000"/>
              </a:solidFill>
              <a:effectLst/>
              <a:uFillTx/>
              <a:latin typeface="Arial"/>
            </a:endParaRPr>
          </a:p>
        </p:txBody>
      </p:sp>
      <p:sp>
        <p:nvSpPr>
          <p:cNvPr id="242" name="TextBox 12"/>
          <p:cNvSpPr/>
          <p:nvPr/>
        </p:nvSpPr>
        <p:spPr>
          <a:xfrm>
            <a:off x="353520" y="4720320"/>
            <a:ext cx="2516400" cy="3376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600" b="0" u="none" strike="noStrike">
                <a:solidFill>
                  <a:schemeClr val="dk1"/>
                </a:solidFill>
                <a:effectLst/>
                <a:uFillTx/>
                <a:latin typeface="Arial"/>
              </a:rPr>
              <a:t>6C-glucose + 5C-fructose</a:t>
            </a:r>
            <a:endParaRPr lang="en-US" sz="1600" b="0" u="none" strike="noStrike">
              <a:solidFill>
                <a:srgbClr val="000000"/>
              </a:solidFill>
              <a:effectLst/>
              <a:uFillTx/>
              <a:latin typeface="Arial"/>
            </a:endParaRPr>
          </a:p>
        </p:txBody>
      </p:sp>
      <p:sp>
        <p:nvSpPr>
          <p:cNvPr id="243" name="TextBox 13"/>
          <p:cNvSpPr/>
          <p:nvPr/>
        </p:nvSpPr>
        <p:spPr>
          <a:xfrm>
            <a:off x="5790600" y="1389600"/>
            <a:ext cx="1030320" cy="3686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800" b="1" u="none" strike="noStrike">
                <a:solidFill>
                  <a:schemeClr val="dk1"/>
                </a:solidFill>
                <a:effectLst/>
                <a:uFillTx/>
                <a:latin typeface="Arial"/>
              </a:rPr>
              <a:t>Fructan</a:t>
            </a:r>
            <a:endParaRPr lang="en-US" sz="1800" b="0" u="none" strike="noStrike">
              <a:solidFill>
                <a:srgbClr val="000000"/>
              </a:solidFill>
              <a:effectLst/>
              <a:uFillTx/>
              <a:latin typeface="Arial"/>
            </a:endParaRPr>
          </a:p>
        </p:txBody>
      </p:sp>
      <p:pic>
        <p:nvPicPr>
          <p:cNvPr id="244" name="Picture 15"/>
          <p:cNvPicPr/>
          <p:nvPr/>
        </p:nvPicPr>
        <p:blipFill>
          <a:blip r:embed="rId4"/>
          <a:stretch/>
        </p:blipFill>
        <p:spPr>
          <a:xfrm>
            <a:off x="5236920" y="4724280"/>
            <a:ext cx="3552480" cy="1828440"/>
          </a:xfrm>
          <a:prstGeom prst="rect">
            <a:avLst/>
          </a:prstGeom>
          <a:noFill/>
          <a:ln w="0">
            <a:noFill/>
          </a:ln>
        </p:spPr>
      </p:pic>
      <p:sp>
        <p:nvSpPr>
          <p:cNvPr id="245" name="TextBox 16"/>
          <p:cNvSpPr/>
          <p:nvPr/>
        </p:nvSpPr>
        <p:spPr>
          <a:xfrm>
            <a:off x="5867280" y="4354920"/>
            <a:ext cx="966240" cy="3686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800" b="1" u="none" strike="noStrike">
                <a:solidFill>
                  <a:schemeClr val="dk1"/>
                </a:solidFill>
                <a:effectLst/>
                <a:uFillTx/>
                <a:latin typeface="Arial"/>
              </a:rPr>
              <a:t>Glucan</a:t>
            </a:r>
            <a:endParaRPr lang="en-US" sz="1800" b="0" u="none" strike="noStrike">
              <a:solidFill>
                <a:srgbClr val="000000"/>
              </a:solidFill>
              <a:effectLst/>
              <a:uFillTx/>
              <a:latin typeface="Arial"/>
            </a:endParaRPr>
          </a:p>
        </p:txBody>
      </p:sp>
      <p:cxnSp>
        <p:nvCxnSpPr>
          <p:cNvPr id="246" name="Straight Arrow Connector 18"/>
          <p:cNvCxnSpPr/>
          <p:nvPr/>
        </p:nvCxnSpPr>
        <p:spPr>
          <a:xfrm flipV="1">
            <a:off x="3543120" y="3138480"/>
            <a:ext cx="1067400" cy="457920"/>
          </a:xfrm>
          <a:prstGeom prst="straightConnector1">
            <a:avLst/>
          </a:prstGeom>
          <a:ln w="76200">
            <a:solidFill>
              <a:srgbClr val="000000"/>
            </a:solidFill>
            <a:round/>
            <a:tailEnd type="triangle" w="med" len="med"/>
          </a:ln>
        </p:spPr>
      </p:cxnSp>
      <p:cxnSp>
        <p:nvCxnSpPr>
          <p:cNvPr id="247" name="Straight Arrow Connector 19"/>
          <p:cNvCxnSpPr/>
          <p:nvPr/>
        </p:nvCxnSpPr>
        <p:spPr>
          <a:xfrm>
            <a:off x="3543120" y="3977280"/>
            <a:ext cx="1067400" cy="457920"/>
          </a:xfrm>
          <a:prstGeom prst="straightConnector1">
            <a:avLst/>
          </a:prstGeom>
          <a:ln w="76200">
            <a:solidFill>
              <a:srgbClr val="000000"/>
            </a:solidFill>
            <a:round/>
            <a:tailEnd type="triangle" w="med" len="med"/>
          </a:ln>
        </p:spPr>
      </p:cxnSp>
      <p:sp>
        <p:nvSpPr>
          <p:cNvPr id="248" name="TextBox 20"/>
          <p:cNvSpPr/>
          <p:nvPr/>
        </p:nvSpPr>
        <p:spPr>
          <a:xfrm>
            <a:off x="1295280" y="5821200"/>
            <a:ext cx="3697560" cy="3686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800" b="0" u="none" strike="noStrike">
                <a:solidFill>
                  <a:schemeClr val="dk1"/>
                </a:solidFill>
                <a:effectLst/>
                <a:uFillTx/>
                <a:latin typeface="Arial"/>
              </a:rPr>
              <a:t>These can be made extracellularly</a:t>
            </a:r>
            <a:endParaRPr lang="en-US" sz="1800" b="0" u="none" strike="noStrike">
              <a:solidFill>
                <a:srgbClr val="000000"/>
              </a:solidFill>
              <a:effectLst/>
              <a:uFillTx/>
              <a:latin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extBox 12"/>
          <p:cNvSpPr/>
          <p:nvPr/>
        </p:nvSpPr>
        <p:spPr>
          <a:xfrm>
            <a:off x="285840" y="741960"/>
            <a:ext cx="8800560" cy="830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343080" indent="-343080">
              <a:lnSpc>
                <a:spcPct val="100000"/>
              </a:lnSpc>
              <a:buClr>
                <a:srgbClr val="000000"/>
              </a:buClr>
              <a:buFont typeface="OpenSymbol"/>
              <a:buAutoNum type="arabicParenR"/>
            </a:pPr>
            <a:r>
              <a:rPr lang="en-US" sz="1600" b="1" i="1" u="none" strike="noStrike" spc="51">
                <a:solidFill>
                  <a:schemeClr val="dk1"/>
                </a:solidFill>
                <a:effectLst/>
                <a:uFillTx/>
                <a:latin typeface="Arial"/>
              </a:rPr>
              <a:t>S. mutans </a:t>
            </a:r>
            <a:r>
              <a:rPr lang="en-US" sz="1600" b="1" u="none" strike="noStrike" spc="51">
                <a:solidFill>
                  <a:schemeClr val="dk1"/>
                </a:solidFill>
                <a:effectLst/>
                <a:uFillTx/>
                <a:latin typeface="Arial"/>
              </a:rPr>
              <a:t>utilizes mono- and disaccharides for energy production via glycolysis. Only sucrose is used for producing polymeric matrix in the biofilm </a:t>
            </a:r>
            <a:endParaRPr lang="en-US" sz="1600" b="0" u="none" strike="noStrike">
              <a:solidFill>
                <a:srgbClr val="000000"/>
              </a:solidFill>
              <a:effectLst/>
              <a:uFillTx/>
              <a:latin typeface="Arial"/>
            </a:endParaRPr>
          </a:p>
          <a:p>
            <a:pPr>
              <a:lnSpc>
                <a:spcPct val="100000"/>
              </a:lnSpc>
            </a:pPr>
            <a:endParaRPr lang="en-US" sz="1600" b="0" u="none" strike="noStrike">
              <a:solidFill>
                <a:srgbClr val="000000"/>
              </a:solidFill>
              <a:effectLst/>
              <a:uFillTx/>
              <a:latin typeface="Arial"/>
            </a:endParaRPr>
          </a:p>
        </p:txBody>
      </p:sp>
      <p:sp>
        <p:nvSpPr>
          <p:cNvPr id="250" name="TextBox 13"/>
          <p:cNvSpPr/>
          <p:nvPr/>
        </p:nvSpPr>
        <p:spPr>
          <a:xfrm>
            <a:off x="457200" y="3200760"/>
            <a:ext cx="4874400" cy="1076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600" b="1" u="none" strike="noStrike" spc="51">
                <a:solidFill>
                  <a:schemeClr val="dk1"/>
                </a:solidFill>
                <a:effectLst/>
                <a:uFillTx/>
                <a:latin typeface="Arial"/>
              </a:rPr>
              <a:t>2)  Glycolysis provides substrates for various fermentation pathways, but the production of lactic acid is the most significant</a:t>
            </a:r>
            <a:endParaRPr lang="en-US" sz="1600" b="0" u="none" strike="noStrike">
              <a:solidFill>
                <a:srgbClr val="000000"/>
              </a:solidFill>
              <a:effectLst/>
              <a:uFillTx/>
              <a:latin typeface="Arial"/>
            </a:endParaRPr>
          </a:p>
        </p:txBody>
      </p:sp>
      <p:sp>
        <p:nvSpPr>
          <p:cNvPr id="251" name="TextBox 17"/>
          <p:cNvSpPr/>
          <p:nvPr/>
        </p:nvSpPr>
        <p:spPr>
          <a:xfrm>
            <a:off x="421200" y="5548680"/>
            <a:ext cx="8457480" cy="583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600" b="1" u="none" strike="noStrike" spc="51">
                <a:solidFill>
                  <a:schemeClr val="dk1"/>
                </a:solidFill>
                <a:effectLst/>
                <a:uFillTx/>
                <a:latin typeface="Arial"/>
              </a:rPr>
              <a:t>3)  Other fermentation pathways can produce butyrate, propionate, acetate or alcohols. Rates of production are slower; not as strong as lactate.</a:t>
            </a:r>
            <a:endParaRPr lang="en-US" sz="1600" b="0" u="none" strike="noStrike">
              <a:solidFill>
                <a:srgbClr val="000000"/>
              </a:solidFill>
              <a:effectLst/>
              <a:uFillTx/>
              <a:latin typeface="Arial"/>
            </a:endParaRPr>
          </a:p>
        </p:txBody>
      </p:sp>
      <p:pic>
        <p:nvPicPr>
          <p:cNvPr id="252" name="Picture 2" descr="Glycolysis Questions: Study for the NSCA CSCS exam"/>
          <p:cNvPicPr/>
          <p:nvPr/>
        </p:nvPicPr>
        <p:blipFill>
          <a:blip r:embed="rId2"/>
          <a:stretch/>
        </p:blipFill>
        <p:spPr>
          <a:xfrm>
            <a:off x="2058120" y="4205880"/>
            <a:ext cx="2666160" cy="1265040"/>
          </a:xfrm>
          <a:prstGeom prst="rect">
            <a:avLst/>
          </a:prstGeom>
          <a:noFill/>
          <a:ln w="0">
            <a:noFill/>
          </a:ln>
        </p:spPr>
      </p:pic>
      <p:pic>
        <p:nvPicPr>
          <p:cNvPr id="253" name="Picture 12" descr="PPT - Cariogenic Aspects of Dental Plaque PowerPoint Presentation - ID ..."/>
          <p:cNvPicPr/>
          <p:nvPr/>
        </p:nvPicPr>
        <p:blipFill>
          <a:blip r:embed="rId3"/>
          <a:srcRect l="35255" t="37822" r="10525" b="21753"/>
          <a:stretch/>
        </p:blipFill>
        <p:spPr>
          <a:xfrm>
            <a:off x="2185920" y="1450440"/>
            <a:ext cx="3111840" cy="1739880"/>
          </a:xfrm>
          <a:prstGeom prst="rect">
            <a:avLst/>
          </a:prstGeom>
          <a:noFill/>
          <a:ln w="0">
            <a:noFill/>
          </a:ln>
        </p:spPr>
      </p:pic>
      <p:pic>
        <p:nvPicPr>
          <p:cNvPr id="254" name="Picture 4" descr="640+ Glucose Molecule Stock Illustrations, Royalty-Free Vector Graphics &amp;  Clip Art - iStock | Glucose molecule icon"/>
          <p:cNvPicPr/>
          <p:nvPr/>
        </p:nvPicPr>
        <p:blipFill>
          <a:blip r:embed="rId4"/>
          <a:srcRect b="17291"/>
          <a:stretch/>
        </p:blipFill>
        <p:spPr>
          <a:xfrm>
            <a:off x="548280" y="1570320"/>
            <a:ext cx="1493280" cy="1235160"/>
          </a:xfrm>
          <a:prstGeom prst="rect">
            <a:avLst/>
          </a:prstGeom>
          <a:noFill/>
          <a:ln w="0">
            <a:noFill/>
          </a:ln>
        </p:spPr>
      </p:pic>
      <p:pic>
        <p:nvPicPr>
          <p:cNvPr id="255" name="Picture 8" descr="Dental Caries - Focus Dentistry"/>
          <p:cNvPicPr/>
          <p:nvPr/>
        </p:nvPicPr>
        <p:blipFill>
          <a:blip r:embed="rId5"/>
          <a:srcRect l="26973" t="29992" r="10671"/>
          <a:stretch/>
        </p:blipFill>
        <p:spPr>
          <a:xfrm>
            <a:off x="5550120" y="1503360"/>
            <a:ext cx="3318480" cy="3216240"/>
          </a:xfrm>
          <a:prstGeom prst="rect">
            <a:avLst/>
          </a:prstGeom>
          <a:noFill/>
          <a:ln w="0">
            <a:noFill/>
          </a:ln>
        </p:spPr>
      </p:pic>
      <p:sp>
        <p:nvSpPr>
          <p:cNvPr id="256" name="TextBox 1"/>
          <p:cNvSpPr/>
          <p:nvPr/>
        </p:nvSpPr>
        <p:spPr>
          <a:xfrm>
            <a:off x="6091560" y="1457640"/>
            <a:ext cx="837360" cy="276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200" b="0" u="none" strike="noStrike">
                <a:solidFill>
                  <a:schemeClr val="dk1"/>
                </a:solidFill>
                <a:effectLst/>
                <a:uFillTx/>
                <a:latin typeface="Tahoma"/>
              </a:rPr>
              <a:t>Glucose</a:t>
            </a:r>
            <a:endParaRPr lang="en-US" sz="1200" b="0" u="none" strike="noStrike">
              <a:solidFill>
                <a:srgbClr val="000000"/>
              </a:solidFill>
              <a:effectLst/>
              <a:uFillTx/>
              <a:latin typeface="Arial"/>
            </a:endParaRPr>
          </a:p>
        </p:txBody>
      </p:sp>
      <p:sp>
        <p:nvSpPr>
          <p:cNvPr id="257" name="TextBox 2"/>
          <p:cNvSpPr/>
          <p:nvPr/>
        </p:nvSpPr>
        <p:spPr>
          <a:xfrm>
            <a:off x="7335360" y="1486080"/>
            <a:ext cx="837360" cy="276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200" b="0" u="none" strike="noStrike">
                <a:solidFill>
                  <a:schemeClr val="dk1"/>
                </a:solidFill>
                <a:effectLst/>
                <a:uFillTx/>
                <a:latin typeface="Tahoma"/>
              </a:rPr>
              <a:t>Fructose</a:t>
            </a:r>
            <a:endParaRPr lang="en-US" sz="1200" b="0" u="none" strike="noStrike">
              <a:solidFill>
                <a:srgbClr val="000000"/>
              </a:solidFill>
              <a:effectLst/>
              <a:uFillTx/>
              <a:latin typeface="Arial"/>
            </a:endParaRPr>
          </a:p>
        </p:txBody>
      </p:sp>
      <p:pic>
        <p:nvPicPr>
          <p:cNvPr id="258" name="Picture 4" descr="640+ Glucose Molecule Stock Illustrations, Royalty-Free Vector Graphics &amp;  Clip Art - iStock | Glucose molecule icon"/>
          <p:cNvPicPr/>
          <p:nvPr/>
        </p:nvPicPr>
        <p:blipFill>
          <a:blip r:embed="rId4"/>
          <a:srcRect b="17291"/>
          <a:stretch/>
        </p:blipFill>
        <p:spPr>
          <a:xfrm>
            <a:off x="328320" y="4282920"/>
            <a:ext cx="1068840" cy="883800"/>
          </a:xfrm>
          <a:prstGeom prst="rect">
            <a:avLst/>
          </a:prstGeom>
          <a:noFill/>
          <a:ln w="0">
            <a:noFill/>
          </a:ln>
        </p:spPr>
      </p:pic>
      <p:cxnSp>
        <p:nvCxnSpPr>
          <p:cNvPr id="259" name="Straight Arrow Connector 5"/>
          <p:cNvCxnSpPr/>
          <p:nvPr/>
        </p:nvCxnSpPr>
        <p:spPr>
          <a:xfrm>
            <a:off x="1295280" y="4797360"/>
            <a:ext cx="732240" cy="720"/>
          </a:xfrm>
          <a:prstGeom prst="straightConnector1">
            <a:avLst/>
          </a:prstGeom>
          <a:ln w="0">
            <a:solidFill>
              <a:srgbClr val="000000"/>
            </a:solidFill>
            <a:prstDash val="dash"/>
            <a:tailEnd type="triangle" w="med" len="med"/>
          </a:ln>
        </p:spPr>
      </p:cxnSp>
      <p:sp>
        <p:nvSpPr>
          <p:cNvPr id="260" name="TextBox 4"/>
          <p:cNvSpPr/>
          <p:nvPr/>
        </p:nvSpPr>
        <p:spPr>
          <a:xfrm>
            <a:off x="2121480" y="167760"/>
            <a:ext cx="5056920" cy="4608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2400" b="1" i="1" u="none" strike="noStrike">
                <a:solidFill>
                  <a:schemeClr val="dk1"/>
                </a:solidFill>
                <a:effectLst/>
                <a:uFillTx/>
                <a:latin typeface="Arial"/>
              </a:rPr>
              <a:t>S. mutans </a:t>
            </a:r>
            <a:r>
              <a:rPr lang="en-US" sz="2400" b="1" u="none" strike="noStrike">
                <a:solidFill>
                  <a:schemeClr val="dk1"/>
                </a:solidFill>
                <a:effectLst/>
                <a:uFillTx/>
                <a:latin typeface="Arial"/>
              </a:rPr>
              <a:t>metabolism and caries</a:t>
            </a:r>
            <a:endParaRPr lang="en-US" sz="2400" b="0" u="none" strike="noStrike">
              <a:solidFill>
                <a:srgbClr val="000000"/>
              </a:solidFill>
              <a:effectLst/>
              <a:uFillTx/>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50"/>
                                        </p:tgtEl>
                                        <p:attrNameLst>
                                          <p:attrName>style.visibility</p:attrName>
                                        </p:attrNameLst>
                                      </p:cBhvr>
                                      <p:to>
                                        <p:strVal val="visible"/>
                                      </p:to>
                                    </p:set>
                                  </p:childTnLst>
                                </p:cTn>
                              </p:par>
                              <p:par>
                                <p:cTn id="7" presetID="1" presetClass="entr" fill="hold" nodeType="withEffect">
                                  <p:stCondLst>
                                    <p:cond delay="0"/>
                                  </p:stCondLst>
                                  <p:childTnLst>
                                    <p:set>
                                      <p:cBhvr>
                                        <p:cTn id="8" dur="1" fill="hold">
                                          <p:stCondLst>
                                            <p:cond delay="0"/>
                                          </p:stCondLst>
                                        </p:cTn>
                                        <p:tgtEl>
                                          <p:spTgt spid="2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fill="hold" nodeType="clickEffect">
                                  <p:stCondLst>
                                    <p:cond delay="0"/>
                                  </p:stCondLst>
                                  <p:childTnLst>
                                    <p:set>
                                      <p:cBhvr>
                                        <p:cTn id="12" dur="1" fill="hold">
                                          <p:stCondLst>
                                            <p:cond delay="0"/>
                                          </p:stCondLst>
                                        </p:cTn>
                                        <p:tgtEl>
                                          <p:spTgt spid="2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TextBox 1"/>
          <p:cNvSpPr/>
          <p:nvPr/>
        </p:nvSpPr>
        <p:spPr>
          <a:xfrm>
            <a:off x="609480" y="189360"/>
            <a:ext cx="7923960" cy="522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800" b="1" u="sng" strike="noStrike" spc="51">
                <a:solidFill>
                  <a:schemeClr val="dk1"/>
                </a:solidFill>
                <a:effectLst/>
                <a:uFillTx/>
                <a:latin typeface="Arial"/>
              </a:rPr>
              <a:t>Sucrose, the Ideal Cariogenic Substrate</a:t>
            </a:r>
            <a:endParaRPr lang="en-US" sz="2800" b="0" u="none" strike="noStrike">
              <a:solidFill>
                <a:srgbClr val="000000"/>
              </a:solidFill>
              <a:effectLst/>
              <a:uFillTx/>
              <a:latin typeface="Arial"/>
            </a:endParaRPr>
          </a:p>
        </p:txBody>
      </p:sp>
      <p:sp>
        <p:nvSpPr>
          <p:cNvPr id="262" name="TextBox 2"/>
          <p:cNvSpPr/>
          <p:nvPr/>
        </p:nvSpPr>
        <p:spPr>
          <a:xfrm>
            <a:off x="173880" y="860400"/>
            <a:ext cx="8000280" cy="64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none" strike="noStrike" spc="51">
                <a:solidFill>
                  <a:schemeClr val="dk1"/>
                </a:solidFill>
                <a:effectLst/>
                <a:uFillTx/>
                <a:latin typeface="Arial"/>
              </a:rPr>
              <a:t>Sucrose is rapidly metabolized, both </a:t>
            </a:r>
            <a:r>
              <a:rPr lang="en-US" sz="1800" b="1" u="sng" strike="noStrike" spc="51">
                <a:solidFill>
                  <a:schemeClr val="dk1"/>
                </a:solidFill>
                <a:effectLst/>
                <a:uFillTx/>
                <a:latin typeface="Arial"/>
              </a:rPr>
              <a:t>intracellularly and extracellularly</a:t>
            </a:r>
            <a:r>
              <a:rPr lang="en-US" sz="1800" b="1" u="none" strike="noStrike" spc="51">
                <a:solidFill>
                  <a:schemeClr val="dk1"/>
                </a:solidFill>
                <a:effectLst/>
                <a:uFillTx/>
                <a:latin typeface="Arial"/>
              </a:rPr>
              <a:t> by </a:t>
            </a:r>
            <a:r>
              <a:rPr lang="en-US" sz="1800" b="1" i="1" u="none" strike="noStrike" spc="51">
                <a:solidFill>
                  <a:schemeClr val="dk1"/>
                </a:solidFill>
                <a:effectLst/>
                <a:uFillTx/>
                <a:latin typeface="Arial"/>
              </a:rPr>
              <a:t>S. mutans </a:t>
            </a:r>
            <a:r>
              <a:rPr lang="en-US" sz="1800" b="1" u="none" strike="noStrike" spc="51">
                <a:solidFill>
                  <a:schemeClr val="dk1"/>
                </a:solidFill>
                <a:effectLst/>
                <a:uFillTx/>
                <a:latin typeface="Arial"/>
              </a:rPr>
              <a:t>to produce glucose and fructose</a:t>
            </a:r>
            <a:endParaRPr lang="en-US" sz="1800" b="0" u="none" strike="noStrike">
              <a:solidFill>
                <a:srgbClr val="000000"/>
              </a:solidFill>
              <a:effectLst/>
              <a:uFillTx/>
              <a:latin typeface="Arial"/>
            </a:endParaRPr>
          </a:p>
        </p:txBody>
      </p:sp>
      <p:sp>
        <p:nvSpPr>
          <p:cNvPr id="263" name="TextBox 3"/>
          <p:cNvSpPr/>
          <p:nvPr/>
        </p:nvSpPr>
        <p:spPr>
          <a:xfrm>
            <a:off x="380880" y="4114800"/>
            <a:ext cx="5104800" cy="922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none" strike="noStrike" spc="51">
                <a:solidFill>
                  <a:schemeClr val="dk1"/>
                </a:solidFill>
                <a:effectLst/>
                <a:uFillTx/>
                <a:latin typeface="Arial"/>
              </a:rPr>
              <a:t>Thus, when glucose is present, it is preferentially metabolized and induces a state of </a:t>
            </a:r>
            <a:r>
              <a:rPr lang="en-US" sz="1800" b="1" u="none" strike="noStrike" spc="51">
                <a:solidFill>
                  <a:srgbClr val="FF6600"/>
                </a:solidFill>
                <a:effectLst/>
                <a:uFillTx/>
                <a:latin typeface="Arial"/>
              </a:rPr>
              <a:t>homofermentation</a:t>
            </a:r>
            <a:endParaRPr lang="en-US" sz="1800" b="0" u="none" strike="noStrike">
              <a:solidFill>
                <a:srgbClr val="000000"/>
              </a:solidFill>
              <a:effectLst/>
              <a:uFillTx/>
              <a:latin typeface="Arial"/>
            </a:endParaRPr>
          </a:p>
        </p:txBody>
      </p:sp>
      <p:sp>
        <p:nvSpPr>
          <p:cNvPr id="264" name="TextBox 5"/>
          <p:cNvSpPr/>
          <p:nvPr/>
        </p:nvSpPr>
        <p:spPr>
          <a:xfrm>
            <a:off x="173880" y="2133720"/>
            <a:ext cx="5257080" cy="922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none" strike="noStrike" spc="51">
                <a:solidFill>
                  <a:schemeClr val="dk1"/>
                </a:solidFill>
                <a:effectLst/>
                <a:uFillTx/>
                <a:latin typeface="Arial"/>
              </a:rPr>
              <a:t>High glucose levels reduce the expression of metabolic pathways that utilize other simple sugars. </a:t>
            </a:r>
            <a:r>
              <a:rPr lang="en-US" sz="1800" b="1" u="none" strike="noStrike" spc="51">
                <a:solidFill>
                  <a:srgbClr val="FF6600"/>
                </a:solidFill>
                <a:effectLst/>
                <a:uFillTx/>
                <a:latin typeface="Arial"/>
              </a:rPr>
              <a:t>Catabolite repression</a:t>
            </a:r>
            <a:endParaRPr lang="en-US" sz="1800" b="0" u="none" strike="noStrike">
              <a:solidFill>
                <a:srgbClr val="000000"/>
              </a:solidFill>
              <a:effectLst/>
              <a:uFillTx/>
              <a:latin typeface="Arial"/>
            </a:endParaRPr>
          </a:p>
        </p:txBody>
      </p:sp>
      <p:pic>
        <p:nvPicPr>
          <p:cNvPr id="265" name="Picture 8"/>
          <p:cNvPicPr/>
          <p:nvPr/>
        </p:nvPicPr>
        <p:blipFill>
          <a:blip r:embed="rId2"/>
          <a:stretch/>
        </p:blipFill>
        <p:spPr>
          <a:xfrm>
            <a:off x="5257800" y="1681200"/>
            <a:ext cx="3885480" cy="5099760"/>
          </a:xfrm>
          <a:prstGeom prst="rect">
            <a:avLst/>
          </a:prstGeom>
          <a:noFill/>
          <a:ln w="0">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TextBox 8"/>
          <p:cNvSpPr/>
          <p:nvPr/>
        </p:nvSpPr>
        <p:spPr>
          <a:xfrm>
            <a:off x="228600" y="533520"/>
            <a:ext cx="4266360" cy="2056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algn="ctr">
              <a:lnSpc>
                <a:spcPct val="90000"/>
              </a:lnSpc>
              <a:spcAft>
                <a:spcPts val="601"/>
              </a:spcAft>
            </a:pPr>
            <a:r>
              <a:rPr lang="en-US" sz="2000" b="1" u="none" strike="noStrike" spc="51">
                <a:solidFill>
                  <a:schemeClr val="dk1"/>
                </a:solidFill>
                <a:effectLst/>
                <a:uFillTx/>
                <a:latin typeface="Arial"/>
              </a:rPr>
              <a:t>Metabolism of complex carbohydrates like starch generates less lactate than the metabolism of sucrose since rate of glycolysis is limited by the rate of starch digestion</a:t>
            </a:r>
            <a:endParaRPr lang="en-US" sz="2000" b="0" u="none" strike="noStrike">
              <a:solidFill>
                <a:srgbClr val="000000"/>
              </a:solidFill>
              <a:effectLst/>
              <a:uFillTx/>
              <a:latin typeface="Arial"/>
            </a:endParaRPr>
          </a:p>
        </p:txBody>
      </p:sp>
      <p:pic>
        <p:nvPicPr>
          <p:cNvPr id="267" name="Picture 2" descr="What is Carbohydrates? - Foods, Healthy Carbs for Weight Loss"/>
          <p:cNvPicPr/>
          <p:nvPr/>
        </p:nvPicPr>
        <p:blipFill>
          <a:blip r:embed="rId2"/>
          <a:stretch/>
        </p:blipFill>
        <p:spPr>
          <a:xfrm>
            <a:off x="5029200" y="533520"/>
            <a:ext cx="3661200" cy="2590200"/>
          </a:xfrm>
          <a:prstGeom prst="rect">
            <a:avLst/>
          </a:prstGeom>
          <a:noFill/>
          <a:ln w="0">
            <a:noFill/>
          </a:ln>
          <a:effectLst>
            <a:outerShdw blurRad="406440" dist="317520" dir="5400000" sx="89000" sy="89000" rotWithShape="0">
              <a:srgbClr val="000000">
                <a:alpha val="15000"/>
              </a:srgbClr>
            </a:outerShdw>
          </a:effectLst>
        </p:spPr>
      </p:pic>
      <p:pic>
        <p:nvPicPr>
          <p:cNvPr id="268" name="Picture 1027" descr="A:\plakmetab.gif"/>
          <p:cNvPicPr/>
          <p:nvPr/>
        </p:nvPicPr>
        <p:blipFill>
          <a:blip r:embed="rId3"/>
          <a:stretch/>
        </p:blipFill>
        <p:spPr>
          <a:xfrm>
            <a:off x="5286600" y="3214440"/>
            <a:ext cx="3146400" cy="3146400"/>
          </a:xfrm>
          <a:prstGeom prst="rect">
            <a:avLst/>
          </a:prstGeom>
          <a:noFill/>
          <a:ln w="0">
            <a:noFill/>
          </a:ln>
          <a:effectLst>
            <a:outerShdw blurRad="406440" dist="317520" dir="5400000" sx="89000" sy="89000" rotWithShape="0">
              <a:srgbClr val="000000">
                <a:alpha val="15000"/>
              </a:srgbClr>
            </a:outerShdw>
          </a:effectLst>
        </p:spPr>
      </p:pic>
      <p:pic>
        <p:nvPicPr>
          <p:cNvPr id="269" name="Picture 4" descr="Understanding starch functionality | Natural Products INSIDER"/>
          <p:cNvPicPr/>
          <p:nvPr/>
        </p:nvPicPr>
        <p:blipFill>
          <a:blip r:embed="rId4"/>
          <a:stretch/>
        </p:blipFill>
        <p:spPr>
          <a:xfrm>
            <a:off x="471600" y="3614760"/>
            <a:ext cx="4099680" cy="2131560"/>
          </a:xfrm>
          <a:prstGeom prst="rect">
            <a:avLst/>
          </a:prstGeom>
          <a:noFill/>
          <a:ln w="0">
            <a:noFill/>
          </a:ln>
          <a:effectLst>
            <a:outerShdw blurRad="406440" dist="317520" dir="5400000" sx="89000" sy="89000" rotWithShape="0">
              <a:srgbClr val="000000">
                <a:alpha val="15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1"/>
          <p:cNvGraphicFramePr/>
          <p:nvPr>
            <p:extLst>
              <p:ext uri="{D42A27DB-BD31-4B8C-83A1-F6EECF244321}">
                <p14:modId xmlns:p14="http://schemas.microsoft.com/office/powerpoint/2010/main" val="936268488"/>
              </p:ext>
            </p:extLst>
          </p:nvPr>
        </p:nvGraphicFramePr>
        <p:xfrm>
          <a:off x="296280" y="380880"/>
          <a:ext cx="8771040" cy="3809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3" name="TextBox 2"/>
          <p:cNvSpPr/>
          <p:nvPr/>
        </p:nvSpPr>
        <p:spPr>
          <a:xfrm>
            <a:off x="757800" y="1981080"/>
            <a:ext cx="7848000" cy="4400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457200" indent="-457200">
              <a:lnSpc>
                <a:spcPct val="100000"/>
              </a:lnSpc>
              <a:buClr>
                <a:srgbClr val="000000"/>
              </a:buClr>
              <a:buFont typeface="Arial"/>
              <a:buChar char="•"/>
            </a:pPr>
            <a:r>
              <a:rPr lang="en-US" sz="2800" b="0" u="none" strike="noStrike">
                <a:solidFill>
                  <a:schemeClr val="dk1"/>
                </a:solidFill>
                <a:effectLst/>
                <a:uFillTx/>
                <a:latin typeface="Arial"/>
              </a:rPr>
              <a:t>Describe caries as a complex bacterial disease</a:t>
            </a:r>
            <a:endParaRPr lang="en-US" sz="2800" b="0" u="none" strike="noStrike">
              <a:solidFill>
                <a:srgbClr val="000000"/>
              </a:solidFill>
              <a:effectLst/>
              <a:uFillTx/>
              <a:latin typeface="Arial"/>
            </a:endParaRPr>
          </a:p>
          <a:p>
            <a:pPr>
              <a:lnSpc>
                <a:spcPct val="100000"/>
              </a:lnSpc>
            </a:pPr>
            <a:endParaRPr lang="en-US" sz="2800" b="0" u="none" strike="noStrike">
              <a:solidFill>
                <a:srgbClr val="000000"/>
              </a:solidFill>
              <a:effectLst/>
              <a:uFillTx/>
              <a:latin typeface="Arial"/>
            </a:endParaRPr>
          </a:p>
          <a:p>
            <a:pPr marL="457200" indent="-457200">
              <a:lnSpc>
                <a:spcPct val="100000"/>
              </a:lnSpc>
              <a:buClr>
                <a:srgbClr val="000000"/>
              </a:buClr>
              <a:buFont typeface="Arial"/>
              <a:buChar char="•"/>
            </a:pPr>
            <a:r>
              <a:rPr lang="en-US" sz="2800" b="0" u="none" strike="noStrike">
                <a:solidFill>
                  <a:schemeClr val="dk1"/>
                </a:solidFill>
                <a:effectLst/>
                <a:uFillTx/>
                <a:latin typeface="Arial"/>
              </a:rPr>
              <a:t>Describe some mechanisms and examples by which cariogenic bacteria cause caries</a:t>
            </a:r>
            <a:endParaRPr lang="en-US" sz="2800" b="0" u="none" strike="noStrike">
              <a:solidFill>
                <a:srgbClr val="000000"/>
              </a:solidFill>
              <a:effectLst/>
              <a:uFillTx/>
              <a:latin typeface="Arial"/>
            </a:endParaRPr>
          </a:p>
          <a:p>
            <a:pPr>
              <a:lnSpc>
                <a:spcPct val="100000"/>
              </a:lnSpc>
            </a:pPr>
            <a:endParaRPr lang="en-US" sz="2800" b="0" u="none" strike="noStrike">
              <a:solidFill>
                <a:srgbClr val="000000"/>
              </a:solidFill>
              <a:effectLst/>
              <a:uFillTx/>
              <a:latin typeface="Arial"/>
            </a:endParaRPr>
          </a:p>
          <a:p>
            <a:pPr marL="457200" indent="-457200">
              <a:lnSpc>
                <a:spcPct val="100000"/>
              </a:lnSpc>
              <a:buClr>
                <a:srgbClr val="000000"/>
              </a:buClr>
              <a:buFont typeface="Arial"/>
              <a:buChar char="•"/>
            </a:pPr>
            <a:r>
              <a:rPr lang="en-US" sz="2800" b="0" u="none" strike="noStrike">
                <a:solidFill>
                  <a:schemeClr val="dk1"/>
                </a:solidFill>
                <a:effectLst/>
                <a:uFillTx/>
                <a:latin typeface="Arial"/>
              </a:rPr>
              <a:t>Describe microbial co-occurrence in caries </a:t>
            </a:r>
            <a:endParaRPr lang="en-US" sz="2800" b="0" u="none" strike="noStrike">
              <a:solidFill>
                <a:srgbClr val="000000"/>
              </a:solidFill>
              <a:effectLst/>
              <a:uFillTx/>
              <a:latin typeface="Arial"/>
            </a:endParaRPr>
          </a:p>
          <a:p>
            <a:pPr>
              <a:lnSpc>
                <a:spcPct val="100000"/>
              </a:lnSpc>
            </a:pPr>
            <a:endParaRPr lang="en-US" sz="2800" b="0" u="none" strike="noStrike">
              <a:solidFill>
                <a:srgbClr val="000000"/>
              </a:solidFill>
              <a:effectLst/>
              <a:uFillTx/>
              <a:latin typeface="Arial"/>
            </a:endParaRPr>
          </a:p>
          <a:p>
            <a:pPr marL="457200" indent="-457200">
              <a:lnSpc>
                <a:spcPct val="100000"/>
              </a:lnSpc>
              <a:buClr>
                <a:srgbClr val="000000"/>
              </a:buClr>
              <a:buFont typeface="Arial"/>
              <a:buChar char="•"/>
            </a:pPr>
            <a:r>
              <a:rPr lang="en-US" sz="2800" b="0" u="none" strike="noStrike">
                <a:solidFill>
                  <a:schemeClr val="dk1"/>
                </a:solidFill>
                <a:effectLst/>
                <a:uFillTx/>
                <a:latin typeface="Arial"/>
              </a:rPr>
              <a:t>Describe some factors strongly influencing caries development  </a:t>
            </a:r>
            <a:endParaRPr lang="en-US" sz="2800" b="0" u="none" strike="noStrike">
              <a:solidFill>
                <a:srgbClr val="000000"/>
              </a:solidFill>
              <a:effectLst/>
              <a:uFillTx/>
              <a:latin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Text Box 3"/>
          <p:cNvSpPr/>
          <p:nvPr/>
        </p:nvSpPr>
        <p:spPr>
          <a:xfrm>
            <a:off x="1219320" y="1676520"/>
            <a:ext cx="6323760" cy="1199520"/>
          </a:xfrm>
          <a:prstGeom prst="rect">
            <a:avLst/>
          </a:prstGeom>
          <a:noFill/>
          <a:ln w="9525">
            <a:solidFill>
              <a:srgbClr val="000000"/>
            </a:solidFill>
            <a:miter/>
          </a:ln>
          <a:effectLst>
            <a:outerShdw dist="27691" dir="3826083" algn="ctr" rotWithShape="0">
              <a:schemeClr val="bg2"/>
            </a:outerShdw>
          </a:effectLst>
        </p:spPr>
        <p:style>
          <a:lnRef idx="0">
            <a:scrgbClr r="0" g="0" b="0"/>
          </a:lnRef>
          <a:fillRef idx="0">
            <a:scrgbClr r="0" g="0" b="0"/>
          </a:fillRef>
          <a:effectRef idx="0">
            <a:scrgbClr r="0" g="0" b="0"/>
          </a:effectRef>
          <a:fontRef idx="minor"/>
        </p:style>
        <p:txBody>
          <a:bodyPr lIns="90000" tIns="45000" rIns="90000" bIns="45000" anchor="t">
            <a:spAutoFit/>
          </a:bodyPr>
          <a:lstStyle/>
          <a:p>
            <a:pPr marL="457200" indent="-457200">
              <a:lnSpc>
                <a:spcPct val="100000"/>
              </a:lnSpc>
              <a:tabLst>
                <a:tab pos="0" algn="l"/>
              </a:tabLst>
            </a:pPr>
            <a:r>
              <a:rPr lang="en-US" sz="1800" b="0" u="none" strike="noStrike">
                <a:solidFill>
                  <a:schemeClr val="dk1"/>
                </a:solidFill>
                <a:effectLst>
                  <a:glow rad="127080">
                    <a:srgbClr val="FFFFFF"/>
                  </a:glow>
                </a:effectLst>
                <a:uFillTx/>
                <a:latin typeface="Arial"/>
              </a:rPr>
              <a:t>			</a:t>
            </a:r>
            <a:r>
              <a:rPr lang="en-US" sz="1400" b="0" u="none" strike="noStrike">
                <a:solidFill>
                  <a:schemeClr val="dk1"/>
                </a:solidFill>
                <a:effectLst>
                  <a:glow rad="127080">
                    <a:srgbClr val="FFFFFF"/>
                  </a:glow>
                </a:effectLst>
                <a:uFillTx/>
                <a:latin typeface="Arial"/>
              </a:rPr>
              <a:t>fructosyltransferase</a:t>
            </a:r>
            <a:endParaRPr lang="en-US" sz="1400" b="0" u="none" strike="noStrike">
              <a:solidFill>
                <a:srgbClr val="000000"/>
              </a:solidFill>
              <a:effectLst>
                <a:glow rad="127080">
                  <a:srgbClr val="FFFFFF"/>
                </a:glow>
              </a:effectLst>
              <a:uFillTx/>
              <a:latin typeface="Arial"/>
            </a:endParaRPr>
          </a:p>
          <a:p>
            <a:pPr marL="457200" indent="-457200">
              <a:lnSpc>
                <a:spcPct val="100000"/>
              </a:lnSpc>
              <a:tabLst>
                <a:tab pos="0" algn="l"/>
              </a:tabLst>
            </a:pPr>
            <a:r>
              <a:rPr lang="en-US" sz="1800" b="0" u="none" strike="noStrike">
                <a:solidFill>
                  <a:schemeClr val="dk1"/>
                </a:solidFill>
                <a:effectLst>
                  <a:glow rad="127080">
                    <a:srgbClr val="FFFFFF"/>
                  </a:glow>
                </a:effectLst>
                <a:uFillTx/>
                <a:latin typeface="Arial"/>
              </a:rPr>
              <a:t>		sucrose ------------------</a:t>
            </a:r>
            <a:r>
              <a:rPr lang="en-US" sz="1800" b="0" u="none" strike="noStrike">
                <a:solidFill>
                  <a:schemeClr val="dk1"/>
                </a:solidFill>
                <a:effectLst>
                  <a:glow rad="127080">
                    <a:srgbClr val="FFFFFF"/>
                  </a:glow>
                </a:effectLst>
                <a:uFillTx/>
                <a:latin typeface="Wingdings"/>
              </a:rPr>
              <a:t></a:t>
            </a:r>
            <a:r>
              <a:rPr lang="en-US" sz="1800" b="0" u="none" strike="noStrike">
                <a:solidFill>
                  <a:schemeClr val="dk1"/>
                </a:solidFill>
                <a:effectLst>
                  <a:glow rad="127080">
                    <a:srgbClr val="FFFFFF"/>
                  </a:glow>
                </a:effectLst>
                <a:uFillTx/>
                <a:latin typeface="Arial"/>
              </a:rPr>
              <a:t>  </a:t>
            </a:r>
            <a:r>
              <a:rPr lang="en-US" sz="1800" b="1" u="none" strike="noStrike">
                <a:solidFill>
                  <a:schemeClr val="dk1"/>
                </a:solidFill>
                <a:effectLst>
                  <a:glow rad="127080">
                    <a:srgbClr val="FFFFFF"/>
                  </a:glow>
                </a:effectLst>
                <a:uFillTx/>
                <a:latin typeface="Arial"/>
              </a:rPr>
              <a:t>fructan</a:t>
            </a:r>
            <a:r>
              <a:rPr lang="en-US" sz="1800" b="0" u="none" strike="noStrike">
                <a:solidFill>
                  <a:schemeClr val="dk1"/>
                </a:solidFill>
                <a:effectLst>
                  <a:glow rad="127080">
                    <a:srgbClr val="FFFFFF"/>
                  </a:glow>
                </a:effectLst>
                <a:uFillTx/>
                <a:latin typeface="Arial"/>
              </a:rPr>
              <a:t>  +  glucose</a:t>
            </a:r>
            <a:endParaRPr lang="en-US" sz="1800" b="0" u="none" strike="noStrike">
              <a:solidFill>
                <a:srgbClr val="000000"/>
              </a:solidFill>
              <a:effectLst>
                <a:glow rad="127080">
                  <a:srgbClr val="FFFFFF"/>
                </a:glow>
              </a:effectLst>
              <a:uFillTx/>
              <a:latin typeface="Arial"/>
            </a:endParaRPr>
          </a:p>
          <a:p>
            <a:pPr marL="457200" indent="-457200">
              <a:lnSpc>
                <a:spcPct val="100000"/>
              </a:lnSpc>
              <a:tabLst>
                <a:tab pos="0" algn="l"/>
              </a:tabLst>
            </a:pPr>
            <a:r>
              <a:rPr lang="en-US" sz="1800" b="0" u="none" strike="noStrike">
                <a:solidFill>
                  <a:schemeClr val="dk1"/>
                </a:solidFill>
                <a:effectLst>
                  <a:glow rad="127080">
                    <a:srgbClr val="FFFFFF"/>
                  </a:glow>
                </a:effectLst>
                <a:uFillTx/>
                <a:latin typeface="Arial"/>
              </a:rPr>
              <a:t>			</a:t>
            </a:r>
            <a:r>
              <a:rPr lang="en-US" sz="1400" b="0" u="none" strike="noStrike">
                <a:solidFill>
                  <a:schemeClr val="dk1"/>
                </a:solidFill>
                <a:effectLst>
                  <a:glow rad="127080">
                    <a:srgbClr val="FFFFFF"/>
                  </a:glow>
                </a:effectLst>
                <a:uFillTx/>
                <a:latin typeface="Arial"/>
              </a:rPr>
              <a:t>glucosyltransferase</a:t>
            </a:r>
            <a:endParaRPr lang="en-US" sz="1400" b="0" u="none" strike="noStrike">
              <a:solidFill>
                <a:srgbClr val="000000"/>
              </a:solidFill>
              <a:effectLst>
                <a:glow rad="127080">
                  <a:srgbClr val="FFFFFF"/>
                </a:glow>
              </a:effectLst>
              <a:uFillTx/>
              <a:latin typeface="Arial"/>
            </a:endParaRPr>
          </a:p>
          <a:p>
            <a:pPr marL="457200" indent="-457200">
              <a:lnSpc>
                <a:spcPct val="100000"/>
              </a:lnSpc>
              <a:tabLst>
                <a:tab pos="0" algn="l"/>
              </a:tabLst>
            </a:pPr>
            <a:r>
              <a:rPr lang="en-US" sz="1800" b="0" u="none" strike="noStrike">
                <a:solidFill>
                  <a:schemeClr val="dk1"/>
                </a:solidFill>
                <a:effectLst>
                  <a:glow rad="127080">
                    <a:srgbClr val="FFFFFF"/>
                  </a:glow>
                </a:effectLst>
                <a:uFillTx/>
                <a:latin typeface="Arial"/>
              </a:rPr>
              <a:t>		sucrose ------------------</a:t>
            </a:r>
            <a:r>
              <a:rPr lang="en-US" sz="1800" b="0" u="none" strike="noStrike">
                <a:solidFill>
                  <a:schemeClr val="dk1"/>
                </a:solidFill>
                <a:effectLst>
                  <a:glow rad="127080">
                    <a:srgbClr val="FFFFFF"/>
                  </a:glow>
                </a:effectLst>
                <a:uFillTx/>
                <a:latin typeface="Wingdings"/>
              </a:rPr>
              <a:t></a:t>
            </a:r>
            <a:r>
              <a:rPr lang="en-US" sz="1800" b="0" u="none" strike="noStrike">
                <a:solidFill>
                  <a:schemeClr val="dk1"/>
                </a:solidFill>
                <a:effectLst>
                  <a:glow rad="127080">
                    <a:srgbClr val="FFFFFF"/>
                  </a:glow>
                </a:effectLst>
                <a:uFillTx/>
                <a:latin typeface="Arial"/>
              </a:rPr>
              <a:t>  </a:t>
            </a:r>
            <a:r>
              <a:rPr lang="en-US" sz="1800" b="1" u="none" strike="noStrike">
                <a:solidFill>
                  <a:schemeClr val="dk1"/>
                </a:solidFill>
                <a:effectLst>
                  <a:glow rad="127080">
                    <a:srgbClr val="FFFFFF"/>
                  </a:glow>
                </a:effectLst>
                <a:uFillTx/>
                <a:latin typeface="Arial"/>
              </a:rPr>
              <a:t>glucan</a:t>
            </a:r>
            <a:r>
              <a:rPr lang="en-US" sz="1800" b="0" u="none" strike="noStrike">
                <a:solidFill>
                  <a:schemeClr val="dk1"/>
                </a:solidFill>
                <a:effectLst>
                  <a:glow rad="127080">
                    <a:srgbClr val="FFFFFF"/>
                  </a:glow>
                </a:effectLst>
                <a:uFillTx/>
                <a:latin typeface="Arial"/>
              </a:rPr>
              <a:t>  +  fructose</a:t>
            </a:r>
            <a:endParaRPr lang="en-US" sz="1800" b="0" u="none" strike="noStrike">
              <a:solidFill>
                <a:srgbClr val="000000"/>
              </a:solidFill>
              <a:effectLst>
                <a:glow rad="127080">
                  <a:srgbClr val="FFFFFF"/>
                </a:glow>
              </a:effectLst>
              <a:uFillTx/>
              <a:latin typeface="Arial"/>
            </a:endParaRPr>
          </a:p>
        </p:txBody>
      </p:sp>
      <p:sp>
        <p:nvSpPr>
          <p:cNvPr id="271" name="TextBox 3"/>
          <p:cNvSpPr/>
          <p:nvPr/>
        </p:nvSpPr>
        <p:spPr>
          <a:xfrm>
            <a:off x="2133720" y="222480"/>
            <a:ext cx="5485680" cy="368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sng" strike="noStrike">
                <a:solidFill>
                  <a:schemeClr val="dk1"/>
                </a:solidFill>
                <a:effectLst/>
                <a:uFillTx/>
                <a:latin typeface="Arial"/>
              </a:rPr>
              <a:t>Matrix Carbohydrates Contribute to Caries</a:t>
            </a:r>
            <a:endParaRPr lang="en-US" sz="1800" b="0" u="none" strike="noStrike">
              <a:solidFill>
                <a:srgbClr val="000000"/>
              </a:solidFill>
              <a:effectLst/>
              <a:uFillTx/>
              <a:latin typeface="Arial"/>
            </a:endParaRPr>
          </a:p>
        </p:txBody>
      </p:sp>
      <p:sp>
        <p:nvSpPr>
          <p:cNvPr id="272" name="TextBox 4"/>
          <p:cNvSpPr/>
          <p:nvPr/>
        </p:nvSpPr>
        <p:spPr>
          <a:xfrm>
            <a:off x="341280" y="792720"/>
            <a:ext cx="8279640" cy="64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u="none" strike="noStrike">
                <a:solidFill>
                  <a:schemeClr val="dk1"/>
                </a:solidFill>
                <a:effectLst/>
                <a:uFillTx/>
                <a:latin typeface="Arial"/>
              </a:rPr>
              <a:t>1) </a:t>
            </a:r>
            <a:r>
              <a:rPr lang="en-US" sz="1800" b="0" i="1" u="none" strike="noStrike">
                <a:solidFill>
                  <a:schemeClr val="dk1"/>
                </a:solidFill>
                <a:effectLst/>
                <a:uFillTx/>
                <a:latin typeface="Arial"/>
              </a:rPr>
              <a:t>S. mutans </a:t>
            </a:r>
            <a:r>
              <a:rPr lang="en-US" sz="1800" b="0" u="none" strike="noStrike">
                <a:solidFill>
                  <a:schemeClr val="dk1"/>
                </a:solidFill>
                <a:effectLst/>
                <a:uFillTx/>
                <a:latin typeface="Arial"/>
              </a:rPr>
              <a:t>secretes enzymes that utilize sucrose to produce extracellular polymeric glucans and fructans.</a:t>
            </a:r>
            <a:endParaRPr lang="en-US" sz="1800" b="0" u="none" strike="noStrike">
              <a:solidFill>
                <a:srgbClr val="000000"/>
              </a:solidFill>
              <a:effectLst/>
              <a:uFillTx/>
              <a:latin typeface="Arial"/>
            </a:endParaRPr>
          </a:p>
        </p:txBody>
      </p:sp>
      <p:sp>
        <p:nvSpPr>
          <p:cNvPr id="273" name="TextBox 7"/>
          <p:cNvSpPr/>
          <p:nvPr/>
        </p:nvSpPr>
        <p:spPr>
          <a:xfrm>
            <a:off x="341280" y="3429000"/>
            <a:ext cx="8673480" cy="2307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u="none" strike="noStrike">
                <a:solidFill>
                  <a:schemeClr val="dk1"/>
                </a:solidFill>
                <a:effectLst/>
                <a:uFillTx/>
                <a:latin typeface="Arial"/>
              </a:rPr>
              <a:t>2) Glucans and fructans provide:</a:t>
            </a:r>
            <a:endParaRPr lang="en-US" sz="1800" b="0" u="none" strike="noStrike">
              <a:solidFill>
                <a:srgbClr val="000000"/>
              </a:solidFill>
              <a:effectLst/>
              <a:uFillTx/>
              <a:latin typeface="Arial"/>
            </a:endParaRPr>
          </a:p>
          <a:p>
            <a:pPr>
              <a:lnSpc>
                <a:spcPct val="100000"/>
              </a:lnSpc>
            </a:pPr>
            <a:endParaRPr lang="en-US" sz="1800" b="0" u="none" strike="noStrike">
              <a:solidFill>
                <a:srgbClr val="000000"/>
              </a:solidFill>
              <a:effectLst/>
              <a:uFillTx/>
              <a:latin typeface="Arial"/>
            </a:endParaRPr>
          </a:p>
          <a:p>
            <a:pPr marL="285840" indent="-285840">
              <a:lnSpc>
                <a:spcPct val="100000"/>
              </a:lnSpc>
              <a:buClr>
                <a:srgbClr val="000000"/>
              </a:buClr>
              <a:buFont typeface="Wingdings" charset="2"/>
              <a:buChar char=""/>
            </a:pPr>
            <a:r>
              <a:rPr lang="en-US" sz="1800" b="0" u="none" strike="noStrike">
                <a:solidFill>
                  <a:schemeClr val="dk1"/>
                </a:solidFill>
                <a:effectLst/>
                <a:uFillTx/>
                <a:latin typeface="Arial"/>
              </a:rPr>
              <a:t>Extracellular stores of carbohydrates for </a:t>
            </a:r>
            <a:r>
              <a:rPr lang="en-US" sz="1800" b="0" i="1" u="none" strike="noStrike">
                <a:solidFill>
                  <a:schemeClr val="dk1"/>
                </a:solidFill>
                <a:effectLst/>
                <a:uFillTx/>
                <a:latin typeface="Arial"/>
              </a:rPr>
              <a:t>S. mutans  </a:t>
            </a:r>
            <a:r>
              <a:rPr lang="en-US" sz="1800" b="0" u="none" strike="noStrike">
                <a:solidFill>
                  <a:schemeClr val="dk1"/>
                </a:solidFill>
                <a:effectLst/>
                <a:uFillTx/>
                <a:latin typeface="Arial"/>
              </a:rPr>
              <a:t>(e.g., glucans or fructans cleaved by dextranase or fructanase to yield glucose or fructose, respectively)</a:t>
            </a:r>
            <a:endParaRPr lang="en-US" sz="1800" b="0" u="none" strike="noStrike">
              <a:solidFill>
                <a:srgbClr val="000000"/>
              </a:solidFill>
              <a:effectLst/>
              <a:uFillTx/>
              <a:latin typeface="Arial"/>
            </a:endParaRPr>
          </a:p>
          <a:p>
            <a:pPr>
              <a:lnSpc>
                <a:spcPct val="100000"/>
              </a:lnSpc>
            </a:pPr>
            <a:endParaRPr lang="en-US" sz="1800" b="0" u="none" strike="noStrike">
              <a:solidFill>
                <a:srgbClr val="000000"/>
              </a:solidFill>
              <a:effectLst/>
              <a:uFillTx/>
              <a:latin typeface="Arial"/>
            </a:endParaRPr>
          </a:p>
          <a:p>
            <a:pPr marL="285840" indent="-285840">
              <a:lnSpc>
                <a:spcPct val="100000"/>
              </a:lnSpc>
              <a:buClr>
                <a:srgbClr val="000000"/>
              </a:buClr>
              <a:buFont typeface="Wingdings" charset="2"/>
              <a:buChar char=""/>
            </a:pPr>
            <a:r>
              <a:rPr lang="en-US" sz="1800" b="0" u="none" strike="noStrike">
                <a:solidFill>
                  <a:schemeClr val="dk1"/>
                </a:solidFill>
                <a:effectLst/>
                <a:uFillTx/>
                <a:latin typeface="Arial"/>
              </a:rPr>
              <a:t>Promote attachment of additional </a:t>
            </a:r>
            <a:r>
              <a:rPr lang="en-US" sz="1800" b="0" i="1" u="none" strike="noStrike">
                <a:solidFill>
                  <a:schemeClr val="dk1"/>
                </a:solidFill>
                <a:effectLst/>
                <a:uFillTx/>
                <a:latin typeface="Arial"/>
              </a:rPr>
              <a:t>S. mutans </a:t>
            </a:r>
            <a:r>
              <a:rPr lang="en-US" sz="1800" b="0" u="none" strike="noStrike">
                <a:solidFill>
                  <a:schemeClr val="dk1"/>
                </a:solidFill>
                <a:effectLst/>
                <a:uFillTx/>
                <a:latin typeface="Arial"/>
              </a:rPr>
              <a:t>cells to plaque</a:t>
            </a:r>
            <a:endParaRPr lang="en-US" sz="1800" b="0" u="none" strike="noStrike">
              <a:solidFill>
                <a:srgbClr val="000000"/>
              </a:solidFill>
              <a:effectLst/>
              <a:uFillTx/>
              <a:latin typeface="Arial"/>
            </a:endParaRPr>
          </a:p>
          <a:p>
            <a:pPr>
              <a:lnSpc>
                <a:spcPct val="100000"/>
              </a:lnSpc>
            </a:pPr>
            <a:endParaRPr lang="en-US" sz="1800" b="0" u="none" strike="noStrike">
              <a:solidFill>
                <a:srgbClr val="000000"/>
              </a:solidFill>
              <a:effectLst/>
              <a:uFillTx/>
              <a:latin typeface="Arial"/>
            </a:endParaRPr>
          </a:p>
          <a:p>
            <a:pPr marL="285840" indent="-285840">
              <a:lnSpc>
                <a:spcPct val="100000"/>
              </a:lnSpc>
              <a:buClr>
                <a:srgbClr val="000000"/>
              </a:buClr>
              <a:buFont typeface="Wingdings" charset="2"/>
              <a:buChar char=""/>
            </a:pPr>
            <a:r>
              <a:rPr lang="en-US" sz="1800" b="0" u="none" strike="noStrike">
                <a:solidFill>
                  <a:schemeClr val="dk1"/>
                </a:solidFill>
                <a:effectLst/>
                <a:uFillTx/>
                <a:latin typeface="Arial"/>
              </a:rPr>
              <a:t>Protect attached </a:t>
            </a:r>
            <a:r>
              <a:rPr lang="en-US" sz="1800" b="0" i="1" u="none" strike="noStrike">
                <a:solidFill>
                  <a:schemeClr val="dk1"/>
                </a:solidFill>
                <a:effectLst/>
                <a:uFillTx/>
                <a:latin typeface="Arial"/>
              </a:rPr>
              <a:t>S. mutans </a:t>
            </a:r>
            <a:r>
              <a:rPr lang="en-US" sz="1800" b="0" u="none" strike="noStrike">
                <a:solidFill>
                  <a:schemeClr val="dk1"/>
                </a:solidFill>
                <a:effectLst/>
                <a:uFillTx/>
                <a:latin typeface="Arial"/>
              </a:rPr>
              <a:t>from antimicrobial effects of saliva</a:t>
            </a:r>
            <a:endParaRPr lang="en-US" sz="1800" b="0" u="none" strike="noStrike">
              <a:solidFill>
                <a:srgbClr val="000000"/>
              </a:solidFill>
              <a:effectLst/>
              <a:uFillTx/>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 name="Picture 2" descr="figure 5"/>
          <p:cNvPicPr/>
          <p:nvPr/>
        </p:nvPicPr>
        <p:blipFill>
          <a:blip r:embed="rId2"/>
          <a:srcRect l="2831" b="37209"/>
          <a:stretch/>
        </p:blipFill>
        <p:spPr>
          <a:xfrm>
            <a:off x="4151520" y="255960"/>
            <a:ext cx="4863960" cy="4848480"/>
          </a:xfrm>
          <a:prstGeom prst="rect">
            <a:avLst/>
          </a:prstGeom>
          <a:noFill/>
          <a:ln w="0">
            <a:noFill/>
          </a:ln>
        </p:spPr>
      </p:pic>
      <p:sp>
        <p:nvSpPr>
          <p:cNvPr id="275" name="TextBox 2"/>
          <p:cNvSpPr/>
          <p:nvPr/>
        </p:nvSpPr>
        <p:spPr>
          <a:xfrm>
            <a:off x="4279320" y="6447960"/>
            <a:ext cx="4863960" cy="30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400" b="0" i="1" u="sng" strike="noStrike">
                <a:solidFill>
                  <a:schemeClr val="dk2">
                    <a:lumMod val="75000"/>
                  </a:schemeClr>
                </a:solidFill>
                <a:effectLst/>
                <a:uFillTx/>
                <a:latin typeface="Arial"/>
                <a:hlinkClick r:id="rId3"/>
              </a:rPr>
              <a:t>Scientific Reports</a:t>
            </a:r>
            <a:r>
              <a:rPr lang="en-US" sz="1400" b="0" u="none" strike="noStrike">
                <a:solidFill>
                  <a:schemeClr val="dk2">
                    <a:lumMod val="75000"/>
                  </a:schemeClr>
                </a:solidFill>
                <a:effectLst/>
                <a:uFillTx/>
                <a:latin typeface="Arial"/>
              </a:rPr>
              <a:t> </a:t>
            </a:r>
            <a:r>
              <a:rPr lang="en-US" sz="1400" b="1" u="none" strike="noStrike">
                <a:solidFill>
                  <a:schemeClr val="dk2">
                    <a:lumMod val="75000"/>
                  </a:schemeClr>
                </a:solidFill>
                <a:effectLst/>
                <a:uFillTx/>
                <a:latin typeface="Arial"/>
              </a:rPr>
              <a:t>volume 5</a:t>
            </a:r>
            <a:r>
              <a:rPr lang="en-US" sz="1400" b="0" u="none" strike="noStrike">
                <a:solidFill>
                  <a:schemeClr val="dk2">
                    <a:lumMod val="75000"/>
                  </a:schemeClr>
                </a:solidFill>
                <a:effectLst/>
                <a:uFillTx/>
                <a:latin typeface="Arial"/>
              </a:rPr>
              <a:t>, Article number: 18015 (2016) </a:t>
            </a:r>
            <a:endParaRPr lang="en-US" sz="1400" b="0" u="none" strike="noStrike">
              <a:solidFill>
                <a:srgbClr val="000000"/>
              </a:solidFill>
              <a:effectLst/>
              <a:uFillTx/>
              <a:latin typeface="Arial"/>
            </a:endParaRPr>
          </a:p>
        </p:txBody>
      </p:sp>
      <p:sp>
        <p:nvSpPr>
          <p:cNvPr id="276" name="TextBox 5"/>
          <p:cNvSpPr/>
          <p:nvPr/>
        </p:nvSpPr>
        <p:spPr>
          <a:xfrm>
            <a:off x="304920" y="255960"/>
            <a:ext cx="3428280" cy="2030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sng" strike="noStrike">
                <a:solidFill>
                  <a:schemeClr val="dk1"/>
                </a:solidFill>
                <a:effectLst/>
                <a:uFillTx/>
                <a:latin typeface="Arial"/>
                <a:ea typeface="Times New Roman"/>
              </a:rPr>
              <a:t>Insoluble glucans:</a:t>
            </a:r>
            <a:endParaRPr lang="en-US" sz="1800" b="0" u="none" strike="noStrike">
              <a:solidFill>
                <a:srgbClr val="000000"/>
              </a:solidFill>
              <a:effectLst/>
              <a:uFillTx/>
              <a:latin typeface="Arial"/>
            </a:endParaRPr>
          </a:p>
          <a:p>
            <a:pPr>
              <a:lnSpc>
                <a:spcPct val="100000"/>
              </a:lnSpc>
            </a:pPr>
            <a:r>
              <a:rPr lang="en-US" sz="1800" b="0" u="none" strike="noStrike">
                <a:solidFill>
                  <a:schemeClr val="dk1"/>
                </a:solidFill>
                <a:effectLst/>
                <a:uFillTx/>
                <a:latin typeface="Arial"/>
                <a:ea typeface="Times New Roman"/>
              </a:rPr>
              <a:t> </a:t>
            </a:r>
            <a:endParaRPr lang="en-US" sz="1800" b="0" u="none" strike="noStrike">
              <a:solidFill>
                <a:srgbClr val="000000"/>
              </a:solidFill>
              <a:effectLst/>
              <a:uFillTx/>
              <a:latin typeface="Arial"/>
            </a:endParaRPr>
          </a:p>
          <a:p>
            <a:pPr marL="285840" indent="-285840">
              <a:lnSpc>
                <a:spcPct val="100000"/>
              </a:lnSpc>
              <a:buClr>
                <a:srgbClr val="000000"/>
              </a:buClr>
              <a:buFont typeface="Arial"/>
              <a:buChar char="•"/>
            </a:pPr>
            <a:r>
              <a:rPr lang="en-US" sz="1800" b="0" u="none" strike="noStrike">
                <a:solidFill>
                  <a:schemeClr val="dk1"/>
                </a:solidFill>
                <a:effectLst/>
                <a:uFillTx/>
                <a:latin typeface="Arial"/>
                <a:ea typeface="Times New Roman"/>
              </a:rPr>
              <a:t>Display proton-concentrating ability (proton enrichment)</a:t>
            </a:r>
            <a:endParaRPr lang="en-US" sz="1800" b="0" u="none" strike="noStrike">
              <a:solidFill>
                <a:srgbClr val="000000"/>
              </a:solidFill>
              <a:effectLst/>
              <a:uFillTx/>
              <a:latin typeface="Arial"/>
            </a:endParaRPr>
          </a:p>
          <a:p>
            <a:pPr>
              <a:lnSpc>
                <a:spcPct val="100000"/>
              </a:lnSpc>
            </a:pPr>
            <a:endParaRPr lang="en-US" sz="1800" b="0" u="none" strike="noStrike">
              <a:solidFill>
                <a:srgbClr val="000000"/>
              </a:solidFill>
              <a:effectLst/>
              <a:uFillTx/>
              <a:latin typeface="Arial"/>
            </a:endParaRPr>
          </a:p>
          <a:p>
            <a:pPr marL="285840" indent="-285840">
              <a:lnSpc>
                <a:spcPct val="100000"/>
              </a:lnSpc>
              <a:buClr>
                <a:srgbClr val="000000"/>
              </a:buClr>
              <a:buFont typeface="Arial"/>
              <a:buChar char="•"/>
            </a:pPr>
            <a:r>
              <a:rPr lang="en-US" sz="1800" b="0" u="none" strike="noStrike">
                <a:solidFill>
                  <a:schemeClr val="dk1"/>
                </a:solidFill>
                <a:effectLst/>
                <a:uFillTx/>
                <a:latin typeface="Arial"/>
                <a:ea typeface="Times New Roman"/>
              </a:rPr>
              <a:t>Up-regulate genes involved in acid tolerance response </a:t>
            </a:r>
            <a:endParaRPr lang="en-US" sz="1800" b="0" u="none" strike="noStrike">
              <a:solidFill>
                <a:srgbClr val="000000"/>
              </a:solidFill>
              <a:effectLst/>
              <a:uFillTx/>
              <a:latin typeface="Arial"/>
            </a:endParaRPr>
          </a:p>
        </p:txBody>
      </p:sp>
      <p:pic>
        <p:nvPicPr>
          <p:cNvPr id="277" name="Picture 4" descr="figure 4"/>
          <p:cNvPicPr/>
          <p:nvPr/>
        </p:nvPicPr>
        <p:blipFill>
          <a:blip r:embed="rId4"/>
          <a:stretch/>
        </p:blipFill>
        <p:spPr>
          <a:xfrm>
            <a:off x="253080" y="2633400"/>
            <a:ext cx="3841920" cy="3364920"/>
          </a:xfrm>
          <a:prstGeom prst="rect">
            <a:avLst/>
          </a:prstGeom>
          <a:noFill/>
          <a:ln w="0">
            <a:noFill/>
          </a:ln>
        </p:spPr>
      </p:pic>
      <p:sp>
        <p:nvSpPr>
          <p:cNvPr id="278" name="TextBox 7"/>
          <p:cNvSpPr/>
          <p:nvPr/>
        </p:nvSpPr>
        <p:spPr>
          <a:xfrm>
            <a:off x="1357920" y="4337640"/>
            <a:ext cx="913680" cy="368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u="none" strike="noStrike">
                <a:solidFill>
                  <a:schemeClr val="dk1"/>
                </a:solidFill>
                <a:effectLst/>
                <a:uFillTx/>
                <a:latin typeface="Arial"/>
              </a:rPr>
              <a:t>pH 2.8</a:t>
            </a:r>
            <a:endParaRPr lang="en-US" sz="1800" b="0" u="none" strike="noStrike">
              <a:solidFill>
                <a:srgbClr val="000000"/>
              </a:solidFill>
              <a:effectLst/>
              <a:uFillTx/>
              <a:latin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TextBox 1"/>
          <p:cNvSpPr/>
          <p:nvPr/>
        </p:nvSpPr>
        <p:spPr>
          <a:xfrm>
            <a:off x="1640880" y="380880"/>
            <a:ext cx="5997960" cy="4608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US" sz="2400" b="1" u="none" strike="noStrike">
                <a:solidFill>
                  <a:schemeClr val="dk1"/>
                </a:solidFill>
                <a:effectLst/>
                <a:uFillTx/>
                <a:latin typeface="Arial"/>
              </a:rPr>
              <a:t>Are other organisms caries pathogens?</a:t>
            </a:r>
            <a:endParaRPr lang="en-US" sz="2400" b="0" u="none" strike="noStrike">
              <a:solidFill>
                <a:srgbClr val="000000"/>
              </a:solidFill>
              <a:effectLst/>
              <a:uFillTx/>
              <a:latin typeface="Arial"/>
            </a:endParaRPr>
          </a:p>
        </p:txBody>
      </p:sp>
      <p:sp>
        <p:nvSpPr>
          <p:cNvPr id="280" name="TextBox 2"/>
          <p:cNvSpPr/>
          <p:nvPr/>
        </p:nvSpPr>
        <p:spPr>
          <a:xfrm>
            <a:off x="912600" y="2852280"/>
            <a:ext cx="7698960" cy="6454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US" sz="1800" b="0" u="none" strike="noStrike">
                <a:solidFill>
                  <a:schemeClr val="dk1"/>
                </a:solidFill>
                <a:effectLst/>
                <a:uFillTx/>
                <a:latin typeface="Arial"/>
              </a:rPr>
              <a:t>Lactobacilli can be present in high numbers in advanced cavitated lesions</a:t>
            </a:r>
            <a:endParaRPr lang="en-US" sz="1800" b="0" u="none" strike="noStrike">
              <a:solidFill>
                <a:srgbClr val="000000"/>
              </a:solidFill>
              <a:effectLst/>
              <a:uFillTx/>
              <a:latin typeface="Arial"/>
            </a:endParaRPr>
          </a:p>
          <a:p>
            <a:pPr algn="ctr">
              <a:lnSpc>
                <a:spcPct val="100000"/>
              </a:lnSpc>
            </a:pPr>
            <a:r>
              <a:rPr lang="en-US" sz="1800" b="0" u="none" strike="noStrike">
                <a:solidFill>
                  <a:schemeClr val="dk1"/>
                </a:solidFill>
                <a:effectLst/>
                <a:uFillTx/>
                <a:latin typeface="Arial"/>
              </a:rPr>
              <a:t>(</a:t>
            </a:r>
            <a:r>
              <a:rPr lang="en-US" sz="1800" b="0" i="1" u="none" strike="noStrike">
                <a:solidFill>
                  <a:schemeClr val="dk1"/>
                </a:solidFill>
                <a:effectLst/>
                <a:uFillTx/>
                <a:latin typeface="Arial"/>
              </a:rPr>
              <a:t>L. acidophilus</a:t>
            </a:r>
            <a:r>
              <a:rPr lang="en-US" sz="1800" b="0" u="none" strike="noStrike">
                <a:solidFill>
                  <a:schemeClr val="dk1"/>
                </a:solidFill>
                <a:effectLst/>
                <a:uFillTx/>
                <a:latin typeface="Arial"/>
              </a:rPr>
              <a:t>)</a:t>
            </a:r>
            <a:r>
              <a:rPr lang="en-US" sz="1800" b="0" i="1" u="none" strike="noStrike">
                <a:solidFill>
                  <a:schemeClr val="dk1"/>
                </a:solidFill>
                <a:effectLst/>
                <a:uFillTx/>
                <a:latin typeface="Arial"/>
              </a:rPr>
              <a:t>.</a:t>
            </a:r>
            <a:endParaRPr lang="en-US" sz="1800" b="0" u="none" strike="noStrike">
              <a:solidFill>
                <a:srgbClr val="000000"/>
              </a:solidFill>
              <a:effectLst/>
              <a:uFillTx/>
              <a:latin typeface="Arial"/>
            </a:endParaRPr>
          </a:p>
        </p:txBody>
      </p:sp>
      <p:sp>
        <p:nvSpPr>
          <p:cNvPr id="281" name="TextBox 3"/>
          <p:cNvSpPr/>
          <p:nvPr/>
        </p:nvSpPr>
        <p:spPr>
          <a:xfrm>
            <a:off x="1396800" y="1415520"/>
            <a:ext cx="6730200" cy="9226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US" sz="1800" b="0" i="1" u="none" strike="noStrike">
                <a:solidFill>
                  <a:schemeClr val="dk1"/>
                </a:solidFill>
                <a:effectLst/>
                <a:uFillTx/>
                <a:latin typeface="Arial"/>
              </a:rPr>
              <a:t>S. mutans </a:t>
            </a:r>
            <a:r>
              <a:rPr lang="en-US" sz="1800" b="0" u="none" strike="noStrike">
                <a:solidFill>
                  <a:schemeClr val="dk1"/>
                </a:solidFill>
                <a:effectLst/>
                <a:uFillTx/>
                <a:latin typeface="Arial"/>
              </a:rPr>
              <a:t>is found in most but not all subjects with caries.</a:t>
            </a:r>
            <a:endParaRPr lang="en-US" sz="1800" b="0" u="none" strike="noStrike">
              <a:solidFill>
                <a:srgbClr val="000000"/>
              </a:solidFill>
              <a:effectLst/>
              <a:uFillTx/>
              <a:latin typeface="Arial"/>
            </a:endParaRPr>
          </a:p>
          <a:p>
            <a:pPr algn="ctr">
              <a:lnSpc>
                <a:spcPct val="100000"/>
              </a:lnSpc>
            </a:pPr>
            <a:r>
              <a:rPr lang="en-US" sz="1800" b="0" u="none" strike="noStrike">
                <a:solidFill>
                  <a:schemeClr val="dk1"/>
                </a:solidFill>
                <a:effectLst/>
                <a:uFillTx/>
                <a:latin typeface="Arial"/>
              </a:rPr>
              <a:t>Levels of </a:t>
            </a:r>
            <a:r>
              <a:rPr lang="en-US" sz="1800" b="0" i="1" u="none" strike="noStrike">
                <a:solidFill>
                  <a:schemeClr val="dk1"/>
                </a:solidFill>
                <a:effectLst/>
                <a:uFillTx/>
                <a:latin typeface="Arial"/>
              </a:rPr>
              <a:t>S. mutans </a:t>
            </a:r>
            <a:r>
              <a:rPr lang="en-US" sz="1800" b="0" u="none" strike="noStrike">
                <a:solidFill>
                  <a:schemeClr val="dk1"/>
                </a:solidFill>
                <a:effectLst/>
                <a:uFillTx/>
                <a:latin typeface="Arial"/>
              </a:rPr>
              <a:t>vary depending on the stage of the disease.</a:t>
            </a:r>
            <a:endParaRPr lang="en-US" sz="1800" b="0" u="none" strike="noStrike">
              <a:solidFill>
                <a:srgbClr val="000000"/>
              </a:solidFill>
              <a:effectLst/>
              <a:uFillTx/>
              <a:latin typeface="Arial"/>
            </a:endParaRPr>
          </a:p>
          <a:p>
            <a:pPr algn="ctr">
              <a:lnSpc>
                <a:spcPct val="100000"/>
              </a:lnSpc>
            </a:pPr>
            <a:endParaRPr lang="en-US" sz="1800" b="0" u="none" strike="noStrike">
              <a:solidFill>
                <a:srgbClr val="000000"/>
              </a:solidFill>
              <a:effectLst/>
              <a:uFillTx/>
              <a:latin typeface="Arial"/>
            </a:endParaRPr>
          </a:p>
        </p:txBody>
      </p:sp>
      <p:sp>
        <p:nvSpPr>
          <p:cNvPr id="282" name="TextBox 4"/>
          <p:cNvSpPr/>
          <p:nvPr/>
        </p:nvSpPr>
        <p:spPr>
          <a:xfrm>
            <a:off x="990720" y="3886200"/>
            <a:ext cx="7543080" cy="2030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0" u="none" strike="noStrike">
                <a:solidFill>
                  <a:schemeClr val="dk1"/>
                </a:solidFill>
                <a:effectLst/>
                <a:uFillTx/>
                <a:latin typeface="Arial"/>
              </a:rPr>
              <a:t>Molecular diagnostic approaches identified the following as predominant members of the cariogenic biofilm:</a:t>
            </a:r>
            <a:endParaRPr lang="en-US" sz="1800" b="0" u="none" strike="noStrike">
              <a:solidFill>
                <a:srgbClr val="000000"/>
              </a:solidFill>
              <a:effectLst/>
              <a:uFillTx/>
              <a:latin typeface="Arial"/>
            </a:endParaRPr>
          </a:p>
          <a:p>
            <a:pPr algn="ctr">
              <a:lnSpc>
                <a:spcPct val="100000"/>
              </a:lnSpc>
            </a:pPr>
            <a:endParaRPr lang="en-US" sz="1800" b="0" u="none" strike="noStrike">
              <a:solidFill>
                <a:srgbClr val="000000"/>
              </a:solidFill>
              <a:effectLst/>
              <a:uFillTx/>
              <a:latin typeface="Arial"/>
            </a:endParaRPr>
          </a:p>
          <a:p>
            <a:pPr algn="ctr">
              <a:lnSpc>
                <a:spcPct val="100000"/>
              </a:lnSpc>
            </a:pPr>
            <a:r>
              <a:rPr lang="en-US" sz="1800" b="0" i="1" u="none" strike="noStrike">
                <a:solidFill>
                  <a:schemeClr val="dk1"/>
                </a:solidFill>
                <a:effectLst/>
                <a:uFillTx/>
                <a:latin typeface="Arial"/>
              </a:rPr>
              <a:t>Scardovia wiggsiae </a:t>
            </a:r>
            <a:r>
              <a:rPr lang="en-US" sz="1800" b="0" u="none" strike="noStrike">
                <a:solidFill>
                  <a:schemeClr val="dk1"/>
                </a:solidFill>
                <a:effectLst/>
                <a:uFillTx/>
                <a:latin typeface="Arial"/>
              </a:rPr>
              <a:t>(high levels even in absence of </a:t>
            </a:r>
            <a:r>
              <a:rPr lang="en-US" sz="1800" b="0" i="1" u="none" strike="noStrike">
                <a:solidFill>
                  <a:schemeClr val="dk1"/>
                </a:solidFill>
                <a:effectLst/>
                <a:uFillTx/>
                <a:latin typeface="Arial"/>
              </a:rPr>
              <a:t>S. mutans</a:t>
            </a:r>
            <a:r>
              <a:rPr lang="en-US" sz="1800" b="0" u="none" strike="noStrike">
                <a:solidFill>
                  <a:schemeClr val="dk1"/>
                </a:solidFill>
                <a:effectLst/>
                <a:uFillTx/>
                <a:latin typeface="Arial"/>
              </a:rPr>
              <a:t>)</a:t>
            </a:r>
            <a:endParaRPr lang="en-US" sz="1800" b="0" u="none" strike="noStrike">
              <a:solidFill>
                <a:srgbClr val="000000"/>
              </a:solidFill>
              <a:effectLst/>
              <a:uFillTx/>
              <a:latin typeface="Arial"/>
            </a:endParaRPr>
          </a:p>
          <a:p>
            <a:pPr algn="ctr">
              <a:lnSpc>
                <a:spcPct val="100000"/>
              </a:lnSpc>
            </a:pPr>
            <a:r>
              <a:rPr lang="en-US" sz="1800" b="0" i="1" u="none" strike="noStrike">
                <a:solidFill>
                  <a:schemeClr val="dk1"/>
                </a:solidFill>
                <a:effectLst/>
                <a:uFillTx/>
                <a:latin typeface="Arial"/>
              </a:rPr>
              <a:t>Streptococcus cristatus, S. sobrinus</a:t>
            </a:r>
            <a:endParaRPr lang="en-US" sz="1800" b="0" u="none" strike="noStrike">
              <a:solidFill>
                <a:srgbClr val="000000"/>
              </a:solidFill>
              <a:effectLst/>
              <a:uFillTx/>
              <a:latin typeface="Arial"/>
            </a:endParaRPr>
          </a:p>
          <a:p>
            <a:pPr algn="ctr">
              <a:lnSpc>
                <a:spcPct val="100000"/>
              </a:lnSpc>
            </a:pPr>
            <a:endParaRPr lang="en-US" sz="1800" b="0" u="none" strike="noStrike">
              <a:solidFill>
                <a:srgbClr val="000000"/>
              </a:solidFill>
              <a:effectLst/>
              <a:uFillTx/>
              <a:latin typeface="Arial"/>
            </a:endParaRPr>
          </a:p>
          <a:p>
            <a:pPr algn="ctr">
              <a:lnSpc>
                <a:spcPct val="100000"/>
              </a:lnSpc>
            </a:pPr>
            <a:r>
              <a:rPr lang="en-US" sz="1800" b="0" i="1" u="none" strike="noStrike">
                <a:solidFill>
                  <a:schemeClr val="dk1"/>
                </a:solidFill>
                <a:effectLst/>
                <a:uFillTx/>
                <a:latin typeface="Arial"/>
              </a:rPr>
              <a:t>*Viellonella parvula </a:t>
            </a:r>
            <a:r>
              <a:rPr lang="en-US" sz="1800" b="0" u="none" strike="noStrike">
                <a:solidFill>
                  <a:schemeClr val="dk1"/>
                </a:solidFill>
                <a:effectLst/>
                <a:uFillTx/>
                <a:latin typeface="Arial"/>
              </a:rPr>
              <a:t>(metabolizes lactate)</a:t>
            </a:r>
            <a:endParaRPr lang="en-US" sz="1800" b="0" u="none" strike="noStrike">
              <a:solidFill>
                <a:srgbClr val="000000"/>
              </a:solidFill>
              <a:effectLst/>
              <a:uFillTx/>
              <a:latin typeface="Arial"/>
            </a:endParaRPr>
          </a:p>
        </p:txBody>
      </p:sp>
    </p:spTree>
  </p:cSld>
  <p:clrMapOvr>
    <a:masterClrMapping/>
  </p:clrMapOvr>
  <p:timing>
    <p:tnLst>
      <p:par>
        <p:cTn id="1" dur="indefinite" restart="never" nodeType="tmRoot">
          <p:childTnLst>
            <p:seq>
              <p:cTn id="2" dur="indefinite" nodeType="mainSeq">
                <p:childTnLst>
                  <p:par>
                    <p:cTn id="3" fill="hold" nodeType="clickEffect">
                      <p:stCondLst>
                        <p:cond delay="indefinite"/>
                      </p:stCondLst>
                      <p:childTnLst>
                        <p:par>
                          <p:cTn id="4" fill="hold" nodeType="withEffect">
                            <p:stCondLst>
                              <p:cond delay="0"/>
                            </p:stCondLst>
                            <p:childTnLst>
                              <p:par>
                                <p:cTn id="5" presetID="1" presetClass="entr" fill="hold" nodeType="clickEffect">
                                  <p:stCondLst>
                                    <p:cond delay="0"/>
                                  </p:stCondLst>
                                  <p:childTnLst>
                                    <p:set>
                                      <p:cBhvr>
                                        <p:cTn id="6" dur="1" fill="hold">
                                          <p:stCondLst>
                                            <p:cond delay="0"/>
                                          </p:stCondLst>
                                        </p:cTn>
                                        <p:tgtEl>
                                          <p:spTgt spid="281"/>
                                        </p:tgtEl>
                                        <p:attrNameLst>
                                          <p:attrName>style.visibility</p:attrName>
                                        </p:attrNameLst>
                                      </p:cBhvr>
                                      <p:to>
                                        <p:strVal val="visible"/>
                                      </p:to>
                                    </p:set>
                                  </p:childTnLst>
                                </p:cTn>
                              </p:par>
                            </p:childTnLst>
                          </p:cTn>
                        </p:par>
                      </p:childTnLst>
                    </p:cTn>
                  </p:par>
                  <p:par>
                    <p:cTn id="7" fill="hold" nodeType="clickEffect">
                      <p:stCondLst>
                        <p:cond delay="indefinite"/>
                      </p:stCondLst>
                      <p:childTnLst>
                        <p:par>
                          <p:cTn id="8" fill="hold" nodeType="withEffect">
                            <p:stCondLst>
                              <p:cond delay="0"/>
                            </p:stCondLst>
                            <p:childTnLst>
                              <p:par>
                                <p:cTn id="9" presetID="1" presetClass="entr" fill="hold" nodeType="clickEffect">
                                  <p:stCondLst>
                                    <p:cond delay="0"/>
                                  </p:stCondLst>
                                  <p:childTnLst>
                                    <p:set>
                                      <p:cBhvr>
                                        <p:cTn id="10" dur="1" fill="hold">
                                          <p:stCondLst>
                                            <p:cond delay="0"/>
                                          </p:stCondLst>
                                        </p:cTn>
                                        <p:tgtEl>
                                          <p:spTgt spid="280"/>
                                        </p:tgtEl>
                                        <p:attrNameLst>
                                          <p:attrName>style.visibility</p:attrName>
                                        </p:attrNameLst>
                                      </p:cBhvr>
                                      <p:to>
                                        <p:strVal val="visible"/>
                                      </p:to>
                                    </p:set>
                                  </p:childTnLst>
                                </p:cTn>
                              </p:par>
                            </p:childTnLst>
                          </p:cTn>
                        </p:par>
                      </p:childTnLst>
                    </p:cTn>
                  </p:par>
                  <p:par>
                    <p:cTn id="11" fill="hold" nodeType="clickEffect">
                      <p:stCondLst>
                        <p:cond delay="indefinite"/>
                      </p:stCondLst>
                      <p:childTnLst>
                        <p:par>
                          <p:cTn id="12" fill="hold" nodeType="withEffect">
                            <p:stCondLst>
                              <p:cond delay="0"/>
                            </p:stCondLst>
                            <p:childTnLst>
                              <p:par>
                                <p:cTn id="13" presetID="1" presetClass="entr" fill="hold" nodeType="clickEffect">
                                  <p:stCondLst>
                                    <p:cond delay="0"/>
                                  </p:stCondLst>
                                  <p:childTnLst>
                                    <p:set>
                                      <p:cBhvr>
                                        <p:cTn id="14" dur="1" fill="hold">
                                          <p:stCondLst>
                                            <p:cond delay="0"/>
                                          </p:stCondLst>
                                        </p:cTn>
                                        <p:tgtEl>
                                          <p:spTgt spid="2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TextBox 1"/>
          <p:cNvSpPr/>
          <p:nvPr/>
        </p:nvSpPr>
        <p:spPr>
          <a:xfrm>
            <a:off x="187920" y="158040"/>
            <a:ext cx="2562480" cy="4608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2400" b="1" u="none" strike="noStrike">
                <a:solidFill>
                  <a:schemeClr val="dk1"/>
                </a:solidFill>
                <a:effectLst/>
                <a:uFillTx/>
                <a:latin typeface="Arial"/>
              </a:rPr>
              <a:t>A role for fungi?</a:t>
            </a:r>
            <a:endParaRPr lang="en-US" sz="2400" b="0" u="none" strike="noStrike">
              <a:solidFill>
                <a:srgbClr val="000000"/>
              </a:solidFill>
              <a:effectLst/>
              <a:uFillTx/>
              <a:latin typeface="Arial"/>
            </a:endParaRPr>
          </a:p>
        </p:txBody>
      </p:sp>
      <p:pic>
        <p:nvPicPr>
          <p:cNvPr id="284" name="Picture 2" descr="Synergistic Association of Candida albicans and Streptococcus mutans in the  oral cavity — International Microorganism Day"/>
          <p:cNvPicPr/>
          <p:nvPr/>
        </p:nvPicPr>
        <p:blipFill>
          <a:blip r:embed="rId2"/>
          <a:stretch/>
        </p:blipFill>
        <p:spPr>
          <a:xfrm>
            <a:off x="3276720" y="153360"/>
            <a:ext cx="5777640" cy="5333400"/>
          </a:xfrm>
          <a:prstGeom prst="rect">
            <a:avLst/>
          </a:prstGeom>
          <a:noFill/>
          <a:ln w="0">
            <a:noFill/>
          </a:ln>
        </p:spPr>
      </p:pic>
      <p:sp>
        <p:nvSpPr>
          <p:cNvPr id="285" name="TextBox 3"/>
          <p:cNvSpPr/>
          <p:nvPr/>
        </p:nvSpPr>
        <p:spPr>
          <a:xfrm>
            <a:off x="280440" y="2278800"/>
            <a:ext cx="5579640" cy="1322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285840" indent="-285840">
              <a:lnSpc>
                <a:spcPct val="100000"/>
              </a:lnSpc>
              <a:buClr>
                <a:srgbClr val="000000"/>
              </a:buClr>
              <a:buFont typeface="Symbol" charset="2"/>
              <a:buChar char=""/>
            </a:pPr>
            <a:r>
              <a:rPr lang="en-US" sz="1600" b="0" i="1" u="none" strike="noStrike">
                <a:solidFill>
                  <a:schemeClr val="dk1"/>
                </a:solidFill>
                <a:effectLst/>
                <a:uFillTx/>
                <a:latin typeface="Arial"/>
              </a:rPr>
              <a:t>Candida</a:t>
            </a:r>
            <a:r>
              <a:rPr lang="en-US" sz="1600" b="0" u="none" strike="noStrike">
                <a:solidFill>
                  <a:schemeClr val="dk1"/>
                </a:solidFill>
                <a:effectLst/>
                <a:uFillTx/>
                <a:latin typeface="Arial"/>
              </a:rPr>
              <a:t> and </a:t>
            </a:r>
            <a:r>
              <a:rPr lang="en-US" sz="1600" b="0" i="1" u="none" strike="noStrike">
                <a:solidFill>
                  <a:schemeClr val="dk1"/>
                </a:solidFill>
                <a:effectLst/>
                <a:uFillTx/>
                <a:latin typeface="Arial"/>
              </a:rPr>
              <a:t>S. mutans </a:t>
            </a:r>
            <a:r>
              <a:rPr lang="en-US" sz="1600" b="0" u="none" strike="noStrike">
                <a:solidFill>
                  <a:schemeClr val="dk1"/>
                </a:solidFill>
                <a:effectLst/>
                <a:uFillTx/>
                <a:latin typeface="Arial"/>
              </a:rPr>
              <a:t>form a synergistic relationship;</a:t>
            </a:r>
            <a:endParaRPr lang="en-US" sz="1600" b="0" u="none" strike="noStrike">
              <a:solidFill>
                <a:srgbClr val="000000"/>
              </a:solidFill>
              <a:effectLst/>
              <a:uFillTx/>
              <a:latin typeface="Arial"/>
            </a:endParaRPr>
          </a:p>
          <a:p>
            <a:pPr marL="285840" indent="-285840">
              <a:lnSpc>
                <a:spcPct val="100000"/>
              </a:lnSpc>
              <a:buClr>
                <a:srgbClr val="000000"/>
              </a:buClr>
              <a:buFont typeface="Symbol" charset="2"/>
              <a:buChar char=""/>
            </a:pPr>
            <a:r>
              <a:rPr lang="en-US" sz="1600" b="0" u="none" strike="noStrike">
                <a:solidFill>
                  <a:schemeClr val="dk1"/>
                </a:solidFill>
                <a:effectLst/>
                <a:uFillTx/>
                <a:latin typeface="Arial"/>
              </a:rPr>
              <a:t>GtfB produces glucan matrix which facilitates colonization of the tooth by both organisms.</a:t>
            </a:r>
            <a:endParaRPr lang="en-US" sz="1600" b="0" u="none" strike="noStrike">
              <a:solidFill>
                <a:srgbClr val="000000"/>
              </a:solidFill>
              <a:effectLst/>
              <a:uFillTx/>
              <a:latin typeface="Arial"/>
            </a:endParaRPr>
          </a:p>
          <a:p>
            <a:pPr marL="285840" indent="-285840">
              <a:lnSpc>
                <a:spcPct val="100000"/>
              </a:lnSpc>
              <a:buClr>
                <a:srgbClr val="000000"/>
              </a:buClr>
              <a:buFont typeface="Symbol" charset="2"/>
              <a:buChar char=""/>
            </a:pPr>
            <a:r>
              <a:rPr lang="en-US" sz="1600" b="0" i="1" u="none" strike="noStrike">
                <a:solidFill>
                  <a:schemeClr val="dk1"/>
                </a:solidFill>
                <a:effectLst/>
                <a:uFillTx/>
                <a:latin typeface="Arial"/>
              </a:rPr>
              <a:t>Candida</a:t>
            </a:r>
            <a:r>
              <a:rPr lang="en-US" sz="1600" b="0" u="none" strike="noStrike">
                <a:solidFill>
                  <a:schemeClr val="dk1"/>
                </a:solidFill>
                <a:effectLst/>
                <a:uFillTx/>
                <a:latin typeface="Arial"/>
              </a:rPr>
              <a:t> </a:t>
            </a:r>
            <a:r>
              <a:rPr lang="en-US" sz="1600" b="0" u="sng" strike="noStrike">
                <a:solidFill>
                  <a:schemeClr val="dk1"/>
                </a:solidFill>
                <a:effectLst/>
                <a:uFillTx/>
                <a:latin typeface="Arial"/>
              </a:rPr>
              <a:t>induces the production of GtfB</a:t>
            </a:r>
            <a:r>
              <a:rPr lang="en-US" sz="1600" b="0" u="none" strike="noStrike">
                <a:solidFill>
                  <a:schemeClr val="dk1"/>
                </a:solidFill>
                <a:effectLst/>
                <a:uFillTx/>
                <a:latin typeface="Arial"/>
              </a:rPr>
              <a:t> which binds to fungal surface.</a:t>
            </a:r>
            <a:endParaRPr lang="en-US" sz="1600" b="0" u="none" strike="noStrike">
              <a:solidFill>
                <a:srgbClr val="000000"/>
              </a:solidFill>
              <a:effectLst/>
              <a:uFillTx/>
              <a:latin typeface="Arial"/>
            </a:endParaRPr>
          </a:p>
        </p:txBody>
      </p:sp>
      <p:sp>
        <p:nvSpPr>
          <p:cNvPr id="286" name="TextBox 2"/>
          <p:cNvSpPr/>
          <p:nvPr/>
        </p:nvSpPr>
        <p:spPr>
          <a:xfrm>
            <a:off x="304920" y="947880"/>
            <a:ext cx="4266360" cy="1076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285840" indent="-285840">
              <a:lnSpc>
                <a:spcPct val="100000"/>
              </a:lnSpc>
              <a:buClr>
                <a:srgbClr val="000000"/>
              </a:buClr>
              <a:buFont typeface="Symbol" charset="2"/>
              <a:buChar char=""/>
            </a:pPr>
            <a:r>
              <a:rPr lang="en-US" sz="1600" b="0" u="none" strike="noStrike">
                <a:solidFill>
                  <a:schemeClr val="dk1"/>
                </a:solidFill>
                <a:effectLst/>
                <a:uFillTx/>
                <a:latin typeface="Arial"/>
              </a:rPr>
              <a:t>High levels of </a:t>
            </a:r>
            <a:r>
              <a:rPr lang="en-US" sz="1600" b="0" i="1" u="none" strike="noStrike">
                <a:solidFill>
                  <a:schemeClr val="dk1"/>
                </a:solidFill>
                <a:effectLst/>
                <a:uFillTx/>
                <a:latin typeface="Arial"/>
              </a:rPr>
              <a:t>Candida</a:t>
            </a:r>
            <a:r>
              <a:rPr lang="en-US" sz="1600" b="0" u="none" strike="noStrike">
                <a:solidFill>
                  <a:schemeClr val="dk1"/>
                </a:solidFill>
                <a:effectLst/>
                <a:uFillTx/>
                <a:latin typeface="Arial"/>
              </a:rPr>
              <a:t> and </a:t>
            </a:r>
            <a:r>
              <a:rPr lang="en-US" sz="1600" b="0" i="1" u="none" strike="noStrike">
                <a:solidFill>
                  <a:schemeClr val="dk1"/>
                </a:solidFill>
                <a:effectLst/>
                <a:uFillTx/>
                <a:latin typeface="Arial"/>
              </a:rPr>
              <a:t>S. mutans </a:t>
            </a:r>
            <a:r>
              <a:rPr lang="en-US" sz="1600" b="0" u="none" strike="noStrike">
                <a:solidFill>
                  <a:schemeClr val="dk1"/>
                </a:solidFill>
                <a:effectLst/>
                <a:uFillTx/>
                <a:latin typeface="Arial"/>
              </a:rPr>
              <a:t>are found in biofilms in children with early childhood caries (ECC), but rarely in healthy children. </a:t>
            </a:r>
            <a:endParaRPr lang="en-US" sz="1600" b="0" u="none" strike="noStrike">
              <a:solidFill>
                <a:srgbClr val="000000"/>
              </a:solidFill>
              <a:effectLst/>
              <a:uFillTx/>
              <a:latin typeface="Arial"/>
            </a:endParaRPr>
          </a:p>
        </p:txBody>
      </p:sp>
      <p:pic>
        <p:nvPicPr>
          <p:cNvPr id="287" name="Picture 4" descr="Electron micrograph showing dual species biofilm of C. albicans and S. mutans"/>
          <p:cNvPicPr/>
          <p:nvPr/>
        </p:nvPicPr>
        <p:blipFill>
          <a:blip r:embed="rId3"/>
          <a:srcRect t="37781"/>
          <a:stretch/>
        </p:blipFill>
        <p:spPr>
          <a:xfrm>
            <a:off x="1173600" y="3848040"/>
            <a:ext cx="3793320" cy="2738520"/>
          </a:xfrm>
          <a:prstGeom prst="rect">
            <a:avLst/>
          </a:prstGeom>
          <a:noFill/>
          <a:ln w="0">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 name="Picture 2"/>
          <p:cNvPicPr/>
          <p:nvPr/>
        </p:nvPicPr>
        <p:blipFill>
          <a:blip r:embed="rId2"/>
          <a:stretch/>
        </p:blipFill>
        <p:spPr>
          <a:xfrm>
            <a:off x="0" y="669960"/>
            <a:ext cx="9143280" cy="5517360"/>
          </a:xfrm>
          <a:prstGeom prst="rect">
            <a:avLst/>
          </a:prstGeom>
          <a:noFill/>
          <a:ln w="0">
            <a:noFill/>
          </a:ln>
        </p:spPr>
      </p:pic>
      <p:sp>
        <p:nvSpPr>
          <p:cNvPr id="289" name="TextBox 2"/>
          <p:cNvSpPr/>
          <p:nvPr/>
        </p:nvSpPr>
        <p:spPr>
          <a:xfrm>
            <a:off x="609480" y="27360"/>
            <a:ext cx="8305200" cy="64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0" u="none" strike="noStrike">
                <a:solidFill>
                  <a:srgbClr val="282828"/>
                </a:solidFill>
                <a:effectLst/>
                <a:uFillTx/>
                <a:latin typeface="Arial"/>
              </a:rPr>
              <a:t>Synergism of </a:t>
            </a:r>
            <a:r>
              <a:rPr lang="en-US" sz="1800" b="0" i="1" u="none" strike="noStrike">
                <a:solidFill>
                  <a:srgbClr val="282828"/>
                </a:solidFill>
                <a:effectLst/>
                <a:uFillTx/>
                <a:latin typeface="Arial"/>
              </a:rPr>
              <a:t>Streptococcus mutans</a:t>
            </a:r>
            <a:r>
              <a:rPr lang="en-US" sz="1800" b="0" u="none" strike="noStrike">
                <a:solidFill>
                  <a:srgbClr val="282828"/>
                </a:solidFill>
                <a:effectLst/>
                <a:uFillTx/>
                <a:latin typeface="Arial"/>
              </a:rPr>
              <a:t> and </a:t>
            </a:r>
            <a:r>
              <a:rPr lang="en-US" sz="1800" b="0" i="1" u="none" strike="noStrike">
                <a:solidFill>
                  <a:srgbClr val="282828"/>
                </a:solidFill>
                <a:effectLst/>
                <a:uFillTx/>
                <a:latin typeface="Arial"/>
              </a:rPr>
              <a:t>Candida albicans</a:t>
            </a:r>
            <a:r>
              <a:rPr lang="en-US" sz="1800" b="0" u="none" strike="noStrike">
                <a:solidFill>
                  <a:srgbClr val="282828"/>
                </a:solidFill>
                <a:effectLst/>
                <a:uFillTx/>
                <a:latin typeface="Arial"/>
              </a:rPr>
              <a:t> Reinforces Biofilm Maturation and Acidogenicity in Saliva</a:t>
            </a:r>
            <a:endParaRPr lang="en-US" sz="1800" b="0" u="none" strike="noStrike">
              <a:solidFill>
                <a:srgbClr val="000000"/>
              </a:solidFill>
              <a:effectLst/>
              <a:uFillTx/>
              <a:latin typeface="Arial"/>
            </a:endParaRPr>
          </a:p>
        </p:txBody>
      </p:sp>
      <p:sp>
        <p:nvSpPr>
          <p:cNvPr id="290" name="TextBox 4"/>
          <p:cNvSpPr/>
          <p:nvPr/>
        </p:nvSpPr>
        <p:spPr>
          <a:xfrm>
            <a:off x="2819520" y="6400800"/>
            <a:ext cx="3504600" cy="276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200" b="0" u="none" strike="noStrike">
                <a:solidFill>
                  <a:schemeClr val="dk2">
                    <a:lumMod val="75000"/>
                  </a:schemeClr>
                </a:solidFill>
                <a:effectLst/>
                <a:uFillTx/>
                <a:latin typeface="Arial"/>
              </a:rPr>
              <a:t>Front. Cell. Infect. Microbiol., 19 February 2021</a:t>
            </a:r>
            <a:endParaRPr lang="en-US" sz="1200" b="0" u="none" strike="noStrike">
              <a:solidFill>
                <a:srgbClr val="000000"/>
              </a:solidFill>
              <a:effectLst/>
              <a:uFillTx/>
              <a:latin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PlaceHolder 1"/>
          <p:cNvSpPr>
            <a:spLocks noGrp="1"/>
          </p:cNvSpPr>
          <p:nvPr>
            <p:ph type="title"/>
          </p:nvPr>
        </p:nvSpPr>
        <p:spPr>
          <a:xfrm>
            <a:off x="685800" y="76320"/>
            <a:ext cx="8000280" cy="45648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2400" b="1" u="none" strike="noStrike">
                <a:solidFill>
                  <a:schemeClr val="dk1"/>
                </a:solidFill>
                <a:effectLst/>
                <a:uFillTx/>
                <a:latin typeface="Arial"/>
              </a:rPr>
              <a:t>Further microbe</a:t>
            </a:r>
            <a:r>
              <a:rPr lang="en-US" sz="2400" b="1" i="1" u="none" strike="noStrike">
                <a:solidFill>
                  <a:schemeClr val="dk1"/>
                </a:solidFill>
                <a:effectLst/>
                <a:uFillTx/>
                <a:latin typeface="Arial"/>
              </a:rPr>
              <a:t> - S. mutans </a:t>
            </a:r>
            <a:r>
              <a:rPr lang="en-US" sz="2400" b="1" u="none" strike="noStrike">
                <a:solidFill>
                  <a:schemeClr val="dk1"/>
                </a:solidFill>
                <a:effectLst/>
                <a:uFillTx/>
                <a:latin typeface="Arial"/>
              </a:rPr>
              <a:t>interaction</a:t>
            </a:r>
            <a:endParaRPr lang="en-US" sz="2400" b="0" u="none" strike="noStrike">
              <a:solidFill>
                <a:srgbClr val="000000"/>
              </a:solidFill>
              <a:effectLst/>
              <a:uFillTx/>
              <a:latin typeface="Arial"/>
            </a:endParaRPr>
          </a:p>
        </p:txBody>
      </p:sp>
      <p:pic>
        <p:nvPicPr>
          <p:cNvPr id="292" name="Picture 3"/>
          <p:cNvPicPr/>
          <p:nvPr/>
        </p:nvPicPr>
        <p:blipFill>
          <a:blip r:embed="rId2"/>
          <a:stretch/>
        </p:blipFill>
        <p:spPr>
          <a:xfrm>
            <a:off x="874080" y="533520"/>
            <a:ext cx="7395480" cy="2437560"/>
          </a:xfrm>
          <a:prstGeom prst="rect">
            <a:avLst/>
          </a:prstGeom>
          <a:noFill/>
          <a:ln w="0">
            <a:noFill/>
          </a:ln>
        </p:spPr>
      </p:pic>
      <p:sp>
        <p:nvSpPr>
          <p:cNvPr id="293" name="TextBox 5"/>
          <p:cNvSpPr/>
          <p:nvPr/>
        </p:nvSpPr>
        <p:spPr>
          <a:xfrm>
            <a:off x="5897880" y="6172200"/>
            <a:ext cx="3245760" cy="2530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050" b="0" u="none" strike="noStrike">
                <a:solidFill>
                  <a:schemeClr val="dk1"/>
                </a:solidFill>
                <a:effectLst/>
                <a:uFillTx/>
                <a:latin typeface="Tahoma"/>
              </a:rPr>
              <a:t>https://pmc.ncbi.nlm.nih.gov/articles/PMC9973264/</a:t>
            </a:r>
            <a:endParaRPr lang="en-US" sz="1050" b="0" u="none" strike="noStrike">
              <a:solidFill>
                <a:srgbClr val="000000"/>
              </a:solidFill>
              <a:effectLst/>
              <a:uFillTx/>
              <a:latin typeface="Arial"/>
            </a:endParaRPr>
          </a:p>
        </p:txBody>
      </p:sp>
      <p:pic>
        <p:nvPicPr>
          <p:cNvPr id="294" name="Picture 7" descr="fluorescent microscopy detailing biofilm formation of S. mutans or S. gordonii with C. albicans"/>
          <p:cNvPicPr/>
          <p:nvPr/>
        </p:nvPicPr>
        <p:blipFill>
          <a:blip r:embed="rId3"/>
          <a:stretch/>
        </p:blipFill>
        <p:spPr>
          <a:xfrm>
            <a:off x="0" y="3030120"/>
            <a:ext cx="5637960" cy="3751200"/>
          </a:xfrm>
          <a:prstGeom prst="rect">
            <a:avLst/>
          </a:prstGeom>
          <a:noFill/>
          <a:ln w="0">
            <a:noFill/>
          </a:ln>
        </p:spPr>
      </p:pic>
      <p:sp>
        <p:nvSpPr>
          <p:cNvPr id="295" name="TextBox 4"/>
          <p:cNvSpPr/>
          <p:nvPr/>
        </p:nvSpPr>
        <p:spPr>
          <a:xfrm>
            <a:off x="5410080" y="2971800"/>
            <a:ext cx="3587040" cy="2530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050" b="0" u="none" strike="noStrike">
                <a:solidFill>
                  <a:schemeClr val="dk1"/>
                </a:solidFill>
                <a:effectLst/>
                <a:uFillTx/>
                <a:latin typeface="Tahoma"/>
              </a:rPr>
              <a:t>https://www.pnas.org/doi/full/10.1073/pnas.1919099117</a:t>
            </a:r>
            <a:endParaRPr lang="en-US" sz="1050" b="0" u="none" strike="noStrike">
              <a:solidFill>
                <a:srgbClr val="000000"/>
              </a:solidFill>
              <a:effectLst/>
              <a:uFillTx/>
              <a:latin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TextBox 1"/>
          <p:cNvSpPr/>
          <p:nvPr/>
        </p:nvSpPr>
        <p:spPr>
          <a:xfrm>
            <a:off x="3248640" y="199440"/>
            <a:ext cx="2646000" cy="3686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US" sz="1800" b="1" u="sng" strike="noStrike">
                <a:solidFill>
                  <a:schemeClr val="dk1"/>
                </a:solidFill>
                <a:effectLst/>
                <a:uFillTx/>
                <a:latin typeface="Arial"/>
              </a:rPr>
              <a:t>The Matrix Hypothesis</a:t>
            </a:r>
            <a:endParaRPr lang="en-US" sz="1800" b="0" u="none" strike="noStrike">
              <a:solidFill>
                <a:srgbClr val="000000"/>
              </a:solidFill>
              <a:effectLst/>
              <a:uFillTx/>
              <a:latin typeface="Arial"/>
            </a:endParaRPr>
          </a:p>
        </p:txBody>
      </p:sp>
      <p:sp>
        <p:nvSpPr>
          <p:cNvPr id="297" name="TextBox 3"/>
          <p:cNvSpPr/>
          <p:nvPr/>
        </p:nvSpPr>
        <p:spPr>
          <a:xfrm>
            <a:off x="609480" y="785160"/>
            <a:ext cx="7923960" cy="1199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0" u="none" strike="noStrike">
                <a:solidFill>
                  <a:schemeClr val="dk1"/>
                </a:solidFill>
                <a:effectLst/>
                <a:uFillTx/>
                <a:latin typeface="Arial"/>
              </a:rPr>
              <a:t>The main role of </a:t>
            </a:r>
            <a:r>
              <a:rPr lang="en-US" sz="1800" b="0" i="1" u="none" strike="noStrike">
                <a:solidFill>
                  <a:schemeClr val="dk1"/>
                </a:solidFill>
                <a:effectLst/>
                <a:uFillTx/>
                <a:latin typeface="Arial"/>
              </a:rPr>
              <a:t>S. mutans </a:t>
            </a:r>
            <a:r>
              <a:rPr lang="en-US" sz="1800" b="0" u="none" strike="noStrike">
                <a:solidFill>
                  <a:schemeClr val="dk1"/>
                </a:solidFill>
                <a:effectLst/>
                <a:uFillTx/>
                <a:latin typeface="Arial"/>
              </a:rPr>
              <a:t>may be to facilitate the development of the cariogenic biofilm through the production of extracellular matrix, which generates an environment that promotes the colonization and growth of other acidophiles, possibly at the eventual expense of </a:t>
            </a:r>
            <a:r>
              <a:rPr lang="en-US" sz="1800" b="0" i="1" u="none" strike="noStrike">
                <a:solidFill>
                  <a:schemeClr val="dk1"/>
                </a:solidFill>
                <a:effectLst/>
                <a:uFillTx/>
                <a:latin typeface="Arial"/>
              </a:rPr>
              <a:t>S. mutans </a:t>
            </a:r>
            <a:r>
              <a:rPr lang="en-US" sz="1800" b="0" u="none" strike="noStrike">
                <a:solidFill>
                  <a:schemeClr val="dk1"/>
                </a:solidFill>
                <a:effectLst/>
                <a:uFillTx/>
                <a:latin typeface="Arial"/>
              </a:rPr>
              <a:t>itself. </a:t>
            </a:r>
            <a:endParaRPr lang="en-US" sz="1800" b="0" u="none" strike="noStrike">
              <a:solidFill>
                <a:srgbClr val="000000"/>
              </a:solidFill>
              <a:effectLst/>
              <a:uFillTx/>
              <a:latin typeface="Arial"/>
            </a:endParaRPr>
          </a:p>
        </p:txBody>
      </p:sp>
      <p:pic>
        <p:nvPicPr>
          <p:cNvPr id="298" name="Picture 2" descr="The Biology of Streptococcus mutans. - Abstract - Europe PMC"/>
          <p:cNvPicPr/>
          <p:nvPr/>
        </p:nvPicPr>
        <p:blipFill>
          <a:blip r:embed="rId2"/>
          <a:srcRect t="10144"/>
          <a:stretch/>
        </p:blipFill>
        <p:spPr>
          <a:xfrm>
            <a:off x="1343160" y="2197800"/>
            <a:ext cx="6323760" cy="3977640"/>
          </a:xfrm>
          <a:prstGeom prst="rect">
            <a:avLst/>
          </a:prstGeom>
          <a:noFill/>
          <a:ln w="0">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Oval 5"/>
          <p:cNvSpPr/>
          <p:nvPr/>
        </p:nvSpPr>
        <p:spPr>
          <a:xfrm>
            <a:off x="4002120" y="1143000"/>
            <a:ext cx="3297960" cy="3429720"/>
          </a:xfrm>
          <a:prstGeom prst="ellipse">
            <a:avLst/>
          </a:prstGeom>
          <a:noFill/>
          <a:ln w="57150">
            <a:solidFill>
              <a:srgbClr val="606060"/>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300" name="Oval 6"/>
          <p:cNvSpPr/>
          <p:nvPr/>
        </p:nvSpPr>
        <p:spPr>
          <a:xfrm>
            <a:off x="2990880" y="2894040"/>
            <a:ext cx="3299760" cy="3429720"/>
          </a:xfrm>
          <a:prstGeom prst="ellipse">
            <a:avLst/>
          </a:prstGeom>
          <a:noFill/>
          <a:ln w="57150">
            <a:solidFill>
              <a:srgbClr val="606060"/>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301" name="Text Box 9"/>
          <p:cNvSpPr/>
          <p:nvPr/>
        </p:nvSpPr>
        <p:spPr>
          <a:xfrm>
            <a:off x="5667480" y="2001240"/>
            <a:ext cx="1370880" cy="92268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1" u="none" strike="noStrike">
                <a:solidFill>
                  <a:schemeClr val="dk2">
                    <a:lumMod val="75000"/>
                  </a:schemeClr>
                </a:solidFill>
                <a:effectLst/>
                <a:uFillTx/>
                <a:latin typeface="Arial"/>
              </a:rPr>
              <a:t>Plaque</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dk2">
                    <a:lumMod val="75000"/>
                  </a:schemeClr>
                </a:solidFill>
                <a:effectLst/>
                <a:uFillTx/>
                <a:latin typeface="Arial"/>
              </a:rPr>
              <a:t>Microbial Biofilm</a:t>
            </a:r>
            <a:endParaRPr lang="en-US" sz="1800" b="0" u="none" strike="noStrike">
              <a:solidFill>
                <a:srgbClr val="000000"/>
              </a:solidFill>
              <a:effectLst/>
              <a:uFillTx/>
              <a:latin typeface="Arial"/>
            </a:endParaRPr>
          </a:p>
        </p:txBody>
      </p:sp>
      <p:sp>
        <p:nvSpPr>
          <p:cNvPr id="302" name="Text Box 10"/>
          <p:cNvSpPr/>
          <p:nvPr/>
        </p:nvSpPr>
        <p:spPr>
          <a:xfrm>
            <a:off x="3733920" y="4876920"/>
            <a:ext cx="1932840" cy="640800"/>
          </a:xfrm>
          <a:prstGeom prst="rect">
            <a:avLst/>
          </a:prstGeom>
          <a:noFill/>
          <a:ln w="9525">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800" b="1" u="none" strike="noStrike">
                <a:solidFill>
                  <a:schemeClr val="lt2"/>
                </a:solidFill>
                <a:effectLst/>
                <a:uFillTx/>
                <a:latin typeface="Arial"/>
              </a:rPr>
              <a:t>  </a:t>
            </a:r>
            <a:r>
              <a:rPr lang="en-US" sz="1800" b="1" u="none" strike="noStrike">
                <a:solidFill>
                  <a:schemeClr val="dk2">
                    <a:lumMod val="75000"/>
                  </a:schemeClr>
                </a:solidFill>
                <a:effectLst/>
                <a:uFillTx/>
                <a:latin typeface="Arial"/>
              </a:rPr>
              <a:t>Environment</a:t>
            </a:r>
            <a:endParaRPr lang="en-US" sz="1800" b="0" u="none" strike="noStrike">
              <a:solidFill>
                <a:srgbClr val="000000"/>
              </a:solidFill>
              <a:effectLst/>
              <a:uFillTx/>
              <a:latin typeface="Arial"/>
            </a:endParaRPr>
          </a:p>
          <a:p>
            <a:pPr>
              <a:lnSpc>
                <a:spcPct val="100000"/>
              </a:lnSpc>
            </a:pPr>
            <a:r>
              <a:rPr lang="en-US" sz="1800" b="1" u="none" strike="noStrike">
                <a:solidFill>
                  <a:schemeClr val="dk2">
                    <a:lumMod val="75000"/>
                  </a:schemeClr>
                </a:solidFill>
                <a:effectLst/>
                <a:uFillTx/>
                <a:latin typeface="Arial"/>
              </a:rPr>
              <a:t>Dietary Factors</a:t>
            </a:r>
            <a:endParaRPr lang="en-US" sz="1800" b="0" u="none" strike="noStrike">
              <a:solidFill>
                <a:srgbClr val="000000"/>
              </a:solidFill>
              <a:effectLst/>
              <a:uFillTx/>
              <a:latin typeface="Arial"/>
            </a:endParaRPr>
          </a:p>
        </p:txBody>
      </p:sp>
      <p:sp>
        <p:nvSpPr>
          <p:cNvPr id="303" name="Text Box 19"/>
          <p:cNvSpPr/>
          <p:nvPr/>
        </p:nvSpPr>
        <p:spPr>
          <a:xfrm>
            <a:off x="2513160" y="2508120"/>
            <a:ext cx="1015200" cy="323280"/>
          </a:xfrm>
          <a:prstGeom prst="rect">
            <a:avLst/>
          </a:prstGeom>
          <a:noFill/>
          <a:ln w="9525">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500" b="1" u="none" strike="noStrike">
                <a:solidFill>
                  <a:schemeClr val="dk1"/>
                </a:solidFill>
                <a:effectLst/>
                <a:uFillTx/>
                <a:latin typeface="Arial"/>
              </a:rPr>
              <a:t>Genetics</a:t>
            </a:r>
            <a:endParaRPr lang="en-US" sz="1500" b="0" u="none" strike="noStrike">
              <a:solidFill>
                <a:srgbClr val="000000"/>
              </a:solidFill>
              <a:effectLst/>
              <a:uFillTx/>
              <a:latin typeface="Arial"/>
            </a:endParaRPr>
          </a:p>
        </p:txBody>
      </p:sp>
      <p:sp>
        <p:nvSpPr>
          <p:cNvPr id="304" name="Oval 3"/>
          <p:cNvSpPr/>
          <p:nvPr/>
        </p:nvSpPr>
        <p:spPr>
          <a:xfrm>
            <a:off x="1981080" y="1143000"/>
            <a:ext cx="3299760" cy="3429720"/>
          </a:xfrm>
          <a:prstGeom prst="ellipse">
            <a:avLst/>
          </a:prstGeom>
          <a:noFill/>
          <a:ln w="57150">
            <a:solidFill>
              <a:srgbClr val="2D2DB9"/>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305" name="Text Box 19"/>
          <p:cNvSpPr/>
          <p:nvPr/>
        </p:nvSpPr>
        <p:spPr>
          <a:xfrm>
            <a:off x="2206440" y="2179800"/>
            <a:ext cx="1794960" cy="399240"/>
          </a:xfrm>
          <a:prstGeom prst="rect">
            <a:avLst/>
          </a:prstGeom>
          <a:noFill/>
          <a:ln w="9525">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2000" b="1" u="none" strike="noStrike">
                <a:solidFill>
                  <a:schemeClr val="dk1"/>
                </a:solidFill>
                <a:effectLst/>
                <a:uFillTx/>
                <a:latin typeface="Arial"/>
              </a:rPr>
              <a:t>Host Factors</a:t>
            </a:r>
            <a:endParaRPr lang="en-US" sz="2000" b="0" u="none" strike="noStrike">
              <a:solidFill>
                <a:srgbClr val="000000"/>
              </a:solidFill>
              <a:effectLst/>
              <a:uFillTx/>
              <a:latin typeface="Arial"/>
            </a:endParaRPr>
          </a:p>
        </p:txBody>
      </p:sp>
      <p:sp>
        <p:nvSpPr>
          <p:cNvPr id="306" name="TextBox 2"/>
          <p:cNvSpPr/>
          <p:nvPr/>
        </p:nvSpPr>
        <p:spPr>
          <a:xfrm>
            <a:off x="1512360" y="259560"/>
            <a:ext cx="6118200" cy="522360"/>
          </a:xfrm>
          <a:prstGeom prst="rect">
            <a:avLst/>
          </a:prstGeom>
          <a:noFill/>
          <a:ln w="28575">
            <a:solidFill>
              <a:srgbClr val="2D2DB9"/>
            </a:solidFill>
            <a:round/>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US" sz="2800" b="1" u="none" strike="noStrike">
                <a:solidFill>
                  <a:schemeClr val="dk1"/>
                </a:solidFill>
                <a:effectLst/>
                <a:uFillTx/>
                <a:latin typeface="Arial"/>
              </a:rPr>
              <a:t>Host factor contributions to Caries</a:t>
            </a:r>
            <a:endParaRPr lang="en-US" sz="2800" b="0" u="none" strike="noStrike">
              <a:solidFill>
                <a:srgbClr val="000000"/>
              </a:solidFill>
              <a:effectLst/>
              <a:uFillTx/>
              <a:latin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PlaceHolder 1"/>
          <p:cNvSpPr>
            <a:spLocks noGrp="1"/>
          </p:cNvSpPr>
          <p:nvPr>
            <p:ph type="title"/>
          </p:nvPr>
        </p:nvSpPr>
        <p:spPr>
          <a:xfrm>
            <a:off x="685800" y="380880"/>
            <a:ext cx="7771680" cy="38016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2400" b="0" u="sng" strike="noStrike">
                <a:solidFill>
                  <a:schemeClr val="dk1"/>
                </a:solidFill>
                <a:effectLst/>
                <a:uFillTx/>
                <a:latin typeface="Symbol"/>
              </a:rPr>
              <a:t>a</a:t>
            </a:r>
            <a:r>
              <a:rPr lang="en-US" sz="2400" b="1" u="sng" strike="noStrike">
                <a:solidFill>
                  <a:schemeClr val="dk1"/>
                </a:solidFill>
                <a:effectLst/>
                <a:uFillTx/>
                <a:latin typeface="Arial"/>
              </a:rPr>
              <a:t>-Defensins and Caries</a:t>
            </a:r>
            <a:endParaRPr lang="en-US" sz="2400" b="0" u="none" strike="noStrike">
              <a:solidFill>
                <a:srgbClr val="000000"/>
              </a:solidFill>
              <a:effectLst/>
              <a:uFillTx/>
              <a:latin typeface="Arial"/>
            </a:endParaRPr>
          </a:p>
        </p:txBody>
      </p:sp>
      <p:sp>
        <p:nvSpPr>
          <p:cNvPr id="308" name="Text Box 1027"/>
          <p:cNvSpPr/>
          <p:nvPr/>
        </p:nvSpPr>
        <p:spPr>
          <a:xfrm>
            <a:off x="533520" y="1185840"/>
            <a:ext cx="8016120" cy="1753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285840" indent="-285840">
              <a:lnSpc>
                <a:spcPct val="100000"/>
              </a:lnSpc>
              <a:buClr>
                <a:srgbClr val="000000"/>
              </a:buClr>
              <a:buFont typeface="Wingdings" charset="2"/>
              <a:buChar char=""/>
            </a:pPr>
            <a:r>
              <a:rPr lang="en-US" sz="1800" b="0" u="none" strike="noStrike">
                <a:solidFill>
                  <a:schemeClr val="dk1"/>
                </a:solidFill>
                <a:effectLst/>
                <a:uFillTx/>
                <a:latin typeface="Symbol"/>
              </a:rPr>
              <a:t>a</a:t>
            </a:r>
            <a:r>
              <a:rPr lang="en-US" sz="1800" b="0" u="none" strike="noStrike">
                <a:solidFill>
                  <a:schemeClr val="dk1"/>
                </a:solidFill>
                <a:effectLst/>
                <a:uFillTx/>
                <a:latin typeface="Arial"/>
              </a:rPr>
              <a:t>-defensins are small, cystiene-rich, cationic peptides produced by neutrophils and ductal cells of the submandibular salivary gland.</a:t>
            </a:r>
            <a:endParaRPr lang="en-US" sz="1800" b="0" u="none" strike="noStrike">
              <a:solidFill>
                <a:srgbClr val="000000"/>
              </a:solidFill>
              <a:effectLst/>
              <a:uFillTx/>
              <a:latin typeface="Arial"/>
            </a:endParaRPr>
          </a:p>
          <a:p>
            <a:pPr>
              <a:lnSpc>
                <a:spcPct val="100000"/>
              </a:lnSpc>
            </a:pPr>
            <a:endParaRPr lang="en-US" sz="1800" b="0" u="none" strike="noStrike">
              <a:solidFill>
                <a:srgbClr val="000000"/>
              </a:solidFill>
              <a:effectLst/>
              <a:uFillTx/>
              <a:latin typeface="Arial"/>
            </a:endParaRPr>
          </a:p>
          <a:p>
            <a:pPr marL="285840" indent="-285840">
              <a:lnSpc>
                <a:spcPct val="100000"/>
              </a:lnSpc>
              <a:buClr>
                <a:srgbClr val="000000"/>
              </a:buClr>
              <a:buFont typeface="Wingdings" charset="2"/>
              <a:buChar char=""/>
            </a:pPr>
            <a:r>
              <a:rPr lang="en-US" sz="1800" b="0" u="none" strike="noStrike">
                <a:solidFill>
                  <a:schemeClr val="dk1"/>
                </a:solidFill>
                <a:effectLst/>
                <a:uFillTx/>
                <a:latin typeface="Arial"/>
              </a:rPr>
              <a:t>Several distinct </a:t>
            </a:r>
            <a:r>
              <a:rPr lang="en-US" sz="1800" b="0" u="none" strike="noStrike">
                <a:solidFill>
                  <a:schemeClr val="dk1"/>
                </a:solidFill>
                <a:effectLst/>
                <a:uFillTx/>
                <a:latin typeface="Symbol"/>
              </a:rPr>
              <a:t>a</a:t>
            </a:r>
            <a:r>
              <a:rPr lang="en-US" sz="1800" b="0" u="none" strike="noStrike">
                <a:solidFill>
                  <a:schemeClr val="dk1"/>
                </a:solidFill>
                <a:effectLst/>
                <a:uFillTx/>
                <a:latin typeface="Arial"/>
              </a:rPr>
              <a:t>-defensin peptides exist in saliva (e.g., HNP1,2,3)</a:t>
            </a:r>
            <a:endParaRPr lang="en-US" sz="1800" b="0" u="none" strike="noStrike">
              <a:solidFill>
                <a:srgbClr val="000000"/>
              </a:solidFill>
              <a:effectLst/>
              <a:uFillTx/>
              <a:latin typeface="Arial"/>
            </a:endParaRPr>
          </a:p>
          <a:p>
            <a:pPr>
              <a:lnSpc>
                <a:spcPct val="100000"/>
              </a:lnSpc>
            </a:pPr>
            <a:endParaRPr lang="en-US" sz="1800" b="0" u="none" strike="noStrike">
              <a:solidFill>
                <a:srgbClr val="000000"/>
              </a:solidFill>
              <a:effectLst/>
              <a:uFillTx/>
              <a:latin typeface="Arial"/>
            </a:endParaRPr>
          </a:p>
          <a:p>
            <a:pPr marL="285840" indent="-285840">
              <a:lnSpc>
                <a:spcPct val="100000"/>
              </a:lnSpc>
              <a:buClr>
                <a:srgbClr val="000000"/>
              </a:buClr>
              <a:buFont typeface="Wingdings" charset="2"/>
              <a:buChar char=""/>
            </a:pPr>
            <a:r>
              <a:rPr lang="en-US" sz="1800" b="0" u="none" strike="noStrike">
                <a:solidFill>
                  <a:schemeClr val="dk1"/>
                </a:solidFill>
                <a:effectLst/>
                <a:uFillTx/>
                <a:latin typeface="Arial"/>
              </a:rPr>
              <a:t>Median concentration in saliva is in the µg/ml range</a:t>
            </a:r>
            <a:endParaRPr lang="en-US" sz="1800" b="0" u="none" strike="noStrike">
              <a:solidFill>
                <a:srgbClr val="000000"/>
              </a:solidFill>
              <a:effectLst/>
              <a:uFillTx/>
              <a:latin typeface="Arial"/>
            </a:endParaRPr>
          </a:p>
        </p:txBody>
      </p:sp>
      <p:grpSp>
        <p:nvGrpSpPr>
          <p:cNvPr id="309" name="Group 1040"/>
          <p:cNvGrpSpPr/>
          <p:nvPr/>
        </p:nvGrpSpPr>
        <p:grpSpPr>
          <a:xfrm>
            <a:off x="449280" y="3442320"/>
            <a:ext cx="8184600" cy="838440"/>
            <a:chOff x="449280" y="3442320"/>
            <a:chExt cx="8184600" cy="838440"/>
          </a:xfrm>
        </p:grpSpPr>
        <p:sp>
          <p:nvSpPr>
            <p:cNvPr id="310" name="Text Box 1028"/>
            <p:cNvSpPr/>
            <p:nvPr/>
          </p:nvSpPr>
          <p:spPr>
            <a:xfrm>
              <a:off x="449280" y="3552120"/>
              <a:ext cx="8184600" cy="4564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2400" b="1" u="none" strike="noStrike">
                  <a:solidFill>
                    <a:schemeClr val="dk1"/>
                  </a:solidFill>
                  <a:effectLst/>
                  <a:uFillTx/>
                  <a:latin typeface="Tahoma"/>
                </a:rPr>
                <a:t>H</a:t>
              </a:r>
              <a:r>
                <a:rPr lang="en-US" sz="2400" b="1" u="none" strike="noStrike" baseline="-25000">
                  <a:solidFill>
                    <a:schemeClr val="dk1"/>
                  </a:solidFill>
                  <a:effectLst/>
                  <a:uFillTx/>
                  <a:latin typeface="Tahoma"/>
                </a:rPr>
                <a:t>2</a:t>
              </a:r>
              <a:r>
                <a:rPr lang="en-US" sz="2400" b="1" u="none" strike="noStrike">
                  <a:solidFill>
                    <a:schemeClr val="dk1"/>
                  </a:solidFill>
                  <a:effectLst/>
                  <a:uFillTx/>
                  <a:latin typeface="Tahoma"/>
                </a:rPr>
                <a:t>N-D</a:t>
              </a:r>
              <a:r>
                <a:rPr lang="en-US" sz="2400" b="1" u="none" strike="noStrike">
                  <a:solidFill>
                    <a:srgbClr val="FF0000"/>
                  </a:solidFill>
                  <a:effectLst/>
                  <a:uFillTx/>
                  <a:latin typeface="Tahoma"/>
                </a:rPr>
                <a:t>C</a:t>
              </a:r>
              <a:r>
                <a:rPr lang="en-US" sz="2400" b="1" u="none" strike="noStrike">
                  <a:solidFill>
                    <a:schemeClr val="dk1"/>
                  </a:solidFill>
                  <a:effectLst/>
                  <a:uFillTx/>
                  <a:latin typeface="Tahoma"/>
                </a:rPr>
                <a:t>Y</a:t>
              </a:r>
              <a:r>
                <a:rPr lang="en-US" sz="2400" b="1" u="none" strike="noStrike">
                  <a:solidFill>
                    <a:srgbClr val="FF0000"/>
                  </a:solidFill>
                  <a:effectLst/>
                  <a:uFillTx/>
                  <a:latin typeface="Tahoma"/>
                </a:rPr>
                <a:t>C</a:t>
              </a:r>
              <a:r>
                <a:rPr lang="en-US" sz="2400" b="1" u="none" strike="noStrike">
                  <a:solidFill>
                    <a:schemeClr val="dk1"/>
                  </a:solidFill>
                  <a:effectLst/>
                  <a:uFillTx/>
                  <a:latin typeface="Tahoma"/>
                </a:rPr>
                <a:t>RIPA</a:t>
              </a:r>
              <a:r>
                <a:rPr lang="en-US" sz="2400" b="1" u="none" strike="noStrike">
                  <a:solidFill>
                    <a:srgbClr val="FF0000"/>
                  </a:solidFill>
                  <a:effectLst/>
                  <a:uFillTx/>
                  <a:latin typeface="Tahoma"/>
                </a:rPr>
                <a:t>C</a:t>
              </a:r>
              <a:r>
                <a:rPr lang="en-US" sz="2400" b="1" u="none" strike="noStrike">
                  <a:solidFill>
                    <a:schemeClr val="dk1"/>
                  </a:solidFill>
                  <a:effectLst/>
                  <a:uFillTx/>
                  <a:latin typeface="Tahoma"/>
                </a:rPr>
                <a:t>IAGERRYGT</a:t>
              </a:r>
              <a:r>
                <a:rPr lang="en-US" sz="2400" b="1" u="none" strike="noStrike">
                  <a:solidFill>
                    <a:srgbClr val="FF0000"/>
                  </a:solidFill>
                  <a:effectLst/>
                  <a:uFillTx/>
                  <a:latin typeface="Tahoma"/>
                </a:rPr>
                <a:t>C</a:t>
              </a:r>
              <a:r>
                <a:rPr lang="en-US" sz="2400" b="1" u="none" strike="noStrike">
                  <a:solidFill>
                    <a:schemeClr val="dk1"/>
                  </a:solidFill>
                  <a:effectLst/>
                  <a:uFillTx/>
                  <a:latin typeface="Tahoma"/>
                </a:rPr>
                <a:t>IYQGRLWAF</a:t>
              </a:r>
              <a:r>
                <a:rPr lang="en-US" sz="2400" b="1" u="none" strike="noStrike">
                  <a:solidFill>
                    <a:srgbClr val="FF0000"/>
                  </a:solidFill>
                  <a:effectLst/>
                  <a:uFillTx/>
                  <a:latin typeface="Tahoma"/>
                </a:rPr>
                <a:t>CC</a:t>
              </a:r>
              <a:r>
                <a:rPr lang="en-US" sz="2400" b="1" u="none" strike="noStrike">
                  <a:solidFill>
                    <a:schemeClr val="dk1"/>
                  </a:solidFill>
                  <a:effectLst/>
                  <a:uFillTx/>
                  <a:latin typeface="Tahoma"/>
                </a:rPr>
                <a:t>-COOH</a:t>
              </a:r>
              <a:endParaRPr lang="en-US" sz="2400" b="0" u="none" strike="noStrike">
                <a:solidFill>
                  <a:srgbClr val="000000"/>
                </a:solidFill>
                <a:effectLst/>
                <a:uFillTx/>
                <a:latin typeface="Arial"/>
              </a:endParaRPr>
            </a:p>
          </p:txBody>
        </p:sp>
        <p:grpSp>
          <p:nvGrpSpPr>
            <p:cNvPr id="311" name="Group 1032"/>
            <p:cNvGrpSpPr/>
            <p:nvPr/>
          </p:nvGrpSpPr>
          <p:grpSpPr>
            <a:xfrm>
              <a:off x="1668240" y="3975840"/>
              <a:ext cx="5791680" cy="228960"/>
              <a:chOff x="1668240" y="3975840"/>
              <a:chExt cx="5791680" cy="228960"/>
            </a:xfrm>
          </p:grpSpPr>
          <p:sp>
            <p:nvSpPr>
              <p:cNvPr id="312" name="Line 1029"/>
              <p:cNvSpPr/>
              <p:nvPr/>
            </p:nvSpPr>
            <p:spPr>
              <a:xfrm>
                <a:off x="1668240" y="3975840"/>
                <a:ext cx="360" cy="228600"/>
              </a:xfrm>
              <a:prstGeom prst="line">
                <a:avLst/>
              </a:prstGeom>
              <a:ln>
                <a:solidFill>
                  <a:srgbClr val="2929B7"/>
                </a:solidFill>
                <a:round/>
              </a:ln>
            </p:spPr>
            <p:style>
              <a:lnRef idx="1">
                <a:schemeClr val="accent6"/>
              </a:lnRef>
              <a:fillRef idx="0">
                <a:schemeClr val="accent6"/>
              </a:fillRef>
              <a:effectRef idx="0">
                <a:schemeClr val="accent6"/>
              </a:effectRef>
              <a:fontRef idx="minor"/>
            </p:style>
            <p:txBody>
              <a:bodyPr lIns="90000" tIns="45000" rIns="90000" bIns="45000" anchor="t">
                <a:noAutofit/>
              </a:bodyPr>
              <a:lstStyle/>
              <a:p>
                <a:endParaRPr lang="en-US" sz="1800" b="0" u="none" strike="noStrike">
                  <a:solidFill>
                    <a:schemeClr val="dk1"/>
                  </a:solidFill>
                  <a:effectLst/>
                  <a:uFillTx/>
                  <a:latin typeface="Times New Roman"/>
                </a:endParaRPr>
              </a:p>
            </p:txBody>
          </p:sp>
          <p:sp>
            <p:nvSpPr>
              <p:cNvPr id="313" name="Line 1030"/>
              <p:cNvSpPr/>
              <p:nvPr/>
            </p:nvSpPr>
            <p:spPr>
              <a:xfrm>
                <a:off x="1668240" y="4204440"/>
                <a:ext cx="5791320" cy="360"/>
              </a:xfrm>
              <a:prstGeom prst="line">
                <a:avLst/>
              </a:prstGeom>
              <a:ln>
                <a:solidFill>
                  <a:srgbClr val="2929B7"/>
                </a:solidFill>
                <a:round/>
              </a:ln>
            </p:spPr>
            <p:style>
              <a:lnRef idx="1">
                <a:schemeClr val="accent6"/>
              </a:lnRef>
              <a:fillRef idx="0">
                <a:schemeClr val="accent6"/>
              </a:fillRef>
              <a:effectRef idx="0">
                <a:schemeClr val="accent6"/>
              </a:effectRef>
              <a:fontRef idx="minor"/>
            </p:style>
            <p:txBody>
              <a:bodyPr lIns="90000" tIns="-44640" rIns="90000" bIns="-44640" anchor="t">
                <a:noAutofit/>
              </a:bodyPr>
              <a:lstStyle/>
              <a:p>
                <a:endParaRPr lang="en-US" sz="1800" b="0" u="none" strike="noStrike">
                  <a:solidFill>
                    <a:schemeClr val="dk1"/>
                  </a:solidFill>
                  <a:effectLst/>
                  <a:uFillTx/>
                  <a:latin typeface="Times New Roman"/>
                </a:endParaRPr>
              </a:p>
            </p:txBody>
          </p:sp>
          <p:sp>
            <p:nvSpPr>
              <p:cNvPr id="314" name="Line 1031"/>
              <p:cNvSpPr/>
              <p:nvPr/>
            </p:nvSpPr>
            <p:spPr>
              <a:xfrm flipV="1">
                <a:off x="7459560" y="3975840"/>
                <a:ext cx="360" cy="228600"/>
              </a:xfrm>
              <a:prstGeom prst="line">
                <a:avLst/>
              </a:prstGeom>
              <a:ln>
                <a:solidFill>
                  <a:srgbClr val="2929B7"/>
                </a:solidFill>
                <a:round/>
              </a:ln>
            </p:spPr>
            <p:style>
              <a:lnRef idx="1">
                <a:schemeClr val="accent6"/>
              </a:lnRef>
              <a:fillRef idx="0">
                <a:schemeClr val="accent6"/>
              </a:fillRef>
              <a:effectRef idx="0">
                <a:schemeClr val="accent6"/>
              </a:effectRef>
              <a:fontRef idx="minor"/>
            </p:style>
            <p:txBody>
              <a:bodyPr lIns="90000" tIns="45000" rIns="90000" bIns="45000" anchor="t">
                <a:noAutofit/>
              </a:bodyPr>
              <a:lstStyle/>
              <a:p>
                <a:endParaRPr lang="en-US" sz="1800" b="0" u="none" strike="noStrike">
                  <a:solidFill>
                    <a:schemeClr val="dk1"/>
                  </a:solidFill>
                  <a:effectLst/>
                  <a:uFillTx/>
                  <a:latin typeface="Times New Roman"/>
                </a:endParaRPr>
              </a:p>
            </p:txBody>
          </p:sp>
        </p:grpSp>
        <p:grpSp>
          <p:nvGrpSpPr>
            <p:cNvPr id="315" name="Group 1033"/>
            <p:cNvGrpSpPr/>
            <p:nvPr/>
          </p:nvGrpSpPr>
          <p:grpSpPr>
            <a:xfrm>
              <a:off x="3039840" y="3975840"/>
              <a:ext cx="4191480" cy="304920"/>
              <a:chOff x="3039840" y="3975840"/>
              <a:chExt cx="4191480" cy="304920"/>
            </a:xfrm>
          </p:grpSpPr>
          <p:sp>
            <p:nvSpPr>
              <p:cNvPr id="316" name="Line 1034"/>
              <p:cNvSpPr/>
              <p:nvPr/>
            </p:nvSpPr>
            <p:spPr>
              <a:xfrm>
                <a:off x="3039840" y="3975840"/>
                <a:ext cx="360" cy="304560"/>
              </a:xfrm>
              <a:prstGeom prst="line">
                <a:avLst/>
              </a:prstGeom>
              <a:ln>
                <a:solidFill>
                  <a:srgbClr val="2929B7"/>
                </a:solidFill>
                <a:round/>
              </a:ln>
            </p:spPr>
            <p:style>
              <a:lnRef idx="1">
                <a:schemeClr val="accent6"/>
              </a:lnRef>
              <a:fillRef idx="0">
                <a:schemeClr val="accent6"/>
              </a:fillRef>
              <a:effectRef idx="0">
                <a:schemeClr val="accent6"/>
              </a:effectRef>
              <a:fontRef idx="minor"/>
            </p:style>
            <p:txBody>
              <a:bodyPr lIns="90000" tIns="45000" rIns="90000" bIns="45000" anchor="t">
                <a:noAutofit/>
              </a:bodyPr>
              <a:lstStyle/>
              <a:p>
                <a:endParaRPr lang="en-US" sz="1800" b="0" u="none" strike="noStrike">
                  <a:solidFill>
                    <a:schemeClr val="dk1"/>
                  </a:solidFill>
                  <a:effectLst/>
                  <a:uFillTx/>
                  <a:latin typeface="Times New Roman"/>
                </a:endParaRPr>
              </a:p>
            </p:txBody>
          </p:sp>
          <p:sp>
            <p:nvSpPr>
              <p:cNvPr id="317" name="Line 1035"/>
              <p:cNvSpPr/>
              <p:nvPr/>
            </p:nvSpPr>
            <p:spPr>
              <a:xfrm>
                <a:off x="3039840" y="4280400"/>
                <a:ext cx="4191120" cy="360"/>
              </a:xfrm>
              <a:prstGeom prst="line">
                <a:avLst/>
              </a:prstGeom>
              <a:ln>
                <a:solidFill>
                  <a:srgbClr val="2929B7"/>
                </a:solidFill>
                <a:round/>
              </a:ln>
            </p:spPr>
            <p:style>
              <a:lnRef idx="1">
                <a:schemeClr val="accent6"/>
              </a:lnRef>
              <a:fillRef idx="0">
                <a:schemeClr val="accent6"/>
              </a:fillRef>
              <a:effectRef idx="0">
                <a:schemeClr val="accent6"/>
              </a:effectRef>
              <a:fontRef idx="minor"/>
            </p:style>
            <p:txBody>
              <a:bodyPr lIns="90000" tIns="-44640" rIns="90000" bIns="-44640" anchor="t">
                <a:noAutofit/>
              </a:bodyPr>
              <a:lstStyle/>
              <a:p>
                <a:endParaRPr lang="en-US" sz="1800" b="0" u="none" strike="noStrike">
                  <a:solidFill>
                    <a:schemeClr val="dk1"/>
                  </a:solidFill>
                  <a:effectLst/>
                  <a:uFillTx/>
                  <a:latin typeface="Times New Roman"/>
                </a:endParaRPr>
              </a:p>
            </p:txBody>
          </p:sp>
          <p:sp>
            <p:nvSpPr>
              <p:cNvPr id="318" name="Line 1036"/>
              <p:cNvSpPr/>
              <p:nvPr/>
            </p:nvSpPr>
            <p:spPr>
              <a:xfrm flipV="1">
                <a:off x="7230960" y="3975840"/>
                <a:ext cx="360" cy="304560"/>
              </a:xfrm>
              <a:prstGeom prst="line">
                <a:avLst/>
              </a:prstGeom>
              <a:ln>
                <a:solidFill>
                  <a:srgbClr val="2929B7"/>
                </a:solidFill>
                <a:round/>
              </a:ln>
            </p:spPr>
            <p:style>
              <a:lnRef idx="1">
                <a:schemeClr val="accent6"/>
              </a:lnRef>
              <a:fillRef idx="0">
                <a:schemeClr val="accent6"/>
              </a:fillRef>
              <a:effectRef idx="0">
                <a:schemeClr val="accent6"/>
              </a:effectRef>
              <a:fontRef idx="minor"/>
            </p:style>
            <p:txBody>
              <a:bodyPr lIns="90000" tIns="45000" rIns="90000" bIns="45000" anchor="t">
                <a:noAutofit/>
              </a:bodyPr>
              <a:lstStyle/>
              <a:p>
                <a:endParaRPr lang="en-US" sz="1800" b="0" u="none" strike="noStrike">
                  <a:solidFill>
                    <a:schemeClr val="dk1"/>
                  </a:solidFill>
                  <a:effectLst/>
                  <a:uFillTx/>
                  <a:latin typeface="Times New Roman"/>
                </a:endParaRPr>
              </a:p>
            </p:txBody>
          </p:sp>
        </p:grpSp>
        <p:sp>
          <p:nvSpPr>
            <p:cNvPr id="319" name="Line 1037"/>
            <p:cNvSpPr/>
            <p:nvPr/>
          </p:nvSpPr>
          <p:spPr>
            <a:xfrm flipV="1">
              <a:off x="2125440" y="3442320"/>
              <a:ext cx="360" cy="152280"/>
            </a:xfrm>
            <a:prstGeom prst="line">
              <a:avLst/>
            </a:prstGeom>
            <a:ln>
              <a:solidFill>
                <a:srgbClr val="2929B7"/>
              </a:solidFill>
              <a:round/>
            </a:ln>
          </p:spPr>
          <p:style>
            <a:lnRef idx="1">
              <a:schemeClr val="accent6"/>
            </a:lnRef>
            <a:fillRef idx="0">
              <a:schemeClr val="accent6"/>
            </a:fillRef>
            <a:effectRef idx="0">
              <a:schemeClr val="accent6"/>
            </a:effectRef>
            <a:fontRef idx="minor"/>
          </p:style>
          <p:txBody>
            <a:bodyPr lIns="90000" tIns="45000" rIns="90000" bIns="45000" anchor="t">
              <a:noAutofit/>
            </a:bodyPr>
            <a:lstStyle/>
            <a:p>
              <a:endParaRPr lang="en-US" sz="1800" b="0" u="none" strike="noStrike">
                <a:solidFill>
                  <a:schemeClr val="dk1"/>
                </a:solidFill>
                <a:effectLst/>
                <a:uFillTx/>
                <a:latin typeface="Times New Roman"/>
              </a:endParaRPr>
            </a:p>
          </p:txBody>
        </p:sp>
        <p:sp>
          <p:nvSpPr>
            <p:cNvPr id="320" name="Line 1038"/>
            <p:cNvSpPr/>
            <p:nvPr/>
          </p:nvSpPr>
          <p:spPr>
            <a:xfrm>
              <a:off x="2125440" y="3442320"/>
              <a:ext cx="2971800" cy="360"/>
            </a:xfrm>
            <a:prstGeom prst="line">
              <a:avLst/>
            </a:prstGeom>
            <a:ln>
              <a:solidFill>
                <a:srgbClr val="2929B7"/>
              </a:solidFill>
              <a:round/>
            </a:ln>
          </p:spPr>
          <p:style>
            <a:lnRef idx="1">
              <a:schemeClr val="accent6"/>
            </a:lnRef>
            <a:fillRef idx="0">
              <a:schemeClr val="accent6"/>
            </a:fillRef>
            <a:effectRef idx="0">
              <a:schemeClr val="accent6"/>
            </a:effectRef>
            <a:fontRef idx="minor"/>
          </p:style>
          <p:txBody>
            <a:bodyPr lIns="90000" tIns="-44640" rIns="90000" bIns="-44640" anchor="t">
              <a:noAutofit/>
            </a:bodyPr>
            <a:lstStyle/>
            <a:p>
              <a:endParaRPr lang="en-US" sz="1800" b="0" u="none" strike="noStrike">
                <a:solidFill>
                  <a:schemeClr val="dk1"/>
                </a:solidFill>
                <a:effectLst/>
                <a:uFillTx/>
                <a:latin typeface="Times New Roman"/>
              </a:endParaRPr>
            </a:p>
          </p:txBody>
        </p:sp>
        <p:sp>
          <p:nvSpPr>
            <p:cNvPr id="321" name="Line 1039"/>
            <p:cNvSpPr/>
            <p:nvPr/>
          </p:nvSpPr>
          <p:spPr>
            <a:xfrm>
              <a:off x="5097240" y="3442320"/>
              <a:ext cx="360" cy="152280"/>
            </a:xfrm>
            <a:prstGeom prst="line">
              <a:avLst/>
            </a:prstGeom>
            <a:ln>
              <a:solidFill>
                <a:srgbClr val="2929B7"/>
              </a:solidFill>
              <a:round/>
            </a:ln>
          </p:spPr>
          <p:style>
            <a:lnRef idx="1">
              <a:schemeClr val="accent6"/>
            </a:lnRef>
            <a:fillRef idx="0">
              <a:schemeClr val="accent6"/>
            </a:fillRef>
            <a:effectRef idx="0">
              <a:schemeClr val="accent6"/>
            </a:effectRef>
            <a:fontRef idx="minor"/>
          </p:style>
          <p:txBody>
            <a:bodyPr lIns="90000" tIns="45000" rIns="90000" bIns="45000" anchor="t">
              <a:noAutofit/>
            </a:bodyPr>
            <a:lstStyle/>
            <a:p>
              <a:endParaRPr lang="en-US" sz="1800" b="0" u="none" strike="noStrike">
                <a:solidFill>
                  <a:schemeClr val="dk1"/>
                </a:solidFill>
                <a:effectLst/>
                <a:uFillTx/>
                <a:latin typeface="Times New Roman"/>
              </a:endParaRPr>
            </a:p>
          </p:txBody>
        </p:sp>
      </p:grpSp>
      <p:pic>
        <p:nvPicPr>
          <p:cNvPr id="322" name="Picture 2" descr="Alpha defensin - Wikipedia"/>
          <p:cNvPicPr/>
          <p:nvPr/>
        </p:nvPicPr>
        <p:blipFill>
          <a:blip r:embed="rId2"/>
          <a:stretch/>
        </p:blipFill>
        <p:spPr>
          <a:xfrm>
            <a:off x="2982240" y="4704480"/>
            <a:ext cx="2621520" cy="1839240"/>
          </a:xfrm>
          <a:prstGeom prst="rect">
            <a:avLst/>
          </a:prstGeom>
          <a:noFill/>
          <a:ln w="0">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PlaceHolder 1"/>
          <p:cNvSpPr>
            <a:spLocks noGrp="1"/>
          </p:cNvSpPr>
          <p:nvPr>
            <p:ph type="title"/>
          </p:nvPr>
        </p:nvSpPr>
        <p:spPr>
          <a:xfrm>
            <a:off x="685800" y="152280"/>
            <a:ext cx="7771680" cy="76140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2400" b="1" u="sng" strike="noStrike">
                <a:solidFill>
                  <a:schemeClr val="dk1"/>
                </a:solidFill>
                <a:effectLst/>
                <a:uFillTx/>
                <a:latin typeface="Arial"/>
              </a:rPr>
              <a:t>HNP-3 levels and caries</a:t>
            </a:r>
            <a:endParaRPr lang="en-US" sz="2400" b="0" u="none" strike="noStrike">
              <a:solidFill>
                <a:srgbClr val="000000"/>
              </a:solidFill>
              <a:effectLst/>
              <a:uFillTx/>
              <a:latin typeface="Arial"/>
            </a:endParaRPr>
          </a:p>
        </p:txBody>
      </p:sp>
      <p:sp>
        <p:nvSpPr>
          <p:cNvPr id="324" name="Text Box 3"/>
          <p:cNvSpPr/>
          <p:nvPr/>
        </p:nvSpPr>
        <p:spPr>
          <a:xfrm>
            <a:off x="441360" y="1251000"/>
            <a:ext cx="8244720" cy="147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u="none" strike="noStrike">
                <a:solidFill>
                  <a:schemeClr val="dk1"/>
                </a:solidFill>
                <a:effectLst/>
                <a:uFillTx/>
                <a:latin typeface="Arial"/>
              </a:rPr>
              <a:t>Tao et al.  Salivary antimicrobial peptide expression and dental caries</a:t>
            </a:r>
            <a:endParaRPr lang="en-US" sz="1800" b="0" u="none" strike="noStrike">
              <a:solidFill>
                <a:srgbClr val="000000"/>
              </a:solidFill>
              <a:effectLst/>
              <a:uFillTx/>
              <a:latin typeface="Arial"/>
            </a:endParaRPr>
          </a:p>
          <a:p>
            <a:pPr>
              <a:lnSpc>
                <a:spcPct val="100000"/>
              </a:lnSpc>
            </a:pPr>
            <a:r>
              <a:rPr lang="en-US" sz="1800" b="0" u="none" strike="noStrike">
                <a:solidFill>
                  <a:schemeClr val="dk1"/>
                </a:solidFill>
                <a:effectLst/>
                <a:uFillTx/>
                <a:latin typeface="Arial"/>
              </a:rPr>
              <a:t>experience in children.  Antimicrob. Ag. Chemother.  </a:t>
            </a:r>
            <a:r>
              <a:rPr lang="en-US" sz="1800" b="1" u="none" strike="noStrike">
                <a:solidFill>
                  <a:schemeClr val="dk1"/>
                </a:solidFill>
                <a:effectLst/>
                <a:uFillTx/>
                <a:latin typeface="Arial"/>
              </a:rPr>
              <a:t>49</a:t>
            </a:r>
            <a:r>
              <a:rPr lang="en-US" sz="1800" b="0" u="none" strike="noStrike">
                <a:solidFill>
                  <a:schemeClr val="dk1"/>
                </a:solidFill>
                <a:effectLst/>
                <a:uFillTx/>
                <a:latin typeface="Arial"/>
              </a:rPr>
              <a:t>:3883-3888.</a:t>
            </a:r>
            <a:endParaRPr lang="en-US" sz="1800" b="0" u="none" strike="noStrike">
              <a:solidFill>
                <a:srgbClr val="000000"/>
              </a:solidFill>
              <a:effectLst/>
              <a:uFillTx/>
              <a:latin typeface="Arial"/>
            </a:endParaRPr>
          </a:p>
          <a:p>
            <a:pPr>
              <a:lnSpc>
                <a:spcPct val="100000"/>
              </a:lnSpc>
            </a:pPr>
            <a:endParaRPr lang="en-US" sz="1800" b="0" u="none" strike="noStrike">
              <a:solidFill>
                <a:srgbClr val="000000"/>
              </a:solidFill>
              <a:effectLst/>
              <a:uFillTx/>
              <a:latin typeface="Arial"/>
            </a:endParaRPr>
          </a:p>
          <a:p>
            <a:pPr>
              <a:lnSpc>
                <a:spcPct val="100000"/>
              </a:lnSpc>
            </a:pPr>
            <a:r>
              <a:rPr lang="en-US" sz="1800" b="0" u="none" strike="noStrike">
                <a:solidFill>
                  <a:schemeClr val="dk1"/>
                </a:solidFill>
                <a:effectLst/>
                <a:uFillTx/>
                <a:latin typeface="Arial"/>
              </a:rPr>
              <a:t>-  study of 149 middle school children to examine correlation of salivary concentrations of hnp3 and b-defensin 3 with caries. </a:t>
            </a:r>
            <a:endParaRPr lang="en-US" sz="1800" b="0" u="none" strike="noStrike">
              <a:solidFill>
                <a:srgbClr val="000000"/>
              </a:solidFill>
              <a:effectLst/>
              <a:uFillTx/>
              <a:latin typeface="Arial"/>
            </a:endParaRPr>
          </a:p>
        </p:txBody>
      </p:sp>
      <p:grpSp>
        <p:nvGrpSpPr>
          <p:cNvPr id="325" name="Group 6"/>
          <p:cNvGrpSpPr/>
          <p:nvPr/>
        </p:nvGrpSpPr>
        <p:grpSpPr>
          <a:xfrm>
            <a:off x="1600200" y="3352680"/>
            <a:ext cx="6535080" cy="2734560"/>
            <a:chOff x="1600200" y="3352680"/>
            <a:chExt cx="6535080" cy="2734560"/>
          </a:xfrm>
        </p:grpSpPr>
        <p:pic>
          <p:nvPicPr>
            <p:cNvPr id="326" name="Picture 4" descr="E:\caries&amp;defensin.gif"/>
            <p:cNvPicPr/>
            <p:nvPr/>
          </p:nvPicPr>
          <p:blipFill>
            <a:blip r:embed="rId2"/>
            <a:stretch/>
          </p:blipFill>
          <p:spPr>
            <a:xfrm>
              <a:off x="1600200" y="3352680"/>
              <a:ext cx="3580560" cy="2734560"/>
            </a:xfrm>
            <a:prstGeom prst="rect">
              <a:avLst/>
            </a:prstGeom>
            <a:noFill/>
            <a:ln w="0">
              <a:noFill/>
            </a:ln>
          </p:spPr>
        </p:pic>
        <p:sp>
          <p:nvSpPr>
            <p:cNvPr id="327" name="Text Box 5"/>
            <p:cNvSpPr/>
            <p:nvPr/>
          </p:nvSpPr>
          <p:spPr>
            <a:xfrm>
              <a:off x="5622840" y="3740040"/>
              <a:ext cx="2512440" cy="5230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400" b="0" u="none" strike="noStrike">
                  <a:solidFill>
                    <a:schemeClr val="dk1"/>
                  </a:solidFill>
                  <a:effectLst/>
                  <a:uFillTx/>
                  <a:latin typeface="Arial"/>
                </a:rPr>
                <a:t>Black box = high caries score</a:t>
              </a:r>
              <a:endParaRPr lang="en-US" sz="1400" b="0" u="none" strike="noStrike">
                <a:solidFill>
                  <a:srgbClr val="000000"/>
                </a:solidFill>
                <a:effectLst/>
                <a:uFillTx/>
                <a:latin typeface="Arial"/>
              </a:endParaRPr>
            </a:p>
            <a:p>
              <a:pPr>
                <a:lnSpc>
                  <a:spcPct val="100000"/>
                </a:lnSpc>
              </a:pPr>
              <a:r>
                <a:rPr lang="en-US" sz="1400" b="0" u="none" strike="noStrike">
                  <a:solidFill>
                    <a:schemeClr val="dk1"/>
                  </a:solidFill>
                  <a:effectLst/>
                  <a:uFillTx/>
                  <a:latin typeface="Arial"/>
                </a:rPr>
                <a:t>White box = low caries score</a:t>
              </a:r>
              <a:endParaRPr lang="en-US" sz="1400" b="0" u="none" strike="noStrike">
                <a:solidFill>
                  <a:srgbClr val="000000"/>
                </a:solidFill>
                <a:effectLst/>
                <a:uFillTx/>
                <a:latin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Oval 2"/>
          <p:cNvSpPr/>
          <p:nvPr/>
        </p:nvSpPr>
        <p:spPr>
          <a:xfrm>
            <a:off x="1828800" y="1182600"/>
            <a:ext cx="3390120" cy="3542760"/>
          </a:xfrm>
          <a:prstGeom prst="ellipse">
            <a:avLst/>
          </a:prstGeom>
          <a:noFill/>
          <a:ln w="57150">
            <a:solidFill>
              <a:srgbClr val="2D2DB9"/>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125" name="Oval 3"/>
          <p:cNvSpPr/>
          <p:nvPr/>
        </p:nvSpPr>
        <p:spPr>
          <a:xfrm>
            <a:off x="3849840" y="1182600"/>
            <a:ext cx="3388680" cy="3542760"/>
          </a:xfrm>
          <a:prstGeom prst="ellipse">
            <a:avLst/>
          </a:prstGeom>
          <a:noFill/>
          <a:ln w="57150">
            <a:solidFill>
              <a:srgbClr val="00B050"/>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126" name="Oval 4"/>
          <p:cNvSpPr/>
          <p:nvPr/>
        </p:nvSpPr>
        <p:spPr>
          <a:xfrm>
            <a:off x="2838600" y="2933640"/>
            <a:ext cx="3390120" cy="3542760"/>
          </a:xfrm>
          <a:prstGeom prst="ellipse">
            <a:avLst/>
          </a:prstGeom>
          <a:noFill/>
          <a:ln w="57150">
            <a:solidFill>
              <a:srgbClr val="C00000"/>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127" name="Text Box 5"/>
          <p:cNvSpPr/>
          <p:nvPr/>
        </p:nvSpPr>
        <p:spPr>
          <a:xfrm>
            <a:off x="2133720" y="2203560"/>
            <a:ext cx="1799640" cy="64548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none" strike="noStrike" spc="51">
                <a:solidFill>
                  <a:schemeClr val="dk1"/>
                </a:solidFill>
                <a:effectLst/>
                <a:uFillTx/>
                <a:latin typeface="Arial"/>
              </a:rPr>
              <a:t>Host Factors</a:t>
            </a:r>
            <a:endParaRPr lang="en-US" sz="1800" b="0" u="none" strike="noStrike">
              <a:solidFill>
                <a:srgbClr val="000000"/>
              </a:solidFill>
              <a:effectLst/>
              <a:uFillTx/>
              <a:latin typeface="Arial"/>
            </a:endParaRPr>
          </a:p>
          <a:p>
            <a:pPr>
              <a:lnSpc>
                <a:spcPct val="100000"/>
              </a:lnSpc>
            </a:pPr>
            <a:r>
              <a:rPr lang="en-US" sz="1800" b="1" u="none" strike="noStrike" spc="51">
                <a:solidFill>
                  <a:schemeClr val="dk1"/>
                </a:solidFill>
                <a:effectLst/>
                <a:uFillTx/>
                <a:latin typeface="Arial"/>
              </a:rPr>
              <a:t>   Genetics</a:t>
            </a:r>
            <a:endParaRPr lang="en-US" sz="1800" b="0" u="none" strike="noStrike">
              <a:solidFill>
                <a:srgbClr val="000000"/>
              </a:solidFill>
              <a:effectLst/>
              <a:uFillTx/>
              <a:latin typeface="Arial"/>
            </a:endParaRPr>
          </a:p>
        </p:txBody>
      </p:sp>
      <p:sp>
        <p:nvSpPr>
          <p:cNvPr id="128" name="Text Box 6"/>
          <p:cNvSpPr/>
          <p:nvPr/>
        </p:nvSpPr>
        <p:spPr>
          <a:xfrm>
            <a:off x="5363280" y="2074680"/>
            <a:ext cx="1523160" cy="92268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1" u="none" strike="noStrike" spc="51">
                <a:solidFill>
                  <a:schemeClr val="dk1"/>
                </a:solidFill>
                <a:effectLst/>
                <a:uFillTx/>
                <a:latin typeface="Arial"/>
              </a:rPr>
              <a:t>Plaque</a:t>
            </a:r>
            <a:endParaRPr lang="en-US" sz="1800" b="0" u="none" strike="noStrike">
              <a:solidFill>
                <a:srgbClr val="000000"/>
              </a:solidFill>
              <a:effectLst/>
              <a:uFillTx/>
              <a:latin typeface="Arial"/>
            </a:endParaRPr>
          </a:p>
          <a:p>
            <a:pPr algn="ctr">
              <a:lnSpc>
                <a:spcPct val="100000"/>
              </a:lnSpc>
            </a:pPr>
            <a:r>
              <a:rPr lang="en-US" sz="1800" b="1" u="none" strike="noStrike" spc="51">
                <a:solidFill>
                  <a:schemeClr val="dk1"/>
                </a:solidFill>
                <a:effectLst/>
                <a:uFillTx/>
                <a:latin typeface="Arial"/>
              </a:rPr>
              <a:t>Microbial Biofilm</a:t>
            </a:r>
            <a:endParaRPr lang="en-US" sz="1800" b="0" u="none" strike="noStrike">
              <a:solidFill>
                <a:srgbClr val="000000"/>
              </a:solidFill>
              <a:effectLst/>
              <a:uFillTx/>
              <a:latin typeface="Arial"/>
            </a:endParaRPr>
          </a:p>
        </p:txBody>
      </p:sp>
      <p:sp>
        <p:nvSpPr>
          <p:cNvPr id="129" name="Text Box 7"/>
          <p:cNvSpPr/>
          <p:nvPr/>
        </p:nvSpPr>
        <p:spPr>
          <a:xfrm>
            <a:off x="3624840" y="5029200"/>
            <a:ext cx="1960200" cy="645480"/>
          </a:xfrm>
          <a:prstGeom prst="rect">
            <a:avLst/>
          </a:prstGeom>
          <a:noFill/>
          <a:ln w="9525">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800" b="1" u="none" strike="noStrike" spc="51">
                <a:solidFill>
                  <a:schemeClr val="dk1"/>
                </a:solidFill>
                <a:effectLst/>
                <a:uFillTx/>
                <a:latin typeface="Arial"/>
              </a:rPr>
              <a:t>  Environment</a:t>
            </a:r>
            <a:endParaRPr lang="en-US" sz="1800" b="0" u="none" strike="noStrike">
              <a:solidFill>
                <a:srgbClr val="000000"/>
              </a:solidFill>
              <a:effectLst/>
              <a:uFillTx/>
              <a:latin typeface="Arial"/>
            </a:endParaRPr>
          </a:p>
          <a:p>
            <a:pPr>
              <a:lnSpc>
                <a:spcPct val="100000"/>
              </a:lnSpc>
            </a:pPr>
            <a:r>
              <a:rPr lang="en-US" sz="1800" b="1" u="none" strike="noStrike" spc="51">
                <a:solidFill>
                  <a:schemeClr val="dk1"/>
                </a:solidFill>
                <a:effectLst/>
                <a:uFillTx/>
                <a:latin typeface="Arial"/>
              </a:rPr>
              <a:t>Dietary Factors</a:t>
            </a:r>
            <a:endParaRPr lang="en-US" sz="1800" b="0" u="none" strike="noStrike">
              <a:solidFill>
                <a:srgbClr val="000000"/>
              </a:solidFill>
              <a:effectLst/>
              <a:uFillTx/>
              <a:latin typeface="Arial"/>
            </a:endParaRPr>
          </a:p>
        </p:txBody>
      </p:sp>
      <p:sp>
        <p:nvSpPr>
          <p:cNvPr id="130" name="Text Box 11"/>
          <p:cNvSpPr/>
          <p:nvPr/>
        </p:nvSpPr>
        <p:spPr>
          <a:xfrm>
            <a:off x="3998160" y="3200400"/>
            <a:ext cx="1150200" cy="396000"/>
          </a:xfrm>
          <a:prstGeom prst="rect">
            <a:avLst/>
          </a:prstGeom>
          <a:noFill/>
          <a:ln w="9525">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2000" b="1" u="sng" strike="noStrike">
                <a:solidFill>
                  <a:srgbClr val="D8000A"/>
                </a:solidFill>
                <a:effectLst/>
                <a:uFillTx/>
                <a:latin typeface="Arial"/>
              </a:rPr>
              <a:t>CARIES</a:t>
            </a:r>
            <a:endParaRPr lang="en-US" sz="2000" b="0" u="none" strike="noStrike">
              <a:solidFill>
                <a:srgbClr val="000000"/>
              </a:solidFill>
              <a:effectLst/>
              <a:uFillTx/>
              <a:latin typeface="Arial"/>
            </a:endParaRPr>
          </a:p>
        </p:txBody>
      </p:sp>
      <p:sp>
        <p:nvSpPr>
          <p:cNvPr id="131" name="TextBox 4"/>
          <p:cNvSpPr/>
          <p:nvPr/>
        </p:nvSpPr>
        <p:spPr>
          <a:xfrm>
            <a:off x="490320" y="216000"/>
            <a:ext cx="8228880" cy="830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2400" b="1" u="none" strike="noStrike">
                <a:solidFill>
                  <a:schemeClr val="dk1"/>
                </a:solidFill>
                <a:effectLst/>
                <a:uFillTx/>
                <a:latin typeface="Arial"/>
              </a:rPr>
              <a:t>Caries is a Multi-factorial Disease:</a:t>
            </a:r>
            <a:endParaRPr lang="en-US" sz="2400" b="0" u="none" strike="noStrike">
              <a:solidFill>
                <a:srgbClr val="000000"/>
              </a:solidFill>
              <a:effectLst/>
              <a:uFillTx/>
              <a:latin typeface="Arial"/>
            </a:endParaRPr>
          </a:p>
          <a:p>
            <a:pPr algn="ctr">
              <a:lnSpc>
                <a:spcPct val="100000"/>
              </a:lnSpc>
            </a:pPr>
            <a:r>
              <a:rPr lang="en-US" sz="2400" b="1" u="none" strike="noStrike">
                <a:solidFill>
                  <a:schemeClr val="dk1"/>
                </a:solidFill>
                <a:effectLst/>
                <a:uFillTx/>
                <a:latin typeface="Arial"/>
              </a:rPr>
              <a:t>The Caries Triad</a:t>
            </a:r>
            <a:endParaRPr lang="en-US" sz="2400" b="0" u="none" strike="noStrike">
              <a:solidFill>
                <a:srgbClr val="000000"/>
              </a:solidFill>
              <a:effectLst/>
              <a:uFillTx/>
              <a:latin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PlaceHolder 1"/>
          <p:cNvSpPr>
            <a:spLocks noGrp="1"/>
          </p:cNvSpPr>
          <p:nvPr>
            <p:ph type="title"/>
          </p:nvPr>
        </p:nvSpPr>
        <p:spPr>
          <a:xfrm>
            <a:off x="685800" y="36360"/>
            <a:ext cx="7771680" cy="60876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2400" b="1" u="sng" strike="noStrike">
                <a:solidFill>
                  <a:schemeClr val="dk1"/>
                </a:solidFill>
                <a:effectLst/>
                <a:uFillTx/>
                <a:latin typeface="Arial"/>
              </a:rPr>
              <a:t>Defensin Expression and SNPs</a:t>
            </a:r>
            <a:endParaRPr lang="en-US" sz="2400" b="0" u="none" strike="noStrike">
              <a:solidFill>
                <a:srgbClr val="000000"/>
              </a:solidFill>
              <a:effectLst/>
              <a:uFillTx/>
              <a:latin typeface="Arial"/>
            </a:endParaRPr>
          </a:p>
        </p:txBody>
      </p:sp>
      <p:sp>
        <p:nvSpPr>
          <p:cNvPr id="329" name="Text Box 3"/>
          <p:cNvSpPr/>
          <p:nvPr/>
        </p:nvSpPr>
        <p:spPr>
          <a:xfrm>
            <a:off x="1409760" y="969120"/>
            <a:ext cx="6019200" cy="368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0" u="none" strike="noStrike">
                <a:solidFill>
                  <a:schemeClr val="dk1"/>
                </a:solidFill>
                <a:effectLst/>
                <a:uFillTx/>
                <a:latin typeface="Arial"/>
              </a:rPr>
              <a:t>High </a:t>
            </a:r>
            <a:r>
              <a:rPr lang="en-US" sz="1800" b="0" u="none" strike="noStrike">
                <a:solidFill>
                  <a:schemeClr val="dk1"/>
                </a:solidFill>
                <a:effectLst/>
                <a:uFillTx/>
                <a:latin typeface="Symbol"/>
              </a:rPr>
              <a:t>a</a:t>
            </a:r>
            <a:r>
              <a:rPr lang="en-US" sz="1800" b="0" u="none" strike="noStrike">
                <a:solidFill>
                  <a:schemeClr val="dk1"/>
                </a:solidFill>
                <a:effectLst/>
                <a:uFillTx/>
                <a:latin typeface="Arial"/>
              </a:rPr>
              <a:t>-defensin correlates with reduced caries</a:t>
            </a:r>
            <a:endParaRPr lang="en-US" sz="1800" b="0" u="none" strike="noStrike">
              <a:solidFill>
                <a:srgbClr val="000000"/>
              </a:solidFill>
              <a:effectLst/>
              <a:uFillTx/>
              <a:latin typeface="Arial"/>
            </a:endParaRPr>
          </a:p>
        </p:txBody>
      </p:sp>
      <p:pic>
        <p:nvPicPr>
          <p:cNvPr id="330" name="Picture 4" descr="Thumbnail"/>
          <p:cNvPicPr/>
          <p:nvPr/>
        </p:nvPicPr>
        <p:blipFill>
          <a:blip r:embed="rId2"/>
          <a:stretch/>
        </p:blipFill>
        <p:spPr>
          <a:xfrm>
            <a:off x="4939200" y="2257560"/>
            <a:ext cx="3733200" cy="3456720"/>
          </a:xfrm>
          <a:prstGeom prst="rect">
            <a:avLst/>
          </a:prstGeom>
          <a:noFill/>
          <a:ln w="0">
            <a:noFill/>
          </a:ln>
        </p:spPr>
      </p:pic>
      <p:sp>
        <p:nvSpPr>
          <p:cNvPr id="331" name="TextBox 2"/>
          <p:cNvSpPr/>
          <p:nvPr/>
        </p:nvSpPr>
        <p:spPr>
          <a:xfrm>
            <a:off x="5036040" y="5715000"/>
            <a:ext cx="3636360" cy="64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0" u="none" strike="noStrike">
                <a:solidFill>
                  <a:schemeClr val="dk1"/>
                </a:solidFill>
                <a:effectLst/>
                <a:uFillTx/>
                <a:latin typeface="Symbol"/>
              </a:rPr>
              <a:t>a</a:t>
            </a:r>
            <a:r>
              <a:rPr lang="en-US" sz="1800" b="0" u="none" strike="noStrike">
                <a:solidFill>
                  <a:schemeClr val="dk1"/>
                </a:solidFill>
                <a:effectLst/>
                <a:uFillTx/>
                <a:latin typeface="Arial"/>
              </a:rPr>
              <a:t>-defensin</a:t>
            </a:r>
            <a:r>
              <a:rPr lang="it-IT" sz="1800" b="0" u="none" strike="noStrike">
                <a:solidFill>
                  <a:schemeClr val="dk1"/>
                </a:solidFill>
                <a:effectLst/>
                <a:uFillTx/>
                <a:latin typeface="Arial"/>
              </a:rPr>
              <a:t> gene single nucleotide polymorphism</a:t>
            </a:r>
            <a:endParaRPr lang="en-US" sz="1800" b="0" u="none" strike="noStrike">
              <a:solidFill>
                <a:srgbClr val="000000"/>
              </a:solidFill>
              <a:effectLst/>
              <a:uFillTx/>
              <a:latin typeface="Arial"/>
            </a:endParaRPr>
          </a:p>
        </p:txBody>
      </p:sp>
      <p:sp>
        <p:nvSpPr>
          <p:cNvPr id="332" name="TextBox 4"/>
          <p:cNvSpPr/>
          <p:nvPr/>
        </p:nvSpPr>
        <p:spPr>
          <a:xfrm>
            <a:off x="304920" y="2421360"/>
            <a:ext cx="4571280" cy="64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0" u="none" strike="noStrike">
                <a:solidFill>
                  <a:schemeClr val="dk1"/>
                </a:solidFill>
                <a:effectLst/>
                <a:uFillTx/>
                <a:latin typeface="Arial"/>
              </a:rPr>
              <a:t>These point mutations are referred to as single nucleotide polymorphisms (SNPs)</a:t>
            </a:r>
            <a:endParaRPr lang="en-US" sz="1800" b="0" u="none" strike="noStrike">
              <a:solidFill>
                <a:srgbClr val="000000"/>
              </a:solidFill>
              <a:effectLst/>
              <a:uFillTx/>
              <a:latin typeface="Arial"/>
            </a:endParaRPr>
          </a:p>
        </p:txBody>
      </p:sp>
      <p:sp>
        <p:nvSpPr>
          <p:cNvPr id="333" name="TextBox 6"/>
          <p:cNvSpPr/>
          <p:nvPr/>
        </p:nvSpPr>
        <p:spPr>
          <a:xfrm>
            <a:off x="495360" y="1611000"/>
            <a:ext cx="8152560" cy="64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u="none" strike="noStrike">
                <a:solidFill>
                  <a:schemeClr val="dk1"/>
                </a:solidFill>
                <a:effectLst/>
                <a:uFillTx/>
                <a:latin typeface="Arial"/>
              </a:rPr>
              <a:t>High </a:t>
            </a:r>
            <a:r>
              <a:rPr lang="en-US" sz="1800" b="0" u="none" strike="noStrike">
                <a:solidFill>
                  <a:schemeClr val="dk1"/>
                </a:solidFill>
                <a:effectLst/>
                <a:uFillTx/>
                <a:latin typeface="Symbol"/>
              </a:rPr>
              <a:t>a</a:t>
            </a:r>
            <a:r>
              <a:rPr lang="en-US" sz="1800" b="0" u="none" strike="noStrike">
                <a:solidFill>
                  <a:schemeClr val="dk1"/>
                </a:solidFill>
                <a:effectLst/>
                <a:uFillTx/>
                <a:latin typeface="Arial"/>
              </a:rPr>
              <a:t>-defensin expression arises from point mutations in the defensin gene promoter, at position –44 and –20.</a:t>
            </a:r>
            <a:endParaRPr lang="en-US" sz="1800" b="0" u="none" strike="noStrike">
              <a:solidFill>
                <a:srgbClr val="000000"/>
              </a:solidFill>
              <a:effectLst/>
              <a:uFillTx/>
              <a:latin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Box 11"/>
          <p:cNvSpPr/>
          <p:nvPr/>
        </p:nvSpPr>
        <p:spPr>
          <a:xfrm>
            <a:off x="1267200" y="146880"/>
            <a:ext cx="6608880" cy="17535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US" sz="1800" b="1" u="sng" strike="noStrike">
                <a:solidFill>
                  <a:schemeClr val="dk1"/>
                </a:solidFill>
                <a:effectLst/>
                <a:uFillTx/>
                <a:latin typeface="Arial"/>
              </a:rPr>
              <a:t>Salivary components that possess anti-microbial activities</a:t>
            </a:r>
            <a:endParaRPr lang="en-US" sz="1800" b="0" u="none" strike="noStrike">
              <a:solidFill>
                <a:srgbClr val="000000"/>
              </a:solidFill>
              <a:effectLst/>
              <a:uFillTx/>
              <a:latin typeface="Arial"/>
            </a:endParaRPr>
          </a:p>
          <a:p>
            <a:pPr algn="ctr">
              <a:lnSpc>
                <a:spcPct val="100000"/>
              </a:lnSpc>
            </a:pPr>
            <a:endParaRPr lang="en-US" sz="1800" b="0" u="none" strike="noStrike">
              <a:solidFill>
                <a:srgbClr val="000000"/>
              </a:solidFill>
              <a:effectLst/>
              <a:uFillTx/>
              <a:latin typeface="Arial"/>
            </a:endParaRPr>
          </a:p>
          <a:p>
            <a:pPr algn="ctr">
              <a:lnSpc>
                <a:spcPct val="100000"/>
              </a:lnSpc>
            </a:pPr>
            <a:r>
              <a:rPr lang="en-US" sz="1800" b="1" u="none" strike="noStrike">
                <a:solidFill>
                  <a:schemeClr val="dk1"/>
                </a:solidFill>
                <a:effectLst/>
                <a:uFillTx/>
                <a:latin typeface="Arial"/>
              </a:rPr>
              <a:t>Lysozyme</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dk1"/>
                </a:solidFill>
                <a:effectLst/>
                <a:uFillTx/>
                <a:latin typeface="Arial"/>
              </a:rPr>
              <a:t>Lactoferrin</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dk1"/>
                </a:solidFill>
                <a:effectLst/>
                <a:uFillTx/>
                <a:latin typeface="Arial"/>
              </a:rPr>
              <a:t>Glycoprotein340 (gp340)</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dk1"/>
                </a:solidFill>
                <a:effectLst/>
                <a:uFillTx/>
                <a:latin typeface="Arial"/>
              </a:rPr>
              <a:t>small cystiene-rich peptides (e.g., defensins)</a:t>
            </a:r>
            <a:endParaRPr lang="en-US" sz="1800" b="0" u="none" strike="noStrike">
              <a:solidFill>
                <a:srgbClr val="000000"/>
              </a:solidFill>
              <a:effectLst/>
              <a:uFillTx/>
              <a:latin typeface="Arial"/>
            </a:endParaRPr>
          </a:p>
        </p:txBody>
      </p:sp>
      <p:sp>
        <p:nvSpPr>
          <p:cNvPr id="335" name="TextBox 4"/>
          <p:cNvSpPr/>
          <p:nvPr/>
        </p:nvSpPr>
        <p:spPr>
          <a:xfrm>
            <a:off x="524880" y="1946520"/>
            <a:ext cx="8305200" cy="583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600" b="0" u="none" strike="noStrike">
                <a:solidFill>
                  <a:schemeClr val="dk1"/>
                </a:solidFill>
                <a:effectLst/>
                <a:uFillTx/>
                <a:latin typeface="Arial"/>
              </a:rPr>
              <a:t>Individual heterogeneity of these components represents one mechanism contributing to susceptibility to disease. </a:t>
            </a:r>
            <a:endParaRPr lang="en-US" sz="1600" b="0" u="none" strike="noStrike">
              <a:solidFill>
                <a:srgbClr val="000000"/>
              </a:solidFill>
              <a:effectLst/>
              <a:uFillTx/>
              <a:latin typeface="Arial"/>
            </a:endParaRPr>
          </a:p>
        </p:txBody>
      </p:sp>
      <p:sp>
        <p:nvSpPr>
          <p:cNvPr id="336" name="Rectangle 2"/>
          <p:cNvSpPr/>
          <p:nvPr/>
        </p:nvSpPr>
        <p:spPr>
          <a:xfrm>
            <a:off x="1682640" y="2759040"/>
            <a:ext cx="5989320" cy="570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ct val="100000"/>
              </a:lnSpc>
            </a:pPr>
            <a:r>
              <a:rPr lang="en-US" sz="1800" b="1" u="sng" strike="noStrike">
                <a:solidFill>
                  <a:schemeClr val="dk1"/>
                </a:solidFill>
                <a:effectLst/>
                <a:uFillTx/>
                <a:latin typeface="Arial"/>
              </a:rPr>
              <a:t>Glycoprotein340 (gp340) Aggregates Bacteria</a:t>
            </a:r>
            <a:endParaRPr lang="en-US" sz="1800" b="0" u="none" strike="noStrike">
              <a:solidFill>
                <a:srgbClr val="000000"/>
              </a:solidFill>
              <a:effectLst/>
              <a:uFillTx/>
              <a:latin typeface="Arial"/>
            </a:endParaRPr>
          </a:p>
        </p:txBody>
      </p:sp>
      <p:grpSp>
        <p:nvGrpSpPr>
          <p:cNvPr id="337" name="Group 22"/>
          <p:cNvGrpSpPr/>
          <p:nvPr/>
        </p:nvGrpSpPr>
        <p:grpSpPr>
          <a:xfrm>
            <a:off x="762120" y="3522600"/>
            <a:ext cx="6476400" cy="1965960"/>
            <a:chOff x="762120" y="3522600"/>
            <a:chExt cx="6476400" cy="1965960"/>
          </a:xfrm>
        </p:grpSpPr>
        <p:sp>
          <p:nvSpPr>
            <p:cNvPr id="338" name="Oval 3"/>
            <p:cNvSpPr/>
            <p:nvPr/>
          </p:nvSpPr>
          <p:spPr>
            <a:xfrm>
              <a:off x="1066680" y="390348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39" name="Oval 4"/>
            <p:cNvSpPr/>
            <p:nvPr/>
          </p:nvSpPr>
          <p:spPr>
            <a:xfrm>
              <a:off x="762120" y="451296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40" name="Oval 5"/>
            <p:cNvSpPr/>
            <p:nvPr/>
          </p:nvSpPr>
          <p:spPr>
            <a:xfrm>
              <a:off x="2133720" y="42084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41" name="Oval 6"/>
            <p:cNvSpPr/>
            <p:nvPr/>
          </p:nvSpPr>
          <p:spPr>
            <a:xfrm>
              <a:off x="1523880" y="474156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42" name="Oval 7"/>
            <p:cNvSpPr/>
            <p:nvPr/>
          </p:nvSpPr>
          <p:spPr>
            <a:xfrm>
              <a:off x="1828800" y="35226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43" name="Oval 8"/>
            <p:cNvSpPr/>
            <p:nvPr/>
          </p:nvSpPr>
          <p:spPr>
            <a:xfrm>
              <a:off x="2362320" y="497016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44" name="Oval 9"/>
            <p:cNvSpPr/>
            <p:nvPr/>
          </p:nvSpPr>
          <p:spPr>
            <a:xfrm>
              <a:off x="5334120" y="39798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45" name="Oval 10"/>
            <p:cNvSpPr/>
            <p:nvPr/>
          </p:nvSpPr>
          <p:spPr>
            <a:xfrm>
              <a:off x="5791320" y="37512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46" name="Oval 11"/>
            <p:cNvSpPr/>
            <p:nvPr/>
          </p:nvSpPr>
          <p:spPr>
            <a:xfrm>
              <a:off x="6248520" y="35226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47" name="Oval 12"/>
            <p:cNvSpPr/>
            <p:nvPr/>
          </p:nvSpPr>
          <p:spPr>
            <a:xfrm>
              <a:off x="6248520" y="39798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48" name="Oval 13"/>
            <p:cNvSpPr/>
            <p:nvPr/>
          </p:nvSpPr>
          <p:spPr>
            <a:xfrm>
              <a:off x="6248520" y="44370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49" name="Oval 14"/>
            <p:cNvSpPr/>
            <p:nvPr/>
          </p:nvSpPr>
          <p:spPr>
            <a:xfrm>
              <a:off x="5791320" y="42084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50" name="Oval 15"/>
            <p:cNvSpPr/>
            <p:nvPr/>
          </p:nvSpPr>
          <p:spPr>
            <a:xfrm>
              <a:off x="5334120" y="44370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51" name="Oval 16"/>
            <p:cNvSpPr/>
            <p:nvPr/>
          </p:nvSpPr>
          <p:spPr>
            <a:xfrm>
              <a:off x="5791320" y="46656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52" name="Oval 17"/>
            <p:cNvSpPr/>
            <p:nvPr/>
          </p:nvSpPr>
          <p:spPr>
            <a:xfrm>
              <a:off x="6248520" y="48942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53" name="Oval 18"/>
            <p:cNvSpPr/>
            <p:nvPr/>
          </p:nvSpPr>
          <p:spPr>
            <a:xfrm>
              <a:off x="6705720" y="4665600"/>
              <a:ext cx="532800" cy="518400"/>
            </a:xfrm>
            <a:prstGeom prst="ellipse">
              <a:avLst/>
            </a:prstGeom>
            <a:solidFill>
              <a:srgbClr val="FF00FF"/>
            </a:solidFill>
            <a:ln w="0">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dk1"/>
                </a:solidFill>
                <a:effectLst/>
                <a:uFillTx/>
                <a:latin typeface="Arial"/>
              </a:endParaRPr>
            </a:p>
          </p:txBody>
        </p:sp>
        <p:sp>
          <p:nvSpPr>
            <p:cNvPr id="354" name="Text Box 19"/>
            <p:cNvSpPr/>
            <p:nvPr/>
          </p:nvSpPr>
          <p:spPr>
            <a:xfrm>
              <a:off x="3336840" y="4195440"/>
              <a:ext cx="1051920" cy="36612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800" b="0" u="none" strike="noStrike">
                  <a:solidFill>
                    <a:schemeClr val="dk1"/>
                  </a:solidFill>
                  <a:effectLst/>
                  <a:uFillTx/>
                  <a:latin typeface="Arial"/>
                </a:rPr>
                <a:t>+ gp340</a:t>
              </a:r>
              <a:endParaRPr lang="en-US" sz="1800" b="0" u="none" strike="noStrike">
                <a:solidFill>
                  <a:srgbClr val="000000"/>
                </a:solidFill>
                <a:effectLst/>
                <a:uFillTx/>
                <a:latin typeface="Arial"/>
              </a:endParaRPr>
            </a:p>
          </p:txBody>
        </p:sp>
        <p:sp>
          <p:nvSpPr>
            <p:cNvPr id="355" name="Line 20"/>
            <p:cNvSpPr/>
            <p:nvPr/>
          </p:nvSpPr>
          <p:spPr>
            <a:xfrm>
              <a:off x="4419360" y="4392360"/>
              <a:ext cx="685800" cy="360"/>
            </a:xfrm>
            <a:prstGeom prst="line">
              <a:avLst/>
            </a:prstGeom>
            <a:ln>
              <a:solidFill>
                <a:srgbClr val="000000"/>
              </a:solidFill>
              <a:round/>
              <a:tailEnd type="triangle" w="med" len="med"/>
            </a:ln>
          </p:spPr>
          <p:style>
            <a:lnRef idx="1">
              <a:schemeClr val="dk1"/>
            </a:lnRef>
            <a:fillRef idx="0">
              <a:schemeClr val="dk1"/>
            </a:fillRef>
            <a:effectRef idx="0">
              <a:schemeClr val="dk1"/>
            </a:effectRef>
            <a:fontRef idx="minor"/>
          </p:style>
          <p:txBody>
            <a:bodyPr lIns="90000" tIns="-44640" rIns="90000" bIns="-44640" anchor="t">
              <a:noAutofit/>
            </a:bodyPr>
            <a:lstStyle/>
            <a:p>
              <a:endParaRPr lang="en-US" sz="1800" b="0" u="none" strike="noStrike">
                <a:solidFill>
                  <a:schemeClr val="dk1"/>
                </a:solidFill>
                <a:effectLst/>
                <a:uFillTx/>
                <a:latin typeface="Arial"/>
              </a:endParaRPr>
            </a:p>
          </p:txBody>
        </p:sp>
      </p:grpSp>
      <p:sp>
        <p:nvSpPr>
          <p:cNvPr id="356" name="Text Box 24"/>
          <p:cNvSpPr/>
          <p:nvPr/>
        </p:nvSpPr>
        <p:spPr>
          <a:xfrm>
            <a:off x="7068600" y="4079880"/>
            <a:ext cx="1761480" cy="6454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US" sz="1800" b="0" u="none" strike="noStrike">
                <a:solidFill>
                  <a:schemeClr val="dk1"/>
                </a:solidFill>
                <a:effectLst/>
                <a:uFillTx/>
                <a:latin typeface="Arial"/>
              </a:rPr>
              <a:t>Clearance from</a:t>
            </a:r>
            <a:endParaRPr lang="en-US" sz="1800" b="0" u="none" strike="noStrike">
              <a:solidFill>
                <a:srgbClr val="000000"/>
              </a:solidFill>
              <a:effectLst/>
              <a:uFillTx/>
              <a:latin typeface="Arial"/>
            </a:endParaRPr>
          </a:p>
          <a:p>
            <a:pPr algn="ctr">
              <a:lnSpc>
                <a:spcPct val="100000"/>
              </a:lnSpc>
            </a:pPr>
            <a:r>
              <a:rPr lang="en-US" sz="1800" b="0" u="none" strike="noStrike">
                <a:solidFill>
                  <a:schemeClr val="dk1"/>
                </a:solidFill>
                <a:effectLst/>
                <a:uFillTx/>
                <a:latin typeface="Arial"/>
              </a:rPr>
              <a:t>oral cavity</a:t>
            </a:r>
            <a:endParaRPr lang="en-US" sz="1800" b="0" u="none" strike="noStrike">
              <a:solidFill>
                <a:srgbClr val="000000"/>
              </a:solidFill>
              <a:effectLst/>
              <a:uFillTx/>
              <a:latin typeface="Arial"/>
            </a:endParaRPr>
          </a:p>
        </p:txBody>
      </p:sp>
      <p:sp>
        <p:nvSpPr>
          <p:cNvPr id="357" name="Text Box 25"/>
          <p:cNvSpPr/>
          <p:nvPr/>
        </p:nvSpPr>
        <p:spPr>
          <a:xfrm>
            <a:off x="1333440" y="5560200"/>
            <a:ext cx="6649920" cy="10764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marL="457200" indent="-457200" algn="ctr">
              <a:lnSpc>
                <a:spcPct val="100000"/>
              </a:lnSpc>
              <a:tabLst>
                <a:tab pos="0" algn="l"/>
              </a:tabLst>
            </a:pPr>
            <a:r>
              <a:rPr lang="en-US" sz="1600" b="0" u="none" strike="noStrike">
                <a:solidFill>
                  <a:schemeClr val="dk1"/>
                </a:solidFill>
                <a:effectLst/>
                <a:uFillTx/>
                <a:latin typeface="Arial"/>
              </a:rPr>
              <a:t>High levels of gp340 in saliva correlates with resistance to caries </a:t>
            </a:r>
            <a:endParaRPr lang="en-US" sz="1600" b="0" u="none" strike="noStrike">
              <a:solidFill>
                <a:srgbClr val="000000"/>
              </a:solidFill>
              <a:effectLst/>
              <a:uFillTx/>
              <a:latin typeface="Arial"/>
            </a:endParaRPr>
          </a:p>
          <a:p>
            <a:pPr marL="457200" indent="-457200" algn="ctr">
              <a:lnSpc>
                <a:spcPct val="100000"/>
              </a:lnSpc>
              <a:tabLst>
                <a:tab pos="0" algn="l"/>
              </a:tabLst>
            </a:pPr>
            <a:endParaRPr lang="en-US" sz="1600" b="0" u="none" strike="noStrike">
              <a:solidFill>
                <a:srgbClr val="000000"/>
              </a:solidFill>
              <a:effectLst/>
              <a:uFillTx/>
              <a:latin typeface="Arial"/>
            </a:endParaRPr>
          </a:p>
          <a:p>
            <a:pPr marL="457200" indent="-457200" algn="ctr">
              <a:lnSpc>
                <a:spcPct val="100000"/>
              </a:lnSpc>
              <a:tabLst>
                <a:tab pos="0" algn="l"/>
              </a:tabLst>
            </a:pPr>
            <a:r>
              <a:rPr lang="en-US" sz="1600" b="0" u="none" strike="noStrike">
                <a:solidFill>
                  <a:schemeClr val="dk1"/>
                </a:solidFill>
                <a:effectLst/>
                <a:uFillTx/>
                <a:latin typeface="Arial"/>
              </a:rPr>
              <a:t>Caries resistant study population exhibited 2-fold greater gp340 activity</a:t>
            </a:r>
            <a:endParaRPr lang="en-US" sz="1600" b="0" u="none" strike="noStrike">
              <a:solidFill>
                <a:srgbClr val="000000"/>
              </a:solidFill>
              <a:effectLst/>
              <a:uFillTx/>
              <a:latin typeface="Arial"/>
            </a:endParaRPr>
          </a:p>
          <a:p>
            <a:pPr marL="457200" indent="-457200" algn="ctr">
              <a:lnSpc>
                <a:spcPct val="100000"/>
              </a:lnSpc>
              <a:tabLst>
                <a:tab pos="0" algn="l"/>
              </a:tabLst>
            </a:pPr>
            <a:r>
              <a:rPr lang="en-US" sz="1600" b="0" u="none" strike="noStrike">
                <a:solidFill>
                  <a:schemeClr val="dk1"/>
                </a:solidFill>
                <a:effectLst/>
                <a:uFillTx/>
                <a:latin typeface="Arial"/>
              </a:rPr>
              <a:t>than caries susceptible individuals</a:t>
            </a:r>
            <a:endParaRPr lang="en-US" sz="1600" b="0" u="none" strike="noStrike">
              <a:solidFill>
                <a:srgbClr val="000000"/>
              </a:solidFill>
              <a:effectLst/>
              <a:uFillTx/>
              <a:latin typeface="Arial"/>
            </a:endParaRPr>
          </a:p>
        </p:txBody>
      </p:sp>
    </p:spTree>
  </p:cSld>
  <p:clrMapOvr>
    <a:masterClrMapping/>
  </p:clrMapOvr>
  <p:timing>
    <p:tnLst>
      <p:par>
        <p:cTn id="1" dur="indefinite" restart="never" nodeType="tmRoot">
          <p:childTnLst>
            <p:seq>
              <p:cTn id="2" dur="indefinite" nodeType="mainSeq">
                <p:childTnLst>
                  <p:par>
                    <p:cTn id="3" fill="hold" nodeType="clickEffect">
                      <p:stCondLst>
                        <p:cond delay="indefinite"/>
                      </p:stCondLst>
                      <p:childTnLst>
                        <p:par>
                          <p:cTn id="4" fill="hold" nodeType="withEffect">
                            <p:stCondLst>
                              <p:cond delay="0"/>
                            </p:stCondLst>
                            <p:childTnLst>
                              <p:par>
                                <p:cTn id="5" presetID="9" presetClass="entr" fill="hold" nodeType="clickEffect">
                                  <p:stCondLst>
                                    <p:cond delay="0"/>
                                  </p:stCondLst>
                                  <p:childTnLst>
                                    <p:set>
                                      <p:cBhvr>
                                        <p:cTn id="6" dur="1" fill="hold">
                                          <p:stCondLst>
                                            <p:cond delay="0"/>
                                          </p:stCondLst>
                                        </p:cTn>
                                        <p:tgtEl>
                                          <p:spTgt spid="335"/>
                                        </p:tgtEl>
                                        <p:attrNameLst>
                                          <p:attrName>style.visibility</p:attrName>
                                        </p:attrNameLst>
                                      </p:cBhvr>
                                      <p:to>
                                        <p:strVal val="visible"/>
                                      </p:to>
                                    </p:set>
                                    <p:animEffect transition="in" filter="dissolve">
                                      <p:cBhvr additive="repl">
                                        <p:cTn id="7" dur="500"/>
                                        <p:tgtEl>
                                          <p:spTgt spid="33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nodeType="clickEffect">
                                  <p:stCondLst>
                                    <p:cond delay="0"/>
                                  </p:stCondLst>
                                  <p:childTnLst>
                                    <p:set>
                                      <p:cBhvr>
                                        <p:cTn id="11" dur="1" fill="hold">
                                          <p:stCondLst>
                                            <p:cond delay="0"/>
                                          </p:stCondLst>
                                        </p:cTn>
                                        <p:tgtEl>
                                          <p:spTgt spid="357"/>
                                        </p:tgtEl>
                                        <p:attrNameLst>
                                          <p:attrName>style.visibility</p:attrName>
                                        </p:attrNameLst>
                                      </p:cBhvr>
                                      <p:to>
                                        <p:strVal val="visible"/>
                                      </p:to>
                                    </p:set>
                                    <p:animEffect transition="in" filter="dissolve">
                                      <p:cBhvr additive="repl">
                                        <p:cTn id="12" dur="500"/>
                                        <p:tgtEl>
                                          <p:spTgt spid="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 name="Picture 2" descr="A:\shear.gif"/>
          <p:cNvPicPr/>
          <p:nvPr/>
        </p:nvPicPr>
        <p:blipFill>
          <a:blip r:embed="rId2"/>
          <a:stretch/>
        </p:blipFill>
        <p:spPr>
          <a:xfrm>
            <a:off x="1523880" y="2362320"/>
            <a:ext cx="2358360" cy="4114080"/>
          </a:xfrm>
          <a:prstGeom prst="rect">
            <a:avLst/>
          </a:prstGeom>
          <a:noFill/>
          <a:ln w="0">
            <a:noFill/>
          </a:ln>
        </p:spPr>
      </p:pic>
      <p:pic>
        <p:nvPicPr>
          <p:cNvPr id="359" name="Picture 3" descr="A:\fluidflow.gif"/>
          <p:cNvPicPr/>
          <p:nvPr/>
        </p:nvPicPr>
        <p:blipFill>
          <a:blip r:embed="rId3"/>
          <a:stretch/>
        </p:blipFill>
        <p:spPr>
          <a:xfrm>
            <a:off x="2514600" y="990720"/>
            <a:ext cx="4114080" cy="1196280"/>
          </a:xfrm>
          <a:prstGeom prst="rect">
            <a:avLst/>
          </a:prstGeom>
          <a:noFill/>
          <a:ln w="0">
            <a:noFill/>
          </a:ln>
        </p:spPr>
      </p:pic>
      <p:pic>
        <p:nvPicPr>
          <p:cNvPr id="360" name="Picture 4" descr="A:\plaquesites.gif"/>
          <p:cNvPicPr/>
          <p:nvPr/>
        </p:nvPicPr>
        <p:blipFill>
          <a:blip r:embed="rId4"/>
          <a:stretch/>
        </p:blipFill>
        <p:spPr>
          <a:xfrm>
            <a:off x="4030560" y="2362320"/>
            <a:ext cx="3382200" cy="4114080"/>
          </a:xfrm>
          <a:prstGeom prst="rect">
            <a:avLst/>
          </a:prstGeom>
          <a:noFill/>
          <a:ln w="0">
            <a:noFill/>
          </a:ln>
        </p:spPr>
      </p:pic>
      <p:sp>
        <p:nvSpPr>
          <p:cNvPr id="361" name="TextBox 2"/>
          <p:cNvSpPr/>
          <p:nvPr/>
        </p:nvSpPr>
        <p:spPr>
          <a:xfrm>
            <a:off x="972360" y="196200"/>
            <a:ext cx="7198560" cy="399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2000" b="1" u="sng" strike="noStrike">
                <a:solidFill>
                  <a:schemeClr val="dk1"/>
                </a:solidFill>
                <a:effectLst/>
                <a:uFillTx/>
                <a:latin typeface="Arial"/>
              </a:rPr>
              <a:t>Salivary Flow Modulates Growth of Dental Plaque</a:t>
            </a:r>
            <a:endParaRPr lang="en-US" sz="2000" b="0" u="none" strike="noStrike">
              <a:solidFill>
                <a:srgbClr val="000000"/>
              </a:solidFill>
              <a:effectLst/>
              <a:uFillTx/>
              <a:latin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2" name="Picture 3" descr="A:\stephan4.gif"/>
          <p:cNvPicPr/>
          <p:nvPr/>
        </p:nvPicPr>
        <p:blipFill>
          <a:blip r:embed="rId2"/>
          <a:stretch/>
        </p:blipFill>
        <p:spPr>
          <a:xfrm>
            <a:off x="2362320" y="1447920"/>
            <a:ext cx="4236480" cy="4342680"/>
          </a:xfrm>
          <a:prstGeom prst="rect">
            <a:avLst/>
          </a:prstGeom>
          <a:noFill/>
          <a:ln w="0">
            <a:noFill/>
          </a:ln>
        </p:spPr>
      </p:pic>
      <p:sp>
        <p:nvSpPr>
          <p:cNvPr id="363" name="TextBox 1"/>
          <p:cNvSpPr/>
          <p:nvPr/>
        </p:nvSpPr>
        <p:spPr>
          <a:xfrm>
            <a:off x="1273680" y="380880"/>
            <a:ext cx="6413040" cy="5223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2800" b="1" u="none" strike="noStrike">
                <a:solidFill>
                  <a:schemeClr val="dk1"/>
                </a:solidFill>
                <a:effectLst/>
                <a:uFillTx/>
                <a:latin typeface="Arial"/>
              </a:rPr>
              <a:t>Effect of Salivary Flow on Plaque pH</a:t>
            </a:r>
            <a:endParaRPr lang="en-US" sz="2800" b="0" u="none" strike="noStrike">
              <a:solidFill>
                <a:srgbClr val="000000"/>
              </a:solidFill>
              <a:effectLst/>
              <a:uFillTx/>
              <a:latin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PlaceHolder 1"/>
          <p:cNvSpPr>
            <a:spLocks noGrp="1"/>
          </p:cNvSpPr>
          <p:nvPr>
            <p:ph type="title"/>
          </p:nvPr>
        </p:nvSpPr>
        <p:spPr>
          <a:xfrm>
            <a:off x="685800" y="190440"/>
            <a:ext cx="7771680" cy="64692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2800" b="1" u="none" strike="noStrike">
                <a:solidFill>
                  <a:schemeClr val="dk1"/>
                </a:solidFill>
                <a:effectLst/>
                <a:uFillTx/>
                <a:latin typeface="Arial"/>
              </a:rPr>
              <a:t>Salivary Mucin influence on plaque</a:t>
            </a:r>
            <a:endParaRPr lang="en-US" sz="2800" b="0" u="none" strike="noStrike">
              <a:solidFill>
                <a:srgbClr val="000000"/>
              </a:solidFill>
              <a:effectLst/>
              <a:uFillTx/>
              <a:latin typeface="Arial"/>
            </a:endParaRPr>
          </a:p>
        </p:txBody>
      </p:sp>
      <p:sp>
        <p:nvSpPr>
          <p:cNvPr id="365" name="PlaceHolder 2"/>
          <p:cNvSpPr>
            <a:spLocks noGrp="1"/>
          </p:cNvSpPr>
          <p:nvPr>
            <p:ph/>
          </p:nvPr>
        </p:nvSpPr>
        <p:spPr>
          <a:xfrm>
            <a:off x="685800" y="1066680"/>
            <a:ext cx="7771680" cy="5359680"/>
          </a:xfrm>
          <a:prstGeom prst="rect">
            <a:avLst/>
          </a:prstGeom>
          <a:noFill/>
          <a:ln w="0">
            <a:noFill/>
          </a:ln>
        </p:spPr>
        <p:txBody>
          <a:bodyPr lIns="91440" tIns="45720" rIns="91440" bIns="45720" numCol="1" spcCol="0" anchor="t">
            <a:noAutofit/>
          </a:bodyPr>
          <a:lstStyle/>
          <a:p>
            <a:pPr marL="343080" indent="-343080">
              <a:lnSpc>
                <a:spcPct val="100000"/>
              </a:lnSpc>
              <a:spcBef>
                <a:spcPts val="400"/>
              </a:spcBef>
              <a:buClr>
                <a:srgbClr val="000000"/>
              </a:buClr>
              <a:buFont typeface="Symbol" charset="2"/>
              <a:buChar char=""/>
            </a:pPr>
            <a:r>
              <a:rPr lang="en-US" sz="2000" b="0" u="none" strike="noStrike">
                <a:solidFill>
                  <a:schemeClr val="dk1"/>
                </a:solidFill>
                <a:effectLst/>
                <a:uFillTx/>
                <a:latin typeface="Arial"/>
              </a:rPr>
              <a:t>Healthy salivary mucin structure limits quorum signaling in </a:t>
            </a:r>
            <a:r>
              <a:rPr lang="en-US" sz="2000" b="0" i="1" u="none" strike="noStrike">
                <a:solidFill>
                  <a:schemeClr val="dk1"/>
                </a:solidFill>
                <a:effectLst/>
                <a:uFillTx/>
                <a:latin typeface="Arial"/>
              </a:rPr>
              <a:t>S. mutans</a:t>
            </a:r>
            <a:endParaRPr lang="en-US" sz="2000" b="0" u="none" strike="noStrike">
              <a:solidFill>
                <a:srgbClr val="000000"/>
              </a:solidFill>
              <a:effectLst/>
              <a:uFillTx/>
              <a:latin typeface="Arial"/>
            </a:endParaRPr>
          </a:p>
          <a:p>
            <a:pPr indent="0">
              <a:lnSpc>
                <a:spcPct val="100000"/>
              </a:lnSpc>
              <a:spcBef>
                <a:spcPts val="400"/>
              </a:spcBef>
              <a:buNone/>
              <a:tabLst>
                <a:tab pos="0" algn="l"/>
              </a:tabLst>
            </a:pPr>
            <a:endParaRPr lang="en-US" sz="2000" b="0" u="none" strike="noStrike">
              <a:solidFill>
                <a:srgbClr val="000000"/>
              </a:solidFill>
              <a:effectLst/>
              <a:uFillTx/>
              <a:latin typeface="Arial"/>
            </a:endParaRPr>
          </a:p>
          <a:p>
            <a:pPr marL="343080" indent="-343080">
              <a:lnSpc>
                <a:spcPct val="100000"/>
              </a:lnSpc>
              <a:spcBef>
                <a:spcPts val="400"/>
              </a:spcBef>
              <a:buClr>
                <a:srgbClr val="000000"/>
              </a:buClr>
              <a:buFont typeface="Symbol" charset="2"/>
              <a:buChar char=""/>
              <a:tabLst>
                <a:tab pos="0" algn="l"/>
              </a:tabLst>
            </a:pPr>
            <a:r>
              <a:rPr lang="en-US" sz="2000" b="0" u="none" strike="noStrike">
                <a:solidFill>
                  <a:schemeClr val="dk1"/>
                </a:solidFill>
                <a:effectLst/>
                <a:uFillTx/>
                <a:latin typeface="Arial"/>
              </a:rPr>
              <a:t>Also promotes mixing of </a:t>
            </a:r>
            <a:r>
              <a:rPr lang="en-US" sz="2000" b="0" i="1" u="none" strike="noStrike">
                <a:solidFill>
                  <a:schemeClr val="dk1"/>
                </a:solidFill>
                <a:effectLst/>
                <a:uFillTx/>
                <a:latin typeface="Arial"/>
              </a:rPr>
              <a:t>S. mutans </a:t>
            </a:r>
            <a:r>
              <a:rPr lang="en-US" sz="2000" b="0" u="none" strike="noStrike">
                <a:solidFill>
                  <a:schemeClr val="dk1"/>
                </a:solidFill>
                <a:effectLst/>
                <a:uFillTx/>
                <a:latin typeface="Arial"/>
              </a:rPr>
              <a:t>with commensal species that limit its growth</a:t>
            </a:r>
            <a:endParaRPr lang="en-US" sz="2000" b="0" u="none" strike="noStrike">
              <a:solidFill>
                <a:srgbClr val="000000"/>
              </a:solidFill>
              <a:effectLst/>
              <a:uFillTx/>
              <a:latin typeface="Arial"/>
            </a:endParaRPr>
          </a:p>
        </p:txBody>
      </p:sp>
      <p:sp>
        <p:nvSpPr>
          <p:cNvPr id="366" name="TextBox 3"/>
          <p:cNvSpPr/>
          <p:nvPr/>
        </p:nvSpPr>
        <p:spPr>
          <a:xfrm>
            <a:off x="4800600" y="6198840"/>
            <a:ext cx="3569040" cy="4251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100" b="0" u="none" strike="noStrike">
                <a:solidFill>
                  <a:schemeClr val="dk1"/>
                </a:solidFill>
                <a:effectLst/>
                <a:uFillTx/>
                <a:latin typeface="Tahoma"/>
              </a:rPr>
              <a:t>https://pmc.ncbi.nlm.nih.gov/articles/PMC8811953/</a:t>
            </a:r>
            <a:endParaRPr lang="en-US" sz="1100" b="0" u="none" strike="noStrike">
              <a:solidFill>
                <a:srgbClr val="000000"/>
              </a:solidFill>
              <a:effectLst/>
              <a:uFillTx/>
              <a:latin typeface="Arial"/>
            </a:endParaRPr>
          </a:p>
          <a:p>
            <a:pPr>
              <a:lnSpc>
                <a:spcPct val="100000"/>
              </a:lnSpc>
            </a:pPr>
            <a:r>
              <a:rPr lang="en-US" sz="1100" b="0" u="none" strike="noStrike">
                <a:solidFill>
                  <a:schemeClr val="dk1"/>
                </a:solidFill>
                <a:effectLst/>
                <a:uFillTx/>
                <a:latin typeface="Tahoma"/>
              </a:rPr>
              <a:t>https://pmc.ncbi.nlm.nih.gov/articles/PMC5437932/</a:t>
            </a:r>
            <a:endParaRPr lang="en-US" sz="1100" b="0" u="none" strike="noStrike">
              <a:solidFill>
                <a:srgbClr val="000000"/>
              </a:solidFill>
              <a:effectLst/>
              <a:uFillTx/>
              <a:latin typeface="Arial"/>
            </a:endParaRPr>
          </a:p>
        </p:txBody>
      </p:sp>
      <p:pic>
        <p:nvPicPr>
          <p:cNvPr id="367" name="Picture 5" descr="Diagram detailing how salivary mucin can alter the spacing between individual bacterial cells in a human tooth surface biofilm"/>
          <p:cNvPicPr/>
          <p:nvPr/>
        </p:nvPicPr>
        <p:blipFill>
          <a:blip r:embed="rId2"/>
          <a:stretch/>
        </p:blipFill>
        <p:spPr>
          <a:xfrm>
            <a:off x="1918800" y="2895480"/>
            <a:ext cx="5305320" cy="2580840"/>
          </a:xfrm>
          <a:prstGeom prst="rect">
            <a:avLst/>
          </a:prstGeom>
          <a:noFill/>
          <a:ln w="0">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TextBox 2"/>
          <p:cNvSpPr/>
          <p:nvPr/>
        </p:nvSpPr>
        <p:spPr>
          <a:xfrm>
            <a:off x="751320" y="159840"/>
            <a:ext cx="1381680" cy="525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a:lnSpc>
                <a:spcPct val="90000"/>
              </a:lnSpc>
              <a:spcAft>
                <a:spcPts val="601"/>
              </a:spcAft>
            </a:pPr>
            <a:endParaRPr lang="en-US" sz="1700" b="1" u="none" strike="noStrike" spc="51">
              <a:solidFill>
                <a:schemeClr val="dk1"/>
              </a:solidFill>
              <a:effectLst/>
              <a:uFillTx/>
              <a:latin typeface="Arial"/>
            </a:endParaRPr>
          </a:p>
        </p:txBody>
      </p:sp>
      <p:sp>
        <p:nvSpPr>
          <p:cNvPr id="369" name="TextBox 4"/>
          <p:cNvSpPr/>
          <p:nvPr/>
        </p:nvSpPr>
        <p:spPr>
          <a:xfrm>
            <a:off x="3276720" y="304920"/>
            <a:ext cx="2285280" cy="583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3200" b="1" u="none" strike="noStrike">
                <a:solidFill>
                  <a:schemeClr val="dk1"/>
                </a:solidFill>
                <a:effectLst/>
                <a:uFillTx/>
                <a:latin typeface="Arial"/>
              </a:rPr>
              <a:t>Summary</a:t>
            </a:r>
            <a:endParaRPr lang="en-US" sz="3200" b="0" u="none" strike="noStrike">
              <a:solidFill>
                <a:srgbClr val="000000"/>
              </a:solidFill>
              <a:effectLst/>
              <a:uFillTx/>
              <a:latin typeface="Arial"/>
            </a:endParaRPr>
          </a:p>
        </p:txBody>
      </p:sp>
      <p:sp>
        <p:nvSpPr>
          <p:cNvPr id="370" name="TextBox 6"/>
          <p:cNvSpPr/>
          <p:nvPr/>
        </p:nvSpPr>
        <p:spPr>
          <a:xfrm>
            <a:off x="609480" y="1066680"/>
            <a:ext cx="8363880" cy="922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none" strike="noStrike">
                <a:solidFill>
                  <a:schemeClr val="dk1"/>
                </a:solidFill>
                <a:effectLst/>
                <a:uFillTx/>
                <a:latin typeface="Arial"/>
              </a:rPr>
              <a:t>1)  Caries is a complex bacterial disease  -   </a:t>
            </a:r>
            <a:r>
              <a:rPr lang="en-US" sz="1800" b="0" i="1" u="none" strike="noStrike">
                <a:solidFill>
                  <a:schemeClr val="dk1"/>
                </a:solidFill>
                <a:effectLst/>
                <a:uFillTx/>
                <a:latin typeface="Arial"/>
              </a:rPr>
              <a:t>S. mutans </a:t>
            </a:r>
            <a:r>
              <a:rPr lang="en-US" sz="1800" b="0" u="none" strike="noStrike">
                <a:solidFill>
                  <a:schemeClr val="dk1"/>
                </a:solidFill>
                <a:effectLst/>
                <a:uFillTx/>
                <a:latin typeface="Arial"/>
              </a:rPr>
              <a:t>is strongly associated with disease because this organism can rapidly metabolize simple sugars to produce lactate.  Other organisms also associated with disease.</a:t>
            </a:r>
            <a:endParaRPr lang="en-US" sz="1800" b="0" u="none" strike="noStrike">
              <a:solidFill>
                <a:srgbClr val="000000"/>
              </a:solidFill>
              <a:effectLst/>
              <a:uFillTx/>
              <a:latin typeface="Arial"/>
            </a:endParaRPr>
          </a:p>
        </p:txBody>
      </p:sp>
      <p:sp>
        <p:nvSpPr>
          <p:cNvPr id="371" name="TextBox 7"/>
          <p:cNvSpPr/>
          <p:nvPr/>
        </p:nvSpPr>
        <p:spPr>
          <a:xfrm>
            <a:off x="609480" y="2219760"/>
            <a:ext cx="8363880" cy="922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none" strike="noStrike">
                <a:solidFill>
                  <a:schemeClr val="dk1"/>
                </a:solidFill>
                <a:effectLst/>
                <a:uFillTx/>
                <a:latin typeface="Arial"/>
              </a:rPr>
              <a:t>2) Caries is strongly influenced by dietary sucrose  -  </a:t>
            </a:r>
            <a:r>
              <a:rPr lang="en-US" sz="1800" b="0" u="none" strike="noStrike">
                <a:solidFill>
                  <a:schemeClr val="dk1"/>
                </a:solidFill>
                <a:effectLst/>
                <a:uFillTx/>
                <a:latin typeface="Arial"/>
              </a:rPr>
              <a:t>sucrose promotes homofermentation; also feeds into the synthesis of the carbohydrate matrix produced by </a:t>
            </a:r>
            <a:r>
              <a:rPr lang="en-US" sz="1800" b="0" i="1" u="none" strike="noStrike">
                <a:solidFill>
                  <a:schemeClr val="dk1"/>
                </a:solidFill>
                <a:effectLst/>
                <a:uFillTx/>
                <a:latin typeface="Arial"/>
              </a:rPr>
              <a:t>S. mutans</a:t>
            </a:r>
            <a:r>
              <a:rPr lang="en-US" sz="1800" b="0" u="none" strike="noStrike">
                <a:solidFill>
                  <a:schemeClr val="dk1"/>
                </a:solidFill>
                <a:effectLst/>
                <a:uFillTx/>
                <a:latin typeface="Arial"/>
              </a:rPr>
              <a:t>.</a:t>
            </a:r>
            <a:endParaRPr lang="en-US" sz="1800" b="0" u="none" strike="noStrike">
              <a:solidFill>
                <a:srgbClr val="000000"/>
              </a:solidFill>
              <a:effectLst/>
              <a:uFillTx/>
              <a:latin typeface="Arial"/>
            </a:endParaRPr>
          </a:p>
        </p:txBody>
      </p:sp>
      <p:sp>
        <p:nvSpPr>
          <p:cNvPr id="372" name="TextBox 8"/>
          <p:cNvSpPr/>
          <p:nvPr/>
        </p:nvSpPr>
        <p:spPr>
          <a:xfrm>
            <a:off x="621720" y="3336480"/>
            <a:ext cx="8187840" cy="64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none" strike="noStrike">
                <a:solidFill>
                  <a:schemeClr val="dk1"/>
                </a:solidFill>
                <a:effectLst/>
                <a:uFillTx/>
                <a:latin typeface="Arial"/>
              </a:rPr>
              <a:t>3) Genetics influence susceptibility to caries -  </a:t>
            </a:r>
            <a:r>
              <a:rPr lang="en-US" sz="1800" b="0" u="none" strike="noStrike">
                <a:solidFill>
                  <a:schemeClr val="dk1"/>
                </a:solidFill>
                <a:effectLst/>
                <a:uFillTx/>
                <a:latin typeface="Arial"/>
              </a:rPr>
              <a:t>affects composition of saliva and host defense mechanisms.</a:t>
            </a:r>
            <a:endParaRPr lang="en-US" sz="1800" b="0" u="none" strike="noStrike">
              <a:solidFill>
                <a:srgbClr val="000000"/>
              </a:solidFill>
              <a:effectLst/>
              <a:uFillTx/>
              <a:latin typeface="Arial"/>
            </a:endParaRPr>
          </a:p>
        </p:txBody>
      </p:sp>
      <p:sp>
        <p:nvSpPr>
          <p:cNvPr id="373" name="TextBox 9"/>
          <p:cNvSpPr/>
          <p:nvPr/>
        </p:nvSpPr>
        <p:spPr>
          <a:xfrm>
            <a:off x="583560" y="4175640"/>
            <a:ext cx="8263800" cy="1199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none" strike="noStrike">
                <a:solidFill>
                  <a:schemeClr val="dk1"/>
                </a:solidFill>
                <a:effectLst/>
                <a:uFillTx/>
                <a:latin typeface="Arial"/>
              </a:rPr>
              <a:t>4) Caries is modulated by saliva and other buffering systems  -  </a:t>
            </a:r>
            <a:r>
              <a:rPr lang="en-US" sz="1800" b="0" u="none" strike="noStrike">
                <a:solidFill>
                  <a:schemeClr val="dk1"/>
                </a:solidFill>
                <a:effectLst/>
                <a:uFillTx/>
                <a:latin typeface="Arial"/>
              </a:rPr>
              <a:t>buffers in saliva and in plaque itself can neutralize acid produced by </a:t>
            </a:r>
            <a:r>
              <a:rPr lang="en-US" sz="1800" b="0" i="1" u="none" strike="noStrike">
                <a:solidFill>
                  <a:schemeClr val="dk1"/>
                </a:solidFill>
                <a:effectLst/>
                <a:uFillTx/>
                <a:latin typeface="Arial"/>
              </a:rPr>
              <a:t>S. mutans</a:t>
            </a:r>
            <a:r>
              <a:rPr lang="en-US" sz="1800" b="0" u="none" strike="noStrike">
                <a:solidFill>
                  <a:schemeClr val="dk1"/>
                </a:solidFill>
                <a:effectLst/>
                <a:uFillTx/>
                <a:latin typeface="Arial"/>
              </a:rPr>
              <a:t>; </a:t>
            </a:r>
            <a:endParaRPr lang="en-US" sz="1800" b="0" u="none" strike="noStrike">
              <a:solidFill>
                <a:srgbClr val="000000"/>
              </a:solidFill>
              <a:effectLst/>
              <a:uFillTx/>
              <a:latin typeface="Arial"/>
            </a:endParaRPr>
          </a:p>
          <a:p>
            <a:pPr>
              <a:lnSpc>
                <a:spcPct val="100000"/>
              </a:lnSpc>
            </a:pPr>
            <a:r>
              <a:rPr lang="en-US" sz="1800" b="0" u="none" strike="noStrike">
                <a:solidFill>
                  <a:schemeClr val="dk1"/>
                </a:solidFill>
                <a:effectLst/>
                <a:uFillTx/>
                <a:latin typeface="Arial"/>
              </a:rPr>
              <a:t>saliva also contains antimicrobial components; low salivary flow is associated with high risk for caries.</a:t>
            </a:r>
            <a:endParaRPr lang="en-US" sz="1800" b="0" u="none" strike="noStrike">
              <a:solidFill>
                <a:srgbClr val="000000"/>
              </a:solidFill>
              <a:effectLst/>
              <a:uFillTx/>
              <a:latin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PlaceHolder 1"/>
          <p:cNvSpPr>
            <a:spLocks noGrp="1"/>
          </p:cNvSpPr>
          <p:nvPr>
            <p:ph type="title"/>
          </p:nvPr>
        </p:nvSpPr>
        <p:spPr>
          <a:xfrm>
            <a:off x="685800" y="87840"/>
            <a:ext cx="7771680" cy="91368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2400" b="1" u="none" strike="noStrike">
                <a:solidFill>
                  <a:schemeClr val="dk1"/>
                </a:solidFill>
                <a:effectLst/>
                <a:uFillTx/>
                <a:latin typeface="Arial"/>
              </a:rPr>
              <a:t>Background Biochemistry &amp; Metabolism</a:t>
            </a:r>
            <a:endParaRPr lang="en-US" sz="2400" b="0" u="none" strike="noStrike">
              <a:solidFill>
                <a:srgbClr val="000000"/>
              </a:solidFill>
              <a:effectLst/>
              <a:uFillTx/>
              <a:latin typeface="Arial"/>
            </a:endParaRPr>
          </a:p>
        </p:txBody>
      </p:sp>
      <p:sp>
        <p:nvSpPr>
          <p:cNvPr id="133" name="PlaceHolder 2"/>
          <p:cNvSpPr>
            <a:spLocks noGrp="1"/>
          </p:cNvSpPr>
          <p:nvPr>
            <p:ph/>
          </p:nvPr>
        </p:nvSpPr>
        <p:spPr>
          <a:xfrm>
            <a:off x="152280" y="1066680"/>
            <a:ext cx="3885480" cy="5333400"/>
          </a:xfrm>
          <a:prstGeom prst="rect">
            <a:avLst/>
          </a:prstGeom>
          <a:noFill/>
          <a:ln w="0">
            <a:noFill/>
          </a:ln>
        </p:spPr>
        <p:txBody>
          <a:bodyPr lIns="91440" tIns="45720" rIns="91440" bIns="45720" numCol="1" spcCol="0" anchor="t">
            <a:noAutofit/>
          </a:bodyPr>
          <a:lstStyle/>
          <a:p>
            <a:pPr marL="343080" indent="-343080">
              <a:lnSpc>
                <a:spcPct val="100000"/>
              </a:lnSpc>
              <a:spcBef>
                <a:spcPts val="400"/>
              </a:spcBef>
              <a:buClr>
                <a:srgbClr val="000000"/>
              </a:buClr>
              <a:buFont typeface="Symbol" charset="2"/>
              <a:buChar char=""/>
            </a:pPr>
            <a:r>
              <a:rPr lang="en-US" sz="2000" b="0" u="none" strike="noStrike">
                <a:solidFill>
                  <a:schemeClr val="dk1"/>
                </a:solidFill>
                <a:effectLst/>
                <a:uFillTx/>
                <a:latin typeface="Arial"/>
              </a:rPr>
              <a:t>Glycolysis uses 6-carbon sugars to produce ATP and two 3-carbon pyruvates. NADH is also produced and must be recycled to NAD+</a:t>
            </a:r>
            <a:endParaRPr lang="en-US" sz="2000" b="0" u="none" strike="noStrike">
              <a:solidFill>
                <a:srgbClr val="000000"/>
              </a:solidFill>
              <a:effectLst/>
              <a:uFillTx/>
              <a:latin typeface="Arial"/>
            </a:endParaRPr>
          </a:p>
          <a:p>
            <a:pPr indent="0">
              <a:lnSpc>
                <a:spcPct val="100000"/>
              </a:lnSpc>
              <a:spcBef>
                <a:spcPts val="400"/>
              </a:spcBef>
              <a:buNone/>
              <a:tabLst>
                <a:tab pos="0" algn="l"/>
              </a:tabLst>
            </a:pPr>
            <a:endParaRPr lang="en-US" sz="2000" b="0" u="none" strike="noStrike">
              <a:solidFill>
                <a:srgbClr val="000000"/>
              </a:solidFill>
              <a:effectLst/>
              <a:uFillTx/>
              <a:latin typeface="Arial"/>
            </a:endParaRPr>
          </a:p>
          <a:p>
            <a:pPr marL="343080" indent="-343080">
              <a:lnSpc>
                <a:spcPct val="100000"/>
              </a:lnSpc>
              <a:spcBef>
                <a:spcPts val="400"/>
              </a:spcBef>
              <a:buClr>
                <a:srgbClr val="000000"/>
              </a:buClr>
              <a:buFont typeface="Symbol" charset="2"/>
              <a:buChar char=""/>
              <a:tabLst>
                <a:tab pos="0" algn="l"/>
              </a:tabLst>
            </a:pPr>
            <a:r>
              <a:rPr lang="en-US" sz="2000" b="0" u="none" strike="noStrike">
                <a:solidFill>
                  <a:schemeClr val="dk1"/>
                </a:solidFill>
                <a:effectLst/>
                <a:uFillTx/>
                <a:latin typeface="Arial"/>
              </a:rPr>
              <a:t>NAD+ is an electron carrier, necessary for the redox reactions used in catabolism, ie the breakdown of compounds to produce energy</a:t>
            </a:r>
            <a:endParaRPr lang="en-US" sz="2000" b="0" u="none" strike="noStrike">
              <a:solidFill>
                <a:srgbClr val="000000"/>
              </a:solidFill>
              <a:effectLst/>
              <a:uFillTx/>
              <a:latin typeface="Arial"/>
            </a:endParaRPr>
          </a:p>
          <a:p>
            <a:pPr indent="0">
              <a:lnSpc>
                <a:spcPct val="100000"/>
              </a:lnSpc>
              <a:spcBef>
                <a:spcPts val="400"/>
              </a:spcBef>
              <a:buNone/>
              <a:tabLst>
                <a:tab pos="0" algn="l"/>
              </a:tabLst>
            </a:pPr>
            <a:endParaRPr lang="en-US" sz="2000" b="0" u="none" strike="noStrike">
              <a:solidFill>
                <a:srgbClr val="000000"/>
              </a:solidFill>
              <a:effectLst/>
              <a:uFillTx/>
              <a:latin typeface="Arial"/>
            </a:endParaRPr>
          </a:p>
          <a:p>
            <a:pPr marL="343080" indent="-343080">
              <a:lnSpc>
                <a:spcPct val="100000"/>
              </a:lnSpc>
              <a:spcBef>
                <a:spcPts val="400"/>
              </a:spcBef>
              <a:buClr>
                <a:srgbClr val="000000"/>
              </a:buClr>
              <a:buFont typeface="Symbol" charset="2"/>
              <a:buChar char=""/>
              <a:tabLst>
                <a:tab pos="0" algn="l"/>
              </a:tabLst>
            </a:pPr>
            <a:r>
              <a:rPr lang="en-US" sz="2000" b="0" u="none" strike="noStrike">
                <a:solidFill>
                  <a:schemeClr val="dk1"/>
                </a:solidFill>
                <a:effectLst/>
                <a:uFillTx/>
                <a:latin typeface="Arial"/>
              </a:rPr>
              <a:t>How do we turn NADH back into NAD+ ? </a:t>
            </a:r>
            <a:endParaRPr lang="en-US" sz="2000" b="0" u="none" strike="noStrike">
              <a:solidFill>
                <a:srgbClr val="000000"/>
              </a:solidFill>
              <a:effectLst/>
              <a:uFillTx/>
              <a:latin typeface="Arial"/>
            </a:endParaRPr>
          </a:p>
          <a:p>
            <a:pPr marL="743040" lvl="1" indent="-285840">
              <a:lnSpc>
                <a:spcPct val="100000"/>
              </a:lnSpc>
              <a:spcBef>
                <a:spcPts val="320"/>
              </a:spcBef>
              <a:buClr>
                <a:srgbClr val="000000"/>
              </a:buClr>
              <a:buFont typeface="Symbol" charset="2"/>
              <a:buChar char=""/>
              <a:tabLst>
                <a:tab pos="0" algn="l"/>
              </a:tabLst>
            </a:pPr>
            <a:r>
              <a:rPr lang="en-US" sz="1600" b="1" u="sng" strike="noStrike">
                <a:solidFill>
                  <a:schemeClr val="dk1"/>
                </a:solidFill>
                <a:effectLst/>
                <a:uFillTx/>
                <a:latin typeface="Arial"/>
              </a:rPr>
              <a:t>Fermentation!</a:t>
            </a:r>
            <a:endParaRPr lang="en-US" sz="1600" b="0" u="none" strike="noStrike">
              <a:solidFill>
                <a:srgbClr val="000000"/>
              </a:solidFill>
              <a:effectLst/>
              <a:uFillTx/>
              <a:latin typeface="Arial"/>
            </a:endParaRPr>
          </a:p>
          <a:p>
            <a:pPr indent="0">
              <a:lnSpc>
                <a:spcPct val="100000"/>
              </a:lnSpc>
              <a:spcBef>
                <a:spcPts val="400"/>
              </a:spcBef>
              <a:buNone/>
              <a:tabLst>
                <a:tab pos="0" algn="l"/>
              </a:tabLst>
            </a:pPr>
            <a:endParaRPr lang="en-US" sz="2000" b="0" u="none" strike="noStrike">
              <a:solidFill>
                <a:srgbClr val="000000"/>
              </a:solidFill>
              <a:effectLst/>
              <a:uFillTx/>
              <a:latin typeface="Arial"/>
            </a:endParaRPr>
          </a:p>
        </p:txBody>
      </p:sp>
      <p:pic>
        <p:nvPicPr>
          <p:cNvPr id="134" name="Picture 3" descr="Chemical pathway for glycolysis with all compounds named, showing entry and exit points for compounds such as ADP / ATP, NAD+ and NADH as well as just names of each compound in the path."/>
          <p:cNvPicPr/>
          <p:nvPr/>
        </p:nvPicPr>
        <p:blipFill>
          <a:blip r:embed="rId2"/>
          <a:stretch/>
        </p:blipFill>
        <p:spPr>
          <a:xfrm>
            <a:off x="4185720" y="771840"/>
            <a:ext cx="4569480" cy="5997600"/>
          </a:xfrm>
          <a:prstGeom prst="rect">
            <a:avLst/>
          </a:prstGeom>
          <a:noFill/>
          <a:ln w="0">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PlaceHolder 1"/>
          <p:cNvSpPr>
            <a:spLocks noGrp="1"/>
          </p:cNvSpPr>
          <p:nvPr>
            <p:ph type="title"/>
          </p:nvPr>
        </p:nvSpPr>
        <p:spPr>
          <a:xfrm>
            <a:off x="685800" y="76320"/>
            <a:ext cx="7771680" cy="60876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3200" b="1" u="none" strike="noStrike">
                <a:solidFill>
                  <a:schemeClr val="dk1"/>
                </a:solidFill>
                <a:effectLst/>
                <a:uFillTx/>
                <a:latin typeface="Arial"/>
              </a:rPr>
              <a:t>Fermentation</a:t>
            </a:r>
            <a:endParaRPr lang="en-US" sz="3200" b="0" u="none" strike="noStrike">
              <a:solidFill>
                <a:srgbClr val="000000"/>
              </a:solidFill>
              <a:effectLst/>
              <a:uFillTx/>
              <a:latin typeface="Arial"/>
            </a:endParaRPr>
          </a:p>
        </p:txBody>
      </p:sp>
      <p:sp>
        <p:nvSpPr>
          <p:cNvPr id="136" name="PlaceHolder 2"/>
          <p:cNvSpPr>
            <a:spLocks noGrp="1"/>
          </p:cNvSpPr>
          <p:nvPr>
            <p:ph/>
          </p:nvPr>
        </p:nvSpPr>
        <p:spPr>
          <a:xfrm>
            <a:off x="286920" y="800280"/>
            <a:ext cx="3885480" cy="5257080"/>
          </a:xfrm>
          <a:prstGeom prst="rect">
            <a:avLst/>
          </a:prstGeom>
          <a:noFill/>
          <a:ln w="0">
            <a:noFill/>
          </a:ln>
        </p:spPr>
        <p:txBody>
          <a:bodyPr lIns="91440" tIns="45720" rIns="91440" bIns="45720" numCol="1" spcCol="0" anchor="t">
            <a:noAutofit/>
          </a:bodyPr>
          <a:lstStyle/>
          <a:p>
            <a:pPr marL="343080" indent="-343080">
              <a:lnSpc>
                <a:spcPct val="100000"/>
              </a:lnSpc>
              <a:spcBef>
                <a:spcPts val="479"/>
              </a:spcBef>
              <a:buClr>
                <a:srgbClr val="000000"/>
              </a:buClr>
              <a:buFont typeface="Symbol" charset="2"/>
              <a:buChar char=""/>
            </a:pPr>
            <a:r>
              <a:rPr lang="en-US" sz="2400" b="0" u="none" strike="noStrike">
                <a:solidFill>
                  <a:schemeClr val="dk1"/>
                </a:solidFill>
                <a:effectLst/>
                <a:uFillTx/>
                <a:latin typeface="Arial"/>
              </a:rPr>
              <a:t>Fermentation is when you take electrons from the oxidized compound (glucose) and add them back to derivatives of the SAME compound (pyruvate)</a:t>
            </a:r>
            <a:endParaRPr lang="en-US" sz="2400" b="0" u="none" strike="noStrike">
              <a:solidFill>
                <a:srgbClr val="000000"/>
              </a:solidFill>
              <a:effectLst/>
              <a:uFillTx/>
              <a:latin typeface="Arial"/>
            </a:endParaRPr>
          </a:p>
          <a:p>
            <a:pPr indent="0">
              <a:lnSpc>
                <a:spcPct val="100000"/>
              </a:lnSpc>
              <a:spcBef>
                <a:spcPts val="479"/>
              </a:spcBef>
              <a:buNone/>
              <a:tabLst>
                <a:tab pos="0" algn="l"/>
              </a:tabLst>
            </a:pPr>
            <a:endParaRPr lang="en-US" sz="2400" b="0" u="none" strike="noStrike">
              <a:solidFill>
                <a:srgbClr val="000000"/>
              </a:solidFill>
              <a:effectLst/>
              <a:uFillTx/>
              <a:latin typeface="Arial"/>
            </a:endParaRPr>
          </a:p>
          <a:p>
            <a:pPr indent="0">
              <a:lnSpc>
                <a:spcPct val="100000"/>
              </a:lnSpc>
              <a:spcBef>
                <a:spcPts val="479"/>
              </a:spcBef>
              <a:buNone/>
              <a:tabLst>
                <a:tab pos="0" algn="l"/>
              </a:tabLst>
            </a:pPr>
            <a:endParaRPr lang="en-US" sz="2400" b="0" u="none" strike="noStrike">
              <a:solidFill>
                <a:srgbClr val="000000"/>
              </a:solidFill>
              <a:effectLst/>
              <a:uFillTx/>
              <a:latin typeface="Arial"/>
            </a:endParaRPr>
          </a:p>
          <a:p>
            <a:pPr marL="343080" indent="-343080">
              <a:lnSpc>
                <a:spcPct val="100000"/>
              </a:lnSpc>
              <a:spcBef>
                <a:spcPts val="479"/>
              </a:spcBef>
              <a:buClr>
                <a:srgbClr val="000000"/>
              </a:buClr>
              <a:buFont typeface="Symbol" charset="2"/>
              <a:buChar char=""/>
              <a:tabLst>
                <a:tab pos="0" algn="l"/>
              </a:tabLst>
            </a:pPr>
            <a:r>
              <a:rPr lang="en-US" sz="2400" b="0" u="none" strike="noStrike">
                <a:solidFill>
                  <a:schemeClr val="dk1"/>
                </a:solidFill>
                <a:effectLst/>
                <a:uFillTx/>
                <a:latin typeface="Arial"/>
              </a:rPr>
              <a:t>There are different ways to combine these with different numbers of steps</a:t>
            </a:r>
            <a:endParaRPr lang="en-US" sz="2400" b="0" u="none" strike="noStrike">
              <a:solidFill>
                <a:srgbClr val="000000"/>
              </a:solidFill>
              <a:effectLst/>
              <a:uFillTx/>
              <a:latin typeface="Arial"/>
            </a:endParaRPr>
          </a:p>
        </p:txBody>
      </p:sp>
      <p:pic>
        <p:nvPicPr>
          <p:cNvPr id="137" name="Picture 7"/>
          <p:cNvPicPr/>
          <p:nvPr/>
        </p:nvPicPr>
        <p:blipFill>
          <a:blip r:embed="rId2"/>
          <a:stretch/>
        </p:blipFill>
        <p:spPr>
          <a:xfrm>
            <a:off x="4294440" y="762120"/>
            <a:ext cx="4561920" cy="6019200"/>
          </a:xfrm>
          <a:prstGeom prst="rect">
            <a:avLst/>
          </a:prstGeom>
          <a:noFill/>
          <a:ln w="0">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PlaceHolder 1"/>
          <p:cNvSpPr>
            <a:spLocks noGrp="1"/>
          </p:cNvSpPr>
          <p:nvPr>
            <p:ph type="title"/>
          </p:nvPr>
        </p:nvSpPr>
        <p:spPr>
          <a:xfrm>
            <a:off x="685800" y="76320"/>
            <a:ext cx="7771680" cy="608760"/>
          </a:xfrm>
          <a:prstGeom prst="rect">
            <a:avLst/>
          </a:prstGeom>
          <a:noFill/>
          <a:ln w="0">
            <a:noFill/>
          </a:ln>
        </p:spPr>
        <p:txBody>
          <a:bodyPr lIns="91440" tIns="45720" rIns="91440" bIns="45720" numCol="1" spcCol="0" anchor="ctr">
            <a:noAutofit/>
          </a:bodyPr>
          <a:lstStyle/>
          <a:p>
            <a:pPr indent="0" algn="ctr">
              <a:lnSpc>
                <a:spcPct val="100000"/>
              </a:lnSpc>
              <a:buNone/>
              <a:tabLst>
                <a:tab pos="0" algn="l"/>
              </a:tabLst>
            </a:pPr>
            <a:r>
              <a:rPr lang="en-US" sz="3200" b="1" u="none" strike="noStrike">
                <a:solidFill>
                  <a:schemeClr val="dk1"/>
                </a:solidFill>
                <a:effectLst/>
                <a:uFillTx/>
                <a:latin typeface="Arial"/>
              </a:rPr>
              <a:t>Fermentation</a:t>
            </a:r>
            <a:endParaRPr lang="en-US" sz="3200" b="0" u="none" strike="noStrike">
              <a:solidFill>
                <a:srgbClr val="000000"/>
              </a:solidFill>
              <a:effectLst/>
              <a:uFillTx/>
              <a:latin typeface="Arial"/>
            </a:endParaRPr>
          </a:p>
        </p:txBody>
      </p:sp>
      <p:sp>
        <p:nvSpPr>
          <p:cNvPr id="139" name="PlaceHolder 2"/>
          <p:cNvSpPr>
            <a:spLocks noGrp="1"/>
          </p:cNvSpPr>
          <p:nvPr>
            <p:ph/>
          </p:nvPr>
        </p:nvSpPr>
        <p:spPr>
          <a:xfrm>
            <a:off x="286920" y="800280"/>
            <a:ext cx="8704080" cy="5257080"/>
          </a:xfrm>
          <a:prstGeom prst="rect">
            <a:avLst/>
          </a:prstGeom>
          <a:noFill/>
          <a:ln w="0">
            <a:noFill/>
          </a:ln>
        </p:spPr>
        <p:txBody>
          <a:bodyPr lIns="91440" tIns="45720" rIns="91440" bIns="45720" numCol="1" spcCol="0" anchor="t">
            <a:noAutofit/>
          </a:bodyPr>
          <a:lstStyle/>
          <a:p>
            <a:pPr marL="343080" indent="-343080">
              <a:lnSpc>
                <a:spcPct val="100000"/>
              </a:lnSpc>
              <a:spcBef>
                <a:spcPts val="479"/>
              </a:spcBef>
              <a:buClr>
                <a:srgbClr val="000000"/>
              </a:buClr>
              <a:buFont typeface="Symbol" charset="2"/>
              <a:buChar char=""/>
            </a:pPr>
            <a:r>
              <a:rPr lang="en-US" sz="2400" b="0" u="none" strike="noStrike">
                <a:solidFill>
                  <a:schemeClr val="dk1"/>
                </a:solidFill>
                <a:effectLst/>
                <a:uFillTx/>
                <a:latin typeface="Arial"/>
              </a:rPr>
              <a:t>Different bacteria have different abilities to ferment to different end products</a:t>
            </a:r>
            <a:endParaRPr lang="en-US" sz="2400" b="0" u="none" strike="noStrike">
              <a:solidFill>
                <a:srgbClr val="000000"/>
              </a:solidFill>
              <a:effectLst/>
              <a:uFillTx/>
              <a:latin typeface="Arial"/>
            </a:endParaRPr>
          </a:p>
          <a:p>
            <a:pPr marL="343080" indent="-343080">
              <a:lnSpc>
                <a:spcPct val="100000"/>
              </a:lnSpc>
              <a:spcBef>
                <a:spcPts val="479"/>
              </a:spcBef>
              <a:buClr>
                <a:srgbClr val="000000"/>
              </a:buClr>
              <a:buFont typeface="Symbol" charset="2"/>
              <a:buChar char=""/>
            </a:pPr>
            <a:r>
              <a:rPr lang="en-US" sz="2400" b="0" u="none" strike="noStrike">
                <a:solidFill>
                  <a:schemeClr val="dk1"/>
                </a:solidFill>
                <a:effectLst/>
                <a:uFillTx/>
                <a:latin typeface="Arial"/>
              </a:rPr>
              <a:t>Many bacteria can ferment multiple end products</a:t>
            </a:r>
            <a:endParaRPr lang="en-US" sz="2400" b="0" u="none" strike="noStrike">
              <a:solidFill>
                <a:srgbClr val="000000"/>
              </a:solidFill>
              <a:effectLst/>
              <a:uFillTx/>
              <a:latin typeface="Arial"/>
            </a:endParaRPr>
          </a:p>
          <a:p>
            <a:pPr marL="343080" indent="-343080">
              <a:lnSpc>
                <a:spcPct val="100000"/>
              </a:lnSpc>
              <a:spcBef>
                <a:spcPts val="479"/>
              </a:spcBef>
              <a:buClr>
                <a:srgbClr val="000000"/>
              </a:buClr>
              <a:buFont typeface="Symbol" charset="2"/>
              <a:buChar char=""/>
            </a:pPr>
            <a:r>
              <a:rPr lang="en-US" sz="2400" b="0" u="none" strike="noStrike">
                <a:solidFill>
                  <a:schemeClr val="dk1"/>
                </a:solidFill>
                <a:effectLst/>
                <a:uFillTx/>
                <a:latin typeface="Arial"/>
              </a:rPr>
              <a:t>Cells regulate which ones to produce in certain contexts</a:t>
            </a:r>
            <a:endParaRPr lang="en-US" sz="2400" b="0" u="none" strike="noStrike">
              <a:solidFill>
                <a:srgbClr val="000000"/>
              </a:solidFill>
              <a:effectLst/>
              <a:uFillTx/>
              <a:latin typeface="Arial"/>
            </a:endParaRPr>
          </a:p>
          <a:p>
            <a:pPr marL="343080" indent="-343080">
              <a:lnSpc>
                <a:spcPct val="100000"/>
              </a:lnSpc>
              <a:spcBef>
                <a:spcPts val="479"/>
              </a:spcBef>
              <a:buClr>
                <a:srgbClr val="000000"/>
              </a:buClr>
              <a:buFont typeface="Symbol" charset="2"/>
              <a:buChar char=""/>
            </a:pPr>
            <a:r>
              <a:rPr lang="en-US" sz="2400" b="0" u="sng" strike="noStrike">
                <a:solidFill>
                  <a:schemeClr val="dk1"/>
                </a:solidFill>
                <a:effectLst/>
                <a:uFillTx/>
                <a:latin typeface="Arial"/>
              </a:rPr>
              <a:t>Heterofermentative</a:t>
            </a:r>
            <a:r>
              <a:rPr lang="en-US" sz="2400" b="0" u="none" strike="noStrike">
                <a:solidFill>
                  <a:schemeClr val="dk1"/>
                </a:solidFill>
                <a:effectLst/>
                <a:uFillTx/>
                <a:latin typeface="Arial"/>
              </a:rPr>
              <a:t> = different products at once</a:t>
            </a:r>
            <a:endParaRPr lang="en-US" sz="2400" b="0" u="none" strike="noStrike">
              <a:solidFill>
                <a:srgbClr val="000000"/>
              </a:solidFill>
              <a:effectLst/>
              <a:uFillTx/>
              <a:latin typeface="Arial"/>
            </a:endParaRPr>
          </a:p>
          <a:p>
            <a:pPr marL="343080" indent="-343080">
              <a:lnSpc>
                <a:spcPct val="100000"/>
              </a:lnSpc>
              <a:spcBef>
                <a:spcPts val="479"/>
              </a:spcBef>
              <a:buClr>
                <a:srgbClr val="000000"/>
              </a:buClr>
              <a:buFont typeface="Symbol" charset="2"/>
              <a:buChar char=""/>
            </a:pPr>
            <a:r>
              <a:rPr lang="en-US" sz="2400" b="0" u="sng" strike="noStrike">
                <a:solidFill>
                  <a:schemeClr val="dk1"/>
                </a:solidFill>
                <a:effectLst/>
                <a:uFillTx/>
                <a:latin typeface="Arial"/>
              </a:rPr>
              <a:t>Homofermentative</a:t>
            </a:r>
            <a:r>
              <a:rPr lang="en-US" sz="2400" b="0" u="none" strike="noStrike">
                <a:solidFill>
                  <a:schemeClr val="dk1"/>
                </a:solidFill>
                <a:effectLst/>
                <a:uFillTx/>
                <a:latin typeface="Arial"/>
              </a:rPr>
              <a:t> = only one fermentation product</a:t>
            </a:r>
            <a:endParaRPr lang="en-US" sz="2400" b="0" u="none" strike="noStrike">
              <a:solidFill>
                <a:srgbClr val="000000"/>
              </a:solidFill>
              <a:effectLst/>
              <a:uFillTx/>
              <a:latin typeface="Arial"/>
            </a:endParaRPr>
          </a:p>
          <a:p>
            <a:pPr indent="0">
              <a:lnSpc>
                <a:spcPct val="100000"/>
              </a:lnSpc>
              <a:spcBef>
                <a:spcPts val="479"/>
              </a:spcBef>
              <a:buNone/>
              <a:tabLst>
                <a:tab pos="0" algn="l"/>
              </a:tabLst>
            </a:pPr>
            <a:endParaRPr lang="en-US" sz="2400" b="0" u="none" strike="noStrike">
              <a:solidFill>
                <a:srgbClr val="000000"/>
              </a:solidFill>
              <a:effectLst/>
              <a:uFillTx/>
              <a:latin typeface="Arial"/>
            </a:endParaRPr>
          </a:p>
          <a:p>
            <a:pPr marL="343080" indent="-343080">
              <a:lnSpc>
                <a:spcPct val="100000"/>
              </a:lnSpc>
              <a:spcBef>
                <a:spcPts val="479"/>
              </a:spcBef>
              <a:buClr>
                <a:srgbClr val="000000"/>
              </a:buClr>
              <a:buFont typeface="Symbol" charset="2"/>
              <a:buChar char=""/>
              <a:tabLst>
                <a:tab pos="0" algn="l"/>
              </a:tabLst>
            </a:pPr>
            <a:r>
              <a:rPr lang="en-US" sz="2400" b="0" u="none" strike="noStrike">
                <a:solidFill>
                  <a:schemeClr val="dk1"/>
                </a:solidFill>
                <a:effectLst/>
                <a:uFillTx/>
                <a:latin typeface="Arial"/>
              </a:rPr>
              <a:t>Fermentation doesn’t have to happen only when oxygen is absent (but it helps)</a:t>
            </a:r>
            <a:endParaRPr lang="en-US" sz="2400" b="0" u="none" strike="noStrike">
              <a:solidFill>
                <a:srgbClr val="000000"/>
              </a:solidFill>
              <a:effectLst/>
              <a:uFillTx/>
              <a:latin typeface="Arial"/>
            </a:endParaRPr>
          </a:p>
          <a:p>
            <a:pPr indent="0">
              <a:lnSpc>
                <a:spcPct val="100000"/>
              </a:lnSpc>
              <a:spcBef>
                <a:spcPts val="479"/>
              </a:spcBef>
              <a:buNone/>
              <a:tabLst>
                <a:tab pos="0" algn="l"/>
              </a:tabLst>
            </a:pPr>
            <a:endParaRPr lang="en-US" sz="2400" b="0" u="none" strike="noStrike">
              <a:solidFill>
                <a:srgbClr val="000000"/>
              </a:solidFill>
              <a:effectLst/>
              <a:uFillTx/>
              <a:latin typeface="Arial"/>
            </a:endParaRPr>
          </a:p>
          <a:p>
            <a:pPr marL="343080" indent="-343080">
              <a:lnSpc>
                <a:spcPct val="100000"/>
              </a:lnSpc>
              <a:spcBef>
                <a:spcPts val="479"/>
              </a:spcBef>
              <a:buClr>
                <a:srgbClr val="000000"/>
              </a:buClr>
              <a:buFont typeface="Symbol" charset="2"/>
              <a:buChar char=""/>
              <a:tabLst>
                <a:tab pos="0" algn="l"/>
              </a:tabLst>
            </a:pPr>
            <a:r>
              <a:rPr lang="en-US" sz="2400" b="0" u="sng" strike="noStrike">
                <a:solidFill>
                  <a:schemeClr val="dk1"/>
                </a:solidFill>
                <a:effectLst/>
                <a:uFillTx/>
                <a:latin typeface="Arial"/>
              </a:rPr>
              <a:t>Respiration</a:t>
            </a:r>
            <a:r>
              <a:rPr lang="en-US" sz="2400" b="0" u="none" strike="noStrike">
                <a:solidFill>
                  <a:schemeClr val="dk1"/>
                </a:solidFill>
                <a:effectLst/>
                <a:uFillTx/>
                <a:latin typeface="Arial"/>
              </a:rPr>
              <a:t> = dumping electrons from NADH onto things not derived from the input carbon source (like oxygen)</a:t>
            </a:r>
            <a:endParaRPr lang="en-US" sz="2400" b="0" u="none" strike="noStrike">
              <a:solidFill>
                <a:srgbClr val="000000"/>
              </a:solidFill>
              <a:effectLst/>
              <a:uFillTx/>
              <a:latin typeface="Arial"/>
            </a:endParaRPr>
          </a:p>
          <a:p>
            <a:pPr indent="0">
              <a:lnSpc>
                <a:spcPct val="100000"/>
              </a:lnSpc>
              <a:spcBef>
                <a:spcPts val="479"/>
              </a:spcBef>
              <a:buNone/>
              <a:tabLst>
                <a:tab pos="0" algn="l"/>
              </a:tabLst>
            </a:pPr>
            <a:endParaRPr lang="en-US" sz="2400" b="0" u="none" strike="noStrike">
              <a:solidFill>
                <a:srgbClr val="000000"/>
              </a:solidFill>
              <a:effectLst/>
              <a:uFillTx/>
              <a:latin typeface="Arial"/>
            </a:endParaRPr>
          </a:p>
          <a:p>
            <a:pPr indent="0">
              <a:lnSpc>
                <a:spcPct val="100000"/>
              </a:lnSpc>
              <a:spcBef>
                <a:spcPts val="479"/>
              </a:spcBef>
              <a:buNone/>
              <a:tabLst>
                <a:tab pos="0" algn="l"/>
              </a:tabLst>
            </a:pPr>
            <a:endParaRPr lang="en-US" sz="2400" b="0" u="none" strike="noStrike">
              <a:solidFill>
                <a:srgbClr val="000000"/>
              </a:solidFill>
              <a:effectLst/>
              <a:uFillTx/>
              <a:latin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Oval 2"/>
          <p:cNvSpPr/>
          <p:nvPr/>
        </p:nvSpPr>
        <p:spPr>
          <a:xfrm>
            <a:off x="1981080" y="1143000"/>
            <a:ext cx="3299760" cy="3429720"/>
          </a:xfrm>
          <a:prstGeom prst="ellipse">
            <a:avLst/>
          </a:prstGeom>
          <a:noFill/>
          <a:ln w="57150">
            <a:solidFill>
              <a:srgbClr val="606060"/>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141" name="Oval 3"/>
          <p:cNvSpPr/>
          <p:nvPr/>
        </p:nvSpPr>
        <p:spPr>
          <a:xfrm>
            <a:off x="4002120" y="1143000"/>
            <a:ext cx="3297960" cy="3429720"/>
          </a:xfrm>
          <a:prstGeom prst="ellipse">
            <a:avLst/>
          </a:prstGeom>
          <a:noFill/>
          <a:ln w="57150">
            <a:solidFill>
              <a:srgbClr val="00B050"/>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142" name="Oval 4"/>
          <p:cNvSpPr/>
          <p:nvPr/>
        </p:nvSpPr>
        <p:spPr>
          <a:xfrm>
            <a:off x="2990880" y="2894040"/>
            <a:ext cx="3299760" cy="3429720"/>
          </a:xfrm>
          <a:prstGeom prst="ellipse">
            <a:avLst/>
          </a:prstGeom>
          <a:noFill/>
          <a:ln w="57150">
            <a:solidFill>
              <a:srgbClr val="606060"/>
            </a:solidFill>
            <a:round/>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endParaRPr lang="en-US" sz="1800" b="0" u="none" strike="noStrike">
              <a:solidFill>
                <a:schemeClr val="lt1"/>
              </a:solidFill>
              <a:effectLst/>
              <a:uFillTx/>
              <a:latin typeface="Tahoma"/>
            </a:endParaRPr>
          </a:p>
        </p:txBody>
      </p:sp>
      <p:sp>
        <p:nvSpPr>
          <p:cNvPr id="143" name="Text Box 5"/>
          <p:cNvSpPr/>
          <p:nvPr/>
        </p:nvSpPr>
        <p:spPr>
          <a:xfrm>
            <a:off x="2286000" y="2050920"/>
            <a:ext cx="1799640" cy="91512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800" b="1" u="none" strike="noStrike">
                <a:solidFill>
                  <a:schemeClr val="dk2">
                    <a:lumMod val="60000"/>
                    <a:lumOff val="40000"/>
                  </a:schemeClr>
                </a:solidFill>
                <a:effectLst/>
                <a:uFillTx/>
                <a:latin typeface="Arial"/>
              </a:rPr>
              <a:t>Host Factors</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dk2">
                    <a:lumMod val="60000"/>
                    <a:lumOff val="40000"/>
                  </a:schemeClr>
                </a:solidFill>
                <a:effectLst/>
                <a:uFillTx/>
                <a:latin typeface="Arial"/>
              </a:rPr>
              <a:t>       &amp;</a:t>
            </a:r>
            <a:endParaRPr lang="en-US" sz="1800" b="0" u="none" strike="noStrike">
              <a:solidFill>
                <a:srgbClr val="000000"/>
              </a:solidFill>
              <a:effectLst/>
              <a:uFillTx/>
              <a:latin typeface="Arial"/>
            </a:endParaRPr>
          </a:p>
          <a:p>
            <a:pPr algn="ctr">
              <a:lnSpc>
                <a:spcPct val="100000"/>
              </a:lnSpc>
            </a:pPr>
            <a:r>
              <a:rPr lang="en-US" sz="1800" b="1" u="none" strike="noStrike">
                <a:solidFill>
                  <a:schemeClr val="dk2">
                    <a:lumMod val="60000"/>
                    <a:lumOff val="40000"/>
                  </a:schemeClr>
                </a:solidFill>
                <a:effectLst/>
                <a:uFillTx/>
                <a:latin typeface="Arial"/>
              </a:rPr>
              <a:t>    Teeth</a:t>
            </a:r>
            <a:endParaRPr lang="en-US" sz="1800" b="0" u="none" strike="noStrike">
              <a:solidFill>
                <a:srgbClr val="000000"/>
              </a:solidFill>
              <a:effectLst/>
              <a:uFillTx/>
              <a:latin typeface="Arial"/>
            </a:endParaRPr>
          </a:p>
        </p:txBody>
      </p:sp>
      <p:sp>
        <p:nvSpPr>
          <p:cNvPr id="144" name="Text Box 6"/>
          <p:cNvSpPr/>
          <p:nvPr/>
        </p:nvSpPr>
        <p:spPr>
          <a:xfrm>
            <a:off x="5486400" y="1842480"/>
            <a:ext cx="1409040" cy="101484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2000" b="1" u="none" strike="noStrike" spc="51">
                <a:solidFill>
                  <a:schemeClr val="dk1"/>
                </a:solidFill>
                <a:effectLst/>
                <a:uFillTx/>
                <a:latin typeface="Arial"/>
              </a:rPr>
              <a:t>Plaque</a:t>
            </a:r>
            <a:endParaRPr lang="en-US" sz="2000" b="0" u="none" strike="noStrike">
              <a:solidFill>
                <a:srgbClr val="000000"/>
              </a:solidFill>
              <a:effectLst/>
              <a:uFillTx/>
              <a:latin typeface="Arial"/>
            </a:endParaRPr>
          </a:p>
          <a:p>
            <a:pPr algn="ctr">
              <a:lnSpc>
                <a:spcPct val="100000"/>
              </a:lnSpc>
            </a:pPr>
            <a:r>
              <a:rPr lang="en-US" sz="2000" b="1" u="none" strike="noStrike" spc="51">
                <a:solidFill>
                  <a:schemeClr val="dk1"/>
                </a:solidFill>
                <a:effectLst/>
                <a:uFillTx/>
                <a:latin typeface="Arial"/>
              </a:rPr>
              <a:t>Microbial Biofilm</a:t>
            </a:r>
            <a:endParaRPr lang="en-US" sz="2000" b="0" u="none" strike="noStrike">
              <a:solidFill>
                <a:srgbClr val="000000"/>
              </a:solidFill>
              <a:effectLst/>
              <a:uFillTx/>
              <a:latin typeface="Arial"/>
            </a:endParaRPr>
          </a:p>
        </p:txBody>
      </p:sp>
      <p:sp>
        <p:nvSpPr>
          <p:cNvPr id="145" name="Text Box 7"/>
          <p:cNvSpPr/>
          <p:nvPr/>
        </p:nvSpPr>
        <p:spPr>
          <a:xfrm>
            <a:off x="3733920" y="4876920"/>
            <a:ext cx="1932840" cy="640800"/>
          </a:xfrm>
          <a:prstGeom prst="rect">
            <a:avLst/>
          </a:prstGeom>
          <a:noFill/>
          <a:ln w="9525">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800" b="1" u="none" strike="noStrike">
                <a:solidFill>
                  <a:schemeClr val="dk2">
                    <a:lumMod val="60000"/>
                    <a:lumOff val="40000"/>
                  </a:schemeClr>
                </a:solidFill>
                <a:effectLst/>
                <a:uFillTx/>
                <a:latin typeface="Arial"/>
              </a:rPr>
              <a:t>  Environment</a:t>
            </a:r>
            <a:endParaRPr lang="en-US" sz="1800" b="0" u="none" strike="noStrike">
              <a:solidFill>
                <a:srgbClr val="000000"/>
              </a:solidFill>
              <a:effectLst/>
              <a:uFillTx/>
              <a:latin typeface="Arial"/>
            </a:endParaRPr>
          </a:p>
          <a:p>
            <a:pPr>
              <a:lnSpc>
                <a:spcPct val="100000"/>
              </a:lnSpc>
            </a:pPr>
            <a:r>
              <a:rPr lang="en-US" sz="1800" b="1" u="none" strike="noStrike">
                <a:solidFill>
                  <a:schemeClr val="dk2">
                    <a:lumMod val="60000"/>
                    <a:lumOff val="40000"/>
                  </a:schemeClr>
                </a:solidFill>
                <a:effectLst/>
                <a:uFillTx/>
                <a:latin typeface="Arial"/>
              </a:rPr>
              <a:t>Dietary Factors</a:t>
            </a:r>
            <a:endParaRPr lang="en-US" sz="1800" b="0" u="none" strike="noStrike">
              <a:solidFill>
                <a:srgbClr val="000000"/>
              </a:solidFill>
              <a:effectLst/>
              <a:uFillTx/>
              <a:latin typeface="Arial"/>
            </a:endParaRPr>
          </a:p>
        </p:txBody>
      </p:sp>
      <p:sp>
        <p:nvSpPr>
          <p:cNvPr id="146" name="Text Box 11"/>
          <p:cNvSpPr/>
          <p:nvPr/>
        </p:nvSpPr>
        <p:spPr>
          <a:xfrm>
            <a:off x="4106880" y="2971800"/>
            <a:ext cx="1150200" cy="396000"/>
          </a:xfrm>
          <a:prstGeom prst="rect">
            <a:avLst/>
          </a:prstGeom>
          <a:noFill/>
          <a:ln w="9525">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2000" b="1" u="sng" strike="noStrike">
                <a:solidFill>
                  <a:srgbClr val="D8000A"/>
                </a:solidFill>
                <a:effectLst/>
                <a:uFillTx/>
                <a:latin typeface="Arial"/>
              </a:rPr>
              <a:t>CARIES</a:t>
            </a:r>
            <a:endParaRPr lang="en-US" sz="2000" b="0" u="none" strike="noStrike">
              <a:solidFill>
                <a:srgbClr val="000000"/>
              </a:solidFill>
              <a:effectLst/>
              <a:uFillTx/>
              <a:latin typeface="Arial"/>
            </a:endParaRPr>
          </a:p>
        </p:txBody>
      </p:sp>
      <p:sp>
        <p:nvSpPr>
          <p:cNvPr id="147" name="TextBox 1"/>
          <p:cNvSpPr/>
          <p:nvPr/>
        </p:nvSpPr>
        <p:spPr>
          <a:xfrm>
            <a:off x="1748160" y="259200"/>
            <a:ext cx="5784840" cy="460800"/>
          </a:xfrm>
          <a:prstGeom prst="rect">
            <a:avLst/>
          </a:prstGeom>
          <a:noFill/>
          <a:ln w="28575">
            <a:solidFill>
              <a:srgbClr val="00B050"/>
            </a:solidFill>
            <a:miter/>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2400" b="1" u="none" strike="noStrike" spc="51">
                <a:solidFill>
                  <a:schemeClr val="dk1"/>
                </a:solidFill>
                <a:effectLst/>
                <a:uFillTx/>
                <a:latin typeface="Arial"/>
              </a:rPr>
              <a:t>The Microbial Component of Caries</a:t>
            </a:r>
            <a:endParaRPr lang="en-US" sz="2400" b="0" u="none" strike="noStrike">
              <a:solidFill>
                <a:srgbClr val="000000"/>
              </a:solidFill>
              <a:effectLst/>
              <a:uFillTx/>
              <a:latin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
          <p:cNvSpPr/>
          <p:nvPr/>
        </p:nvSpPr>
        <p:spPr>
          <a:xfrm>
            <a:off x="2133000" y="136440"/>
            <a:ext cx="4877640" cy="3686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US" sz="1800" b="1" u="sng" strike="noStrike" spc="51">
                <a:solidFill>
                  <a:schemeClr val="dk1"/>
                </a:solidFill>
                <a:effectLst/>
                <a:uFillTx/>
                <a:latin typeface="Arial"/>
              </a:rPr>
              <a:t>Caries is a microbially-mediated disease</a:t>
            </a:r>
            <a:endParaRPr lang="en-US" sz="1800" b="0" u="none" strike="noStrike">
              <a:solidFill>
                <a:srgbClr val="000000"/>
              </a:solidFill>
              <a:effectLst/>
              <a:uFillTx/>
              <a:latin typeface="Arial"/>
            </a:endParaRPr>
          </a:p>
        </p:txBody>
      </p:sp>
      <p:sp>
        <p:nvSpPr>
          <p:cNvPr id="149" name="TextBox 3"/>
          <p:cNvSpPr/>
          <p:nvPr/>
        </p:nvSpPr>
        <p:spPr>
          <a:xfrm>
            <a:off x="459360" y="594360"/>
            <a:ext cx="8686080" cy="522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400" b="0" u="none" strike="noStrike" spc="51">
                <a:solidFill>
                  <a:schemeClr val="dk1"/>
                </a:solidFill>
                <a:effectLst/>
                <a:uFillTx/>
                <a:latin typeface="Arial"/>
              </a:rPr>
              <a:t>The primary pathogen associated with caries is </a:t>
            </a:r>
            <a:r>
              <a:rPr lang="en-US" sz="1400" b="0" i="1" u="none" strike="noStrike">
                <a:solidFill>
                  <a:schemeClr val="dk1"/>
                </a:solidFill>
                <a:effectLst/>
                <a:uFillTx/>
                <a:latin typeface="Arial"/>
              </a:rPr>
              <a:t>Streptococcus mutans </a:t>
            </a:r>
            <a:r>
              <a:rPr lang="en-US" sz="1400" b="0" u="none" strike="noStrike" spc="51">
                <a:solidFill>
                  <a:schemeClr val="dk1"/>
                </a:solidFill>
                <a:effectLst/>
                <a:uFillTx/>
                <a:latin typeface="Arial"/>
              </a:rPr>
              <a:t>although the community context is important, and some other organisms may also cause caries</a:t>
            </a:r>
            <a:endParaRPr lang="en-US" sz="1400" b="0" u="none" strike="noStrike">
              <a:solidFill>
                <a:srgbClr val="000000"/>
              </a:solidFill>
              <a:effectLst/>
              <a:uFillTx/>
              <a:latin typeface="Arial"/>
            </a:endParaRPr>
          </a:p>
        </p:txBody>
      </p:sp>
      <p:sp>
        <p:nvSpPr>
          <p:cNvPr id="150" name="TextBox 6"/>
          <p:cNvSpPr/>
          <p:nvPr/>
        </p:nvSpPr>
        <p:spPr>
          <a:xfrm>
            <a:off x="4724280" y="5492160"/>
            <a:ext cx="3872520" cy="830160"/>
          </a:xfrm>
          <a:prstGeom prst="rect">
            <a:avLst/>
          </a:prstGeom>
          <a:solidFill>
            <a:srgbClr val="FFFFFF"/>
          </a:solidFill>
          <a:ln>
            <a:solidFill>
              <a:srgbClr val="AAE2CA"/>
            </a:solidFill>
            <a:round/>
          </a:ln>
        </p:spPr>
        <p:style>
          <a:lnRef idx="2">
            <a:schemeClr val="accent5"/>
          </a:lnRef>
          <a:fillRef idx="1">
            <a:schemeClr val="lt1"/>
          </a:fillRef>
          <a:effectRef idx="0">
            <a:schemeClr val="accent5"/>
          </a:effectRef>
          <a:fontRef idx="minor"/>
        </p:style>
        <p:txBody>
          <a:bodyPr lIns="90000" tIns="45000" rIns="90000" bIns="45000" anchor="t">
            <a:spAutoFit/>
          </a:bodyPr>
          <a:lstStyle/>
          <a:p>
            <a:pPr algn="ctr">
              <a:lnSpc>
                <a:spcPct val="100000"/>
              </a:lnSpc>
            </a:pPr>
            <a:r>
              <a:rPr lang="en-US" sz="1600" b="0" u="none" strike="noStrike">
                <a:solidFill>
                  <a:schemeClr val="dk1"/>
                </a:solidFill>
                <a:effectLst/>
                <a:uFillTx/>
                <a:latin typeface="Arial"/>
              </a:rPr>
              <a:t>The solubility of hydroxyapatite (enamel and dentin) is greater under acidic conditions</a:t>
            </a:r>
            <a:endParaRPr lang="en-US" sz="1600" b="0" u="none" strike="noStrike">
              <a:solidFill>
                <a:srgbClr val="000000"/>
              </a:solidFill>
              <a:effectLst/>
              <a:uFillTx/>
              <a:latin typeface="Arial"/>
            </a:endParaRPr>
          </a:p>
        </p:txBody>
      </p:sp>
      <p:graphicFrame>
        <p:nvGraphicFramePr>
          <p:cNvPr id="2" name="Diagram2"/>
          <p:cNvGraphicFramePr/>
          <p:nvPr>
            <p:extLst>
              <p:ext uri="{D42A27DB-BD31-4B8C-83A1-F6EECF244321}">
                <p14:modId xmlns:p14="http://schemas.microsoft.com/office/powerpoint/2010/main" val="330275393"/>
              </p:ext>
            </p:extLst>
          </p:nvPr>
        </p:nvGraphicFramePr>
        <p:xfrm>
          <a:off x="593280" y="1293120"/>
          <a:ext cx="7956720" cy="727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51" name="Picture 4" descr="Figure showing s mutans bacteria attached to a tooth and indicating the chemical pathways for fermentation, ie lactate production that drive down pH and demineralize calcium and phosphate in enamel, forming a cavity"/>
          <p:cNvPicPr/>
          <p:nvPr/>
        </p:nvPicPr>
        <p:blipFill>
          <a:blip r:embed="rId7"/>
          <a:srcRect l="5834" t="31110" r="7499"/>
          <a:stretch/>
        </p:blipFill>
        <p:spPr>
          <a:xfrm>
            <a:off x="2003040" y="2198520"/>
            <a:ext cx="5028480" cy="2997360"/>
          </a:xfrm>
          <a:prstGeom prst="rect">
            <a:avLst/>
          </a:prstGeom>
          <a:noFill/>
          <a:ln w="0">
            <a:noFill/>
          </a:ln>
        </p:spPr>
      </p:pic>
      <p:sp>
        <p:nvSpPr>
          <p:cNvPr id="152" name="TextBox 7"/>
          <p:cNvSpPr/>
          <p:nvPr/>
        </p:nvSpPr>
        <p:spPr>
          <a:xfrm>
            <a:off x="318600" y="5514480"/>
            <a:ext cx="3872520" cy="830160"/>
          </a:xfrm>
          <a:prstGeom prst="rect">
            <a:avLst/>
          </a:prstGeom>
          <a:solidFill>
            <a:srgbClr val="FFFFFF"/>
          </a:solidFill>
          <a:ln>
            <a:solidFill>
              <a:srgbClr val="AAE2CA"/>
            </a:solidFill>
            <a:round/>
          </a:ln>
        </p:spPr>
        <p:style>
          <a:lnRef idx="2">
            <a:schemeClr val="accent5"/>
          </a:lnRef>
          <a:fillRef idx="1">
            <a:schemeClr val="lt1"/>
          </a:fillRef>
          <a:effectRef idx="0">
            <a:schemeClr val="accent5"/>
          </a:effectRef>
          <a:fontRef idx="minor"/>
        </p:style>
        <p:txBody>
          <a:bodyPr lIns="90000" tIns="45000" rIns="90000" bIns="45000" anchor="t">
            <a:spAutoFit/>
          </a:bodyPr>
          <a:lstStyle/>
          <a:p>
            <a:pPr algn="ctr">
              <a:lnSpc>
                <a:spcPct val="100000"/>
              </a:lnSpc>
            </a:pPr>
            <a:r>
              <a:rPr lang="en-US" sz="1600" b="0" u="none" strike="noStrike">
                <a:solidFill>
                  <a:schemeClr val="dk1"/>
                </a:solidFill>
                <a:effectLst/>
                <a:uFillTx/>
                <a:latin typeface="Arial"/>
              </a:rPr>
              <a:t>High levels of organic acids (particularly lactic acid) lower the pH of the oral cavity</a:t>
            </a:r>
            <a:endParaRPr lang="en-US" sz="1600" b="0" u="none" strike="noStrike">
              <a:solidFill>
                <a:srgbClr val="000000"/>
              </a:solidFill>
              <a:effectLst/>
              <a:uFillTx/>
              <a:latin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Picture 1" descr="Tooth surface diagram indicating early vs late bacterial colonizers of enamel. "/>
          <p:cNvPicPr/>
          <p:nvPr/>
        </p:nvPicPr>
        <p:blipFill>
          <a:blip r:embed="rId2"/>
          <a:srcRect l="2630" b="49988"/>
          <a:stretch/>
        </p:blipFill>
        <p:spPr>
          <a:xfrm>
            <a:off x="1055160" y="1295280"/>
            <a:ext cx="7033320" cy="3351960"/>
          </a:xfrm>
          <a:prstGeom prst="rect">
            <a:avLst/>
          </a:prstGeom>
          <a:noFill/>
          <a:ln w="0">
            <a:noFill/>
          </a:ln>
        </p:spPr>
      </p:pic>
      <p:sp>
        <p:nvSpPr>
          <p:cNvPr id="154" name="TextBox 7"/>
          <p:cNvSpPr/>
          <p:nvPr/>
        </p:nvSpPr>
        <p:spPr>
          <a:xfrm>
            <a:off x="914400" y="4766760"/>
            <a:ext cx="2742480" cy="1476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en-US" sz="1800" b="0" u="sng" strike="noStrike">
                <a:solidFill>
                  <a:schemeClr val="dk1"/>
                </a:solidFill>
                <a:effectLst/>
                <a:uFillTx/>
                <a:latin typeface="Arial"/>
              </a:rPr>
              <a:t>Acid-sensitive bacteria </a:t>
            </a:r>
            <a:endParaRPr lang="en-US" sz="1800" b="0" u="none" strike="noStrike">
              <a:solidFill>
                <a:srgbClr val="000000"/>
              </a:solidFill>
              <a:effectLst/>
              <a:uFillTx/>
              <a:latin typeface="Arial"/>
            </a:endParaRPr>
          </a:p>
          <a:p>
            <a:pPr algn="ctr" defTabSz="914400">
              <a:lnSpc>
                <a:spcPct val="100000"/>
              </a:lnSpc>
            </a:pPr>
            <a:r>
              <a:rPr lang="en-US" sz="1800" b="0" i="1" u="none" strike="noStrike">
                <a:solidFill>
                  <a:schemeClr val="dk1"/>
                </a:solidFill>
                <a:effectLst/>
                <a:uFillTx/>
                <a:latin typeface="Arial"/>
              </a:rPr>
              <a:t>S. mitis</a:t>
            </a:r>
            <a:r>
              <a:rPr lang="en-US" sz="1800" b="0" u="none" strike="noStrike">
                <a:solidFill>
                  <a:schemeClr val="dk1"/>
                </a:solidFill>
                <a:effectLst/>
                <a:uFillTx/>
                <a:latin typeface="Arial"/>
              </a:rPr>
              <a:t>, </a:t>
            </a:r>
            <a:endParaRPr lang="en-US" sz="1800" b="0" u="none" strike="noStrike">
              <a:solidFill>
                <a:srgbClr val="000000"/>
              </a:solidFill>
              <a:effectLst/>
              <a:uFillTx/>
              <a:latin typeface="Arial"/>
            </a:endParaRPr>
          </a:p>
          <a:p>
            <a:pPr algn="ctr" defTabSz="914400">
              <a:lnSpc>
                <a:spcPct val="100000"/>
              </a:lnSpc>
            </a:pPr>
            <a:r>
              <a:rPr lang="en-US" sz="1800" b="0" i="1" u="none" strike="noStrike">
                <a:solidFill>
                  <a:schemeClr val="dk1"/>
                </a:solidFill>
                <a:effectLst/>
                <a:uFillTx/>
                <a:latin typeface="Arial"/>
              </a:rPr>
              <a:t>S. sanguinis, </a:t>
            </a:r>
            <a:endParaRPr lang="en-US" sz="1800" b="0" u="none" strike="noStrike">
              <a:solidFill>
                <a:srgbClr val="000000"/>
              </a:solidFill>
              <a:effectLst/>
              <a:uFillTx/>
              <a:latin typeface="Arial"/>
            </a:endParaRPr>
          </a:p>
          <a:p>
            <a:pPr algn="ctr" defTabSz="914400">
              <a:lnSpc>
                <a:spcPct val="100000"/>
              </a:lnSpc>
            </a:pPr>
            <a:r>
              <a:rPr lang="en-US" sz="1800" b="0" i="1" u="none" strike="noStrike">
                <a:solidFill>
                  <a:schemeClr val="dk1"/>
                </a:solidFill>
                <a:effectLst/>
                <a:uFillTx/>
                <a:latin typeface="Arial"/>
              </a:rPr>
              <a:t>S. gordonii </a:t>
            </a:r>
            <a:endParaRPr lang="en-US" sz="1800" b="0" u="none" strike="noStrike">
              <a:solidFill>
                <a:srgbClr val="000000"/>
              </a:solidFill>
              <a:effectLst/>
              <a:uFillTx/>
              <a:latin typeface="Arial"/>
            </a:endParaRPr>
          </a:p>
          <a:p>
            <a:pPr algn="ctr" defTabSz="914400">
              <a:lnSpc>
                <a:spcPct val="100000"/>
              </a:lnSpc>
            </a:pPr>
            <a:endParaRPr lang="en-US" sz="1800" b="0" u="none" strike="noStrike">
              <a:solidFill>
                <a:srgbClr val="000000"/>
              </a:solidFill>
              <a:effectLst/>
              <a:uFillTx/>
              <a:latin typeface="Arial"/>
            </a:endParaRPr>
          </a:p>
        </p:txBody>
      </p:sp>
      <p:sp>
        <p:nvSpPr>
          <p:cNvPr id="155" name="TextBox 8"/>
          <p:cNvSpPr/>
          <p:nvPr/>
        </p:nvSpPr>
        <p:spPr>
          <a:xfrm>
            <a:off x="3852360" y="4785480"/>
            <a:ext cx="5180760" cy="64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en-US" sz="1800" b="0" u="sng" strike="noStrike">
                <a:solidFill>
                  <a:schemeClr val="dk1"/>
                </a:solidFill>
                <a:effectLst/>
                <a:uFillTx/>
                <a:latin typeface="Arial"/>
              </a:rPr>
              <a:t>Highly acidogenic &amp; aciduric (acid-tolerant) </a:t>
            </a:r>
            <a:endParaRPr lang="en-US" sz="1800" b="0" u="none" strike="noStrike">
              <a:solidFill>
                <a:srgbClr val="000000"/>
              </a:solidFill>
              <a:effectLst/>
              <a:uFillTx/>
              <a:latin typeface="Arial"/>
            </a:endParaRPr>
          </a:p>
          <a:p>
            <a:pPr algn="ctr" defTabSz="914400">
              <a:lnSpc>
                <a:spcPct val="100000"/>
              </a:lnSpc>
            </a:pPr>
            <a:r>
              <a:rPr lang="en-US" sz="1800" b="0" i="1" u="none" strike="noStrike">
                <a:solidFill>
                  <a:schemeClr val="dk1"/>
                </a:solidFill>
                <a:effectLst/>
                <a:uFillTx/>
                <a:latin typeface="Arial"/>
              </a:rPr>
              <a:t>S. mutans</a:t>
            </a:r>
            <a:endParaRPr lang="en-US" sz="1800" b="0" u="none" strike="noStrike">
              <a:solidFill>
                <a:srgbClr val="000000"/>
              </a:solidFill>
              <a:effectLst/>
              <a:uFillTx/>
              <a:latin typeface="Arial"/>
            </a:endParaRPr>
          </a:p>
        </p:txBody>
      </p:sp>
      <p:sp>
        <p:nvSpPr>
          <p:cNvPr id="156" name="Rectangle: Rounded Corners 4"/>
          <p:cNvSpPr/>
          <p:nvPr/>
        </p:nvSpPr>
        <p:spPr>
          <a:xfrm>
            <a:off x="321840" y="339840"/>
            <a:ext cx="8711280" cy="626400"/>
          </a:xfrm>
          <a:prstGeom prst="rect">
            <a:avLst/>
          </a:prstGeom>
          <a:solidFill>
            <a:schemeClr val="bg1">
              <a:lumMod val="40000"/>
              <a:lumOff val="60000"/>
            </a:schemeClr>
          </a:solidFill>
          <a:ln w="0">
            <a:noFill/>
          </a:ln>
        </p:spPr>
        <p:style>
          <a:lnRef idx="0">
            <a:scrgbClr r="0" g="0" b="0"/>
          </a:lnRef>
          <a:fillRef idx="0">
            <a:scrgbClr r="0" g="0" b="0"/>
          </a:fillRef>
          <a:effectRef idx="0">
            <a:scrgbClr r="0" g="0" b="0"/>
          </a:effectRef>
          <a:fontRef idx="minor"/>
        </p:style>
        <p:txBody>
          <a:bodyPr lIns="68760" tIns="68760" rIns="68760" bIns="68760" numCol="1" spcCol="1440" anchor="ctr">
            <a:noAutofit/>
          </a:bodyPr>
          <a:lstStyle/>
          <a:p>
            <a:pPr defTabSz="800280">
              <a:lnSpc>
                <a:spcPct val="90000"/>
              </a:lnSpc>
              <a:spcAft>
                <a:spcPts val="629"/>
              </a:spcAft>
              <a:tabLst>
                <a:tab pos="0" algn="l"/>
              </a:tabLst>
            </a:pPr>
            <a:r>
              <a:rPr lang="en-US" sz="1800" b="1" i="1" u="none" strike="noStrike">
                <a:solidFill>
                  <a:schemeClr val="dk1"/>
                </a:solidFill>
                <a:effectLst/>
                <a:uFillTx/>
                <a:latin typeface="Arial"/>
              </a:rPr>
              <a:t>S. mutans </a:t>
            </a:r>
            <a:r>
              <a:rPr lang="en-US" sz="1800" b="1" u="none" strike="noStrike">
                <a:solidFill>
                  <a:schemeClr val="dk1"/>
                </a:solidFill>
                <a:effectLst/>
                <a:uFillTx/>
                <a:latin typeface="Arial"/>
              </a:rPr>
              <a:t>is an acidophile; it thrives in acidic environments that are lethal to many other oral organisms</a:t>
            </a:r>
            <a:endParaRPr lang="en-US" sz="1800" b="0" u="none" strike="noStrike">
              <a:solidFill>
                <a:srgbClr val="000000"/>
              </a:solidFill>
              <a:effectLst/>
              <a:uFillTx/>
              <a:latin typeface="Arial"/>
            </a:endParaRPr>
          </a:p>
        </p:txBody>
      </p:sp>
      <p:sp>
        <p:nvSpPr>
          <p:cNvPr id="157" name="TextBox 4"/>
          <p:cNvSpPr/>
          <p:nvPr/>
        </p:nvSpPr>
        <p:spPr>
          <a:xfrm>
            <a:off x="3354480" y="5782320"/>
            <a:ext cx="5680440" cy="922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1" u="none" strike="noStrike">
                <a:solidFill>
                  <a:schemeClr val="dk1"/>
                </a:solidFill>
                <a:effectLst/>
                <a:uFillTx/>
                <a:latin typeface="Tahoma"/>
              </a:rPr>
              <a:t>Ecological Plaque Hypothesis</a:t>
            </a:r>
            <a:r>
              <a:rPr lang="en-US" sz="1800" b="0" u="none" strike="noStrike">
                <a:solidFill>
                  <a:schemeClr val="dk1"/>
                </a:solidFill>
                <a:effectLst/>
                <a:uFillTx/>
                <a:latin typeface="Tahoma"/>
              </a:rPr>
              <a:t>: certain species cause caries, but are not always present in enough abundance to do so  </a:t>
            </a:r>
            <a:endParaRPr lang="en-US" sz="1800" b="0" u="none" strike="noStrike">
              <a:solidFill>
                <a:srgbClr val="000000"/>
              </a:solidFill>
              <a:effectLst/>
              <a:uFillTx/>
              <a:latin typeface="Arial"/>
            </a:endParaRPr>
          </a:p>
        </p:txBody>
      </p:sp>
    </p:spTree>
  </p:cSld>
  <p:clrMapOvr>
    <a:masterClrMapping/>
  </p:clrMapOvr>
</p:sld>
</file>

<file path=ppt/theme/theme1.xml><?xml version="1.0" encoding="utf-8"?>
<a:theme xmlns:a="http://schemas.openxmlformats.org/drawingml/2006/main" name="Default Design">
  <a:themeElements>
    <a:clrScheme name="">
      <a:dk1>
        <a:srgbClr val="000000"/>
      </a:dk1>
      <a:lt1>
        <a:srgbClr val="FFFFFF"/>
      </a:lt1>
      <a:dk2>
        <a:srgbClr val="808080"/>
      </a:dk2>
      <a:lt2>
        <a:srgbClr val="FFFF00"/>
      </a:lt2>
      <a:accent1>
        <a:srgbClr val="00CC99"/>
      </a:accent1>
      <a:accent2>
        <a:srgbClr val="3333CC"/>
      </a:accent2>
      <a:accent3>
        <a:srgbClr val="C0C0C0"/>
      </a:accent3>
      <a:accent4>
        <a:srgbClr val="DADADA"/>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8456</TotalTime>
  <Words>1692</Words>
  <Application>Microsoft Office PowerPoint</Application>
  <PresentationFormat>On-screen Show (4:3)</PresentationFormat>
  <Paragraphs>234</Paragraphs>
  <Slides>35</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35</vt:i4>
      </vt:variant>
    </vt:vector>
  </HeadingPairs>
  <TitlesOfParts>
    <vt:vector size="45" baseType="lpstr">
      <vt:lpstr>Arial</vt:lpstr>
      <vt:lpstr>Calibri</vt:lpstr>
      <vt:lpstr>Calibri Light</vt:lpstr>
      <vt:lpstr>OpenSymbol</vt:lpstr>
      <vt:lpstr>Symbol</vt:lpstr>
      <vt:lpstr>Tahoma</vt:lpstr>
      <vt:lpstr>Times New Roman</vt:lpstr>
      <vt:lpstr>Wingdings</vt:lpstr>
      <vt:lpstr>Default Design</vt:lpstr>
      <vt:lpstr>Office Theme</vt:lpstr>
      <vt:lpstr>Dental caries as an infectious disease</vt:lpstr>
      <vt:lpstr>PowerPoint Presentation</vt:lpstr>
      <vt:lpstr>PowerPoint Presentation</vt:lpstr>
      <vt:lpstr>Background Biochemistry &amp; Metabolism</vt:lpstr>
      <vt:lpstr>Fermentation</vt:lpstr>
      <vt:lpstr>Fermentation</vt:lpstr>
      <vt:lpstr>PowerPoint Presentation</vt:lpstr>
      <vt:lpstr>PowerPoint Presentation</vt:lpstr>
      <vt:lpstr>PowerPoint Presentation</vt:lpstr>
      <vt:lpstr>Microbe-based resistance to caries</vt:lpstr>
      <vt:lpstr>Microbe-based pH modulation</vt:lpstr>
      <vt:lpstr>Microbe-based antagonism of S. mutans</vt:lpstr>
      <vt:lpstr>Microbe-based antagonism of S. mutans</vt:lpstr>
      <vt:lpstr>PowerPoint Presentation</vt:lpstr>
      <vt:lpstr>PowerPoint Presentation</vt:lpstr>
      <vt:lpstr>Sucrose and polymers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Further microbe - S. mutans interaction</vt:lpstr>
      <vt:lpstr>PowerPoint Presentation</vt:lpstr>
      <vt:lpstr>PowerPoint Presentation</vt:lpstr>
      <vt:lpstr>a-Defensins and Caries</vt:lpstr>
      <vt:lpstr>HNP-3 levels and caries</vt:lpstr>
      <vt:lpstr>Defensin Expression and SNPs</vt:lpstr>
      <vt:lpstr>PowerPoint Presentation</vt:lpstr>
      <vt:lpstr>PowerPoint Presentation</vt:lpstr>
      <vt:lpstr>PowerPoint Presentation</vt:lpstr>
      <vt:lpstr>Salivary Mucin influence on plaque</vt:lpstr>
      <vt:lpstr>PowerPoint Presentation</vt:lpstr>
    </vt:vector>
  </TitlesOfParts>
  <Company>UPenn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Plaque and Caries</dc:title>
  <dc:subject/>
  <dc:creator>Demuth</dc:creator>
  <dc:description/>
  <cp:lastModifiedBy>Matthew Ramsey</cp:lastModifiedBy>
  <cp:revision>279</cp:revision>
  <dcterms:created xsi:type="dcterms:W3CDTF">2002-10-23T19:27:34Z</dcterms:created>
  <dcterms:modified xsi:type="dcterms:W3CDTF">2026-01-27T16:03:36Z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On-screen Show (4:3)</vt:lpwstr>
  </property>
  <property fmtid="{D5CDD505-2E9C-101B-9397-08002B2CF9AE}" pid="3" name="Slides">
    <vt:i4>35</vt:i4>
  </property>
</Properties>
</file>