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12.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theme/theme14.xml" ContentType="application/vnd.openxmlformats-officedocument.theme+xml"/>
  <Override PartName="/ppt/slideLayouts/slideLayout9.xml" ContentType="application/vnd.openxmlformats-officedocument.presentationml.slideLayout+xml"/>
  <Override PartName="/ppt/slideLayouts/slideLayout5.xml" ContentType="application/vnd.openxmlformats-officedocument.presentationml.slideLayout+xml"/>
  <Override PartName="/ppt/slideLayouts/slideLayout13.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presProps.xml" ContentType="application/vnd.openxmlformats-officedocument.presentationml.presProps+xml"/>
  <Override PartName="/ppt/media/image24.gif" ContentType="image/gif"/>
  <Override PartName="/ppt/media/image23.gif" ContentType="image/gif"/>
  <Override PartName="/ppt/slides/slide29.xml" ContentType="application/vnd.openxmlformats-officedocument.presentationml.slide+xml"/>
  <Override PartName="/ppt/slides/slide26.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7.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34.xml" ContentType="application/vnd.openxmlformats-officedocument.presentationml.slide+xml"/>
  <Override PartName="/ppt/slides/slide36.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38.xml" ContentType="application/vnd.openxmlformats-officedocument.presentationml.slide+xml"/>
  <Override PartName="/ppt/slides/slide18.xml" ContentType="application/vnd.openxmlformats-officedocument.presentationml.slide+xml"/>
  <Override PartName="/ppt/slides/slide41.xml" ContentType="application/vnd.openxmlformats-officedocument.presentationml.slide+xml"/>
  <Override PartName="/ppt/slides/slide4.xml" ContentType="application/vnd.openxmlformats-officedocument.presentationml.slide+xml"/>
  <Override PartName="/ppt/slides/slide37.xml" ContentType="application/vnd.openxmlformats-officedocument.presentationml.slide+xml"/>
  <Override PartName="/ppt/slides/slide16.xml" ContentType="application/vnd.openxmlformats-officedocument.presentationml.slide+xml"/>
  <Override PartName="/ppt/slides/slide40.xml" ContentType="application/vnd.openxmlformats-officedocument.presentationml.slide+xml"/>
  <Override PartName="/ppt/slides/slide2.xml" ContentType="application/vnd.openxmlformats-officedocument.presentationml.slide+xml"/>
  <Override PartName="/ppt/slides/slide23.xml" ContentType="application/vnd.openxmlformats-officedocument.presentationml.slide+xml"/>
  <Override PartName="/ppt/slides/slide5.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32.xml" ContentType="application/vnd.openxmlformats-officedocument.presentationml.slide+xml"/>
  <Override PartName="/ppt/slides/slide39.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2.xml" ContentType="application/vnd.openxmlformats-officedocument.presentationml.slide+xml"/>
  <Override PartName="/ppt/slides/slide25.xml" ContentType="application/vnd.openxmlformats-officedocument.presentationml.slide+xml"/>
  <Override PartName="/ppt/slides/slide21.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13.xml" ContentType="application/vnd.openxmlformats-officedocument.presentationml.slide+xml"/>
  <Override PartName="/ppt/slides/slide45.xml" ContentType="application/vnd.openxmlformats-officedocument.presentationml.slide+xml"/>
  <Override PartName="/ppt/slides/slide11.xml" ContentType="application/vnd.openxmlformats-officedocument.presentationml.slide+xml"/>
  <Override PartName="/ppt/slides/slide28.xml" ContentType="application/vnd.openxmlformats-officedocument.presentationml.slide+xml"/>
  <Override PartName="/ppt/slides/slide42.xml" ContentType="application/vnd.openxmlformats-officedocument.presentationml.slide+xml"/>
  <Override PartName="/ppt/slides/slide12.xml" ContentType="application/vnd.openxmlformats-officedocument.presentationml.slide+xml"/>
  <Override PartName="/ppt/notesSlides/notesSlide9.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Lst>
  <p:sldSz cx="9144000" cy="6858000"/>
  <p:notesSz cx="6858000" cy="9144000"/>
</p:presentation>
</file>

<file path=ppt/presProps.xml><?xml version="1.0" encoding="utf-8"?>
<p:presentationPr xmlns:a="http://schemas.openxmlformats.org/drawingml/2006/main" xmlns:p="http://schemas.openxmlformats.org/presentationml/2006/main" xmlns:r="http://schemas.openxmlformats.org/officeDocument/2006/relationships">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12.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50"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14.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 name="PlaceHolder 1"/>
          <p:cNvSpPr>
            <a:spLocks noGrp="1"/>
          </p:cNvSpPr>
          <p:nvPr>
            <p:ph type="sldImg"/>
          </p:nvPr>
        </p:nvSpPr>
        <p:spPr>
          <a:xfrm>
            <a:off x="533520" y="764280"/>
            <a:ext cx="6704640" cy="3771360"/>
          </a:xfrm>
          <a:prstGeom prst="rect">
            <a:avLst/>
          </a:prstGeom>
          <a:noFill/>
          <a:ln w="0">
            <a:noFill/>
          </a:ln>
        </p:spPr>
        <p:txBody>
          <a:bodyPr lIns="0" rIns="0" tIns="0" bIns="0" anchor="ctr">
            <a:noAutofit/>
          </a:bodyPr>
          <a:p>
            <a:pPr algn="ctr"/>
            <a:r>
              <a:rPr lang="en-US" sz="4400" b="0" u="none" strike="noStrike">
                <a:solidFill>
                  <a:srgbClr val="000000"/>
                </a:solidFill>
                <a:effectLst/>
                <a:uFillTx/>
                <a:latin typeface="Arial"/>
              </a:rPr>
              <a:t>Click to move the slide</a:t>
            </a:r>
            <a:endParaRPr lang="en-US" sz="4400" b="0" u="none" strike="noStrike">
              <a:solidFill>
                <a:srgbClr val="000000"/>
              </a:solidFill>
              <a:effectLst/>
              <a:uFillTx/>
              <a:latin typeface="Arial"/>
            </a:endParaRPr>
          </a:p>
        </p:txBody>
      </p:sp>
      <p:sp>
        <p:nvSpPr>
          <p:cNvPr id="72" name="PlaceHolder 2"/>
          <p:cNvSpPr>
            <a:spLocks noGrp="1"/>
          </p:cNvSpPr>
          <p:nvPr>
            <p:ph type="body"/>
          </p:nvPr>
        </p:nvSpPr>
        <p:spPr>
          <a:xfrm>
            <a:off x="777240" y="4777560"/>
            <a:ext cx="6217560" cy="4525920"/>
          </a:xfrm>
          <a:prstGeom prst="rect">
            <a:avLst/>
          </a:prstGeom>
          <a:noFill/>
          <a:ln w="0">
            <a:noFill/>
          </a:ln>
        </p:spPr>
        <p:txBody>
          <a:bodyPr lIns="0" rIns="0" tIns="0" bIns="0" anchor="t">
            <a:noAutofit/>
          </a:bodyPr>
          <a:p>
            <a:pPr indent="0">
              <a:buNone/>
            </a:pPr>
            <a:r>
              <a:rPr lang="en-US" sz="2000" b="0" u="none" strike="noStrike">
                <a:solidFill>
                  <a:srgbClr val="000000"/>
                </a:solidFill>
                <a:effectLst/>
                <a:uFillTx/>
                <a:latin typeface="Arial"/>
              </a:rPr>
              <a:t>Click to edit the notes format</a:t>
            </a:r>
            <a:endParaRPr lang="en-US" sz="2000" b="0" u="none" strike="noStrike">
              <a:solidFill>
                <a:srgbClr val="000000"/>
              </a:solidFill>
              <a:effectLst/>
              <a:uFillTx/>
              <a:latin typeface="Arial"/>
            </a:endParaRPr>
          </a:p>
        </p:txBody>
      </p:sp>
      <p:sp>
        <p:nvSpPr>
          <p:cNvPr id="73" name="PlaceHolder 3"/>
          <p:cNvSpPr>
            <a:spLocks noGrp="1"/>
          </p:cNvSpPr>
          <p:nvPr>
            <p:ph type="hdr"/>
          </p:nvPr>
        </p:nvSpPr>
        <p:spPr>
          <a:xfrm>
            <a:off x="0" y="0"/>
            <a:ext cx="3372840" cy="502560"/>
          </a:xfrm>
          <a:prstGeom prst="rect">
            <a:avLst/>
          </a:prstGeom>
          <a:noFill/>
          <a:ln w="0">
            <a:noFill/>
          </a:ln>
        </p:spPr>
        <p:txBody>
          <a:bodyPr lIns="0" rIns="0" tIns="0" bIns="0" anchor="t">
            <a:noAutofit/>
          </a:bodyPr>
          <a:p>
            <a:pPr indent="0">
              <a:buNone/>
            </a:pPr>
            <a:r>
              <a:rPr lang="en-US" sz="1400" b="0" u="none" strike="noStrike">
                <a:solidFill>
                  <a:srgbClr val="000000"/>
                </a:solidFill>
                <a:effectLst/>
                <a:uFillTx/>
                <a:latin typeface="Times New Roman"/>
              </a:rPr>
              <a:t>&lt;header&gt;</a:t>
            </a:r>
            <a:endParaRPr lang="en-US" sz="1400" b="0" u="none" strike="noStrike">
              <a:solidFill>
                <a:srgbClr val="000000"/>
              </a:solidFill>
              <a:effectLst/>
              <a:uFillTx/>
              <a:latin typeface="Times New Roman"/>
            </a:endParaRPr>
          </a:p>
        </p:txBody>
      </p:sp>
      <p:sp>
        <p:nvSpPr>
          <p:cNvPr id="74" name="PlaceHolder 4"/>
          <p:cNvSpPr>
            <a:spLocks noGrp="1"/>
          </p:cNvSpPr>
          <p:nvPr>
            <p:ph type="dt" idx="40"/>
          </p:nvPr>
        </p:nvSpPr>
        <p:spPr>
          <a:xfrm>
            <a:off x="4399200" y="0"/>
            <a:ext cx="3372840" cy="502560"/>
          </a:xfrm>
          <a:prstGeom prst="rect">
            <a:avLst/>
          </a:prstGeom>
          <a:noFill/>
          <a:ln w="0">
            <a:noFill/>
          </a:ln>
        </p:spPr>
        <p:txBody>
          <a:bodyPr lIns="0" rIns="0" tIns="0" bIns="0" anchor="t">
            <a:noAutofit/>
          </a:bodyPr>
          <a:lstStyle>
            <a:lvl1pPr indent="0" algn="r">
              <a:buNone/>
              <a:defRPr lang="en-US" sz="1400" b="0" u="none" strike="noStrike">
                <a:solidFill>
                  <a:srgbClr val="000000"/>
                </a:solidFill>
                <a:effectLst/>
                <a:uFillTx/>
                <a:latin typeface="Times New Roman"/>
              </a:defRPr>
            </a:lvl1pPr>
          </a:lstStyle>
          <a:p>
            <a:pPr indent="0" algn="r">
              <a:buNone/>
            </a:pPr>
            <a:r>
              <a:rPr lang="en-US" sz="1400" b="0" u="none" strike="noStrike">
                <a:solidFill>
                  <a:srgbClr val="000000"/>
                </a:solidFill>
                <a:effectLst/>
                <a:uFillTx/>
                <a:latin typeface="Times New Roman"/>
              </a:rPr>
              <a:t>&lt;date/time&gt;</a:t>
            </a:r>
            <a:endParaRPr lang="en-US" sz="1400" b="0" u="none" strike="noStrike">
              <a:solidFill>
                <a:srgbClr val="000000"/>
              </a:solidFill>
              <a:effectLst/>
              <a:uFillTx/>
              <a:latin typeface="Times New Roman"/>
            </a:endParaRPr>
          </a:p>
        </p:txBody>
      </p:sp>
      <p:sp>
        <p:nvSpPr>
          <p:cNvPr id="75" name="PlaceHolder 5"/>
          <p:cNvSpPr>
            <a:spLocks noGrp="1"/>
          </p:cNvSpPr>
          <p:nvPr>
            <p:ph type="ftr" idx="41"/>
          </p:nvPr>
        </p:nvSpPr>
        <p:spPr>
          <a:xfrm>
            <a:off x="0" y="9555480"/>
            <a:ext cx="3372840" cy="502560"/>
          </a:xfrm>
          <a:prstGeom prst="rect">
            <a:avLst/>
          </a:prstGeom>
          <a:noFill/>
          <a:ln w="0">
            <a:noFill/>
          </a:ln>
        </p:spPr>
        <p:txBody>
          <a:bodyPr lIns="0" rIns="0" tIns="0" bIns="0" anchor="b">
            <a:noAutofit/>
          </a:bodyPr>
          <a:lstStyle>
            <a:lvl1pPr indent="0">
              <a:buNone/>
              <a:defRPr lang="en-US" sz="1400" b="0" u="none" strike="noStrike">
                <a:solidFill>
                  <a:srgbClr val="000000"/>
                </a:solidFill>
                <a:effectLst/>
                <a:uFillTx/>
                <a:latin typeface="Times New Roman"/>
              </a:defRPr>
            </a:lvl1pPr>
          </a:lstStyle>
          <a:p>
            <a:pPr indent="0">
              <a:buNone/>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76" name="PlaceHolder 6"/>
          <p:cNvSpPr>
            <a:spLocks noGrp="1"/>
          </p:cNvSpPr>
          <p:nvPr>
            <p:ph type="sldNum" idx="42"/>
          </p:nvPr>
        </p:nvSpPr>
        <p:spPr>
          <a:xfrm>
            <a:off x="4399200" y="9555480"/>
            <a:ext cx="3372840" cy="502560"/>
          </a:xfrm>
          <a:prstGeom prst="rect">
            <a:avLst/>
          </a:prstGeom>
          <a:noFill/>
          <a:ln w="0">
            <a:noFill/>
          </a:ln>
        </p:spPr>
        <p:txBody>
          <a:bodyPr lIns="0" rIns="0" tIns="0" bIns="0" anchor="b">
            <a:noAutofit/>
          </a:bodyPr>
          <a:lstStyle>
            <a:lvl1pPr indent="0" algn="r">
              <a:buNone/>
              <a:defRPr lang="en-US" sz="1400" b="0" u="none" strike="noStrike">
                <a:solidFill>
                  <a:srgbClr val="000000"/>
                </a:solidFill>
                <a:effectLst/>
                <a:uFillTx/>
                <a:latin typeface="Times New Roman"/>
              </a:defRPr>
            </a:lvl1pPr>
          </a:lstStyle>
          <a:p>
            <a:pPr indent="0" algn="r">
              <a:buNone/>
            </a:pPr>
            <a:fld id="{1BC82D98-A192-47D1-9C3C-BE2F2289089A}" type="slidenum">
              <a:rPr lang="en-US" sz="1400" b="0" u="none" strike="noStrike">
                <a:solidFill>
                  <a:srgbClr val="000000"/>
                </a:solidFill>
                <a:effectLst/>
                <a:uFillTx/>
                <a:latin typeface="Times New Roman"/>
              </a:rPr>
              <a:t>&lt;number&gt;</a:t>
            </a:fld>
            <a:endParaRPr lang="en-US" sz="1400" b="0" u="none" strike="noStrike">
              <a:solidFill>
                <a:srgbClr val="000000"/>
              </a:solidFill>
              <a:effectLst/>
              <a:uFillTx/>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0" name="PlaceHolder 1"/>
          <p:cNvSpPr>
            <a:spLocks noGrp="1"/>
          </p:cNvSpPr>
          <p:nvPr>
            <p:ph type="sldImg"/>
          </p:nvPr>
        </p:nvSpPr>
        <p:spPr>
          <a:xfrm>
            <a:off x="1371600" y="1143000"/>
            <a:ext cx="4114080" cy="3085560"/>
          </a:xfrm>
          <a:prstGeom prst="rect">
            <a:avLst/>
          </a:prstGeom>
          <a:ln w="0">
            <a:noFill/>
          </a:ln>
        </p:spPr>
      </p:sp>
      <p:sp>
        <p:nvSpPr>
          <p:cNvPr id="441" name="PlaceHolder 2"/>
          <p:cNvSpPr>
            <a:spLocks noGrp="1"/>
          </p:cNvSpPr>
          <p:nvPr>
            <p:ph type="body"/>
          </p:nvPr>
        </p:nvSpPr>
        <p:spPr>
          <a:xfrm>
            <a:off x="685800" y="4400640"/>
            <a:ext cx="5485680" cy="3599640"/>
          </a:xfrm>
          <a:prstGeom prst="rect">
            <a:avLst/>
          </a:prstGeom>
          <a:noFill/>
          <a:ln w="0">
            <a:noFill/>
          </a:ln>
        </p:spPr>
        <p:txBody>
          <a:bodyPr lIns="91440" rIns="91440" tIns="45720" bIns="45720" anchor="t">
            <a:noAutofit/>
          </a:bodyPr>
          <a:p>
            <a:pPr indent="0">
              <a:buNone/>
            </a:pPr>
            <a:endParaRPr lang="en-US" sz="1800" b="0" u="none" strike="noStrike">
              <a:solidFill>
                <a:srgbClr val="000000"/>
              </a:solidFill>
              <a:effectLst/>
              <a:uFillTx/>
              <a:latin typeface="Arial"/>
            </a:endParaRPr>
          </a:p>
        </p:txBody>
      </p:sp>
      <p:sp>
        <p:nvSpPr>
          <p:cNvPr id="442" name="PlaceHolder 3"/>
          <p:cNvSpPr>
            <a:spLocks noGrp="1"/>
          </p:cNvSpPr>
          <p:nvPr>
            <p:ph type="sldNum" idx="43"/>
          </p:nvPr>
        </p:nvSpPr>
        <p:spPr>
          <a:xfrm>
            <a:off x="3884760" y="8685360"/>
            <a:ext cx="2971080" cy="45792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lang="en-US" sz="1200" b="0" u="none" strike="noStrike">
                <a:solidFill>
                  <a:schemeClr val="dk1"/>
                </a:solidFill>
                <a:effectLst/>
                <a:uFillTx/>
                <a:latin typeface="+mn-lt"/>
                <a:ea typeface="+mn-ea"/>
              </a:defRPr>
            </a:lvl1pPr>
          </a:lstStyle>
          <a:p>
            <a:pPr indent="0" algn="r" defTabSz="914400">
              <a:lnSpc>
                <a:spcPct val="100000"/>
              </a:lnSpc>
              <a:buNone/>
              <a:tabLst>
                <a:tab algn="l" pos="0"/>
              </a:tabLst>
            </a:pPr>
            <a:fld id="{EA184E10-AE5B-4921-AD22-CE7D35ED81DD}" type="slidenum">
              <a:rPr lang="en-US" sz="1200" b="0" u="none" strike="noStrike">
                <a:solidFill>
                  <a:schemeClr val="dk1"/>
                </a:solidFill>
                <a:effectLst/>
                <a:uFillTx/>
                <a:latin typeface="+mn-lt"/>
                <a:ea typeface="+mn-ea"/>
              </a:rPr>
              <a:t>&lt;number&gt;</a:t>
            </a:fld>
            <a:endParaRPr lang="en-US" sz="1200" b="0" u="none" strike="noStrike">
              <a:solidFill>
                <a:srgbClr val="000000"/>
              </a:solidFill>
              <a:effectLst/>
              <a:uFillTx/>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p:bg>
      <p:bgPr>
        <a:solidFill>
          <a:srgbClr val="ffffff"/>
        </a:solidFill>
      </p:bgPr>
    </p:bg>
    <p:spTree>
      <p:nvGrpSpPr>
        <p:cNvPr id="1" name=""/>
        <p:cNvGrpSpPr/>
        <p:nvPr/>
      </p:nvGrpSpPr>
      <p:grpSpPr>
        <a:xfrm>
          <a:off x="0" y="0"/>
          <a:ext cx="0" cy="0"/>
          <a:chOff x="0" y="0"/>
          <a:chExt cx="0" cy="0"/>
        </a:xfrm>
      </p:grpSpPr>
      <p:sp>
        <p:nvSpPr>
          <p:cNvPr id="2" name="PlaceHolder 1"/>
          <p:cNvSpPr>
            <a:spLocks noGrp="1"/>
          </p:cNvSpPr>
          <p:nvPr>
            <p:ph type="dt" idx="1"/>
          </p:nvPr>
        </p:nvSpPr>
        <p:spPr>
          <a:xfrm>
            <a:off x="457200" y="6356520"/>
            <a:ext cx="2133000" cy="364320"/>
          </a:xfrm>
          <a:prstGeom prst="rect">
            <a:avLst/>
          </a:prstGeom>
          <a:noFill/>
          <a:ln w="0">
            <a:noFill/>
          </a:ln>
        </p:spPr>
        <p:txBody>
          <a:bodyPr lIns="91440" rIns="91440" tIns="45720" bIns="45720" anchor="ctr">
            <a:noAutofit/>
          </a:bodyPr>
          <a:lstStyle>
            <a:lvl1pPr indent="0"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defTabSz="914400">
              <a:lnSpc>
                <a:spcPct val="100000"/>
              </a:lnSpc>
              <a:buNone/>
              <a:tabLst>
                <a:tab algn="l" pos="0"/>
              </a:tabLst>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3" name="PlaceHolder 2"/>
          <p:cNvSpPr>
            <a:spLocks noGrp="1"/>
          </p:cNvSpPr>
          <p:nvPr>
            <p:ph type="ftr" idx="2"/>
          </p:nvPr>
        </p:nvSpPr>
        <p:spPr>
          <a:xfrm>
            <a:off x="3124080" y="6356520"/>
            <a:ext cx="2894760" cy="364320"/>
          </a:xfrm>
          <a:prstGeom prst="rect">
            <a:avLst/>
          </a:prstGeom>
          <a:noFill/>
          <a:ln w="0">
            <a:noFill/>
          </a:ln>
        </p:spPr>
        <p:txBody>
          <a:bodyPr lIns="91440" rIns="91440" tIns="45720" bIns="45720" anchor="ctr">
            <a:noAutofit/>
          </a:bodyPr>
          <a:lstStyle>
            <a:lvl1pPr indent="0" algn="ctr">
              <a:lnSpc>
                <a:spcPct val="100000"/>
              </a:lnSpc>
              <a:buNone/>
              <a:tabLst>
                <a:tab algn="l" pos="0"/>
              </a:tabLst>
              <a:defRPr lang="en-US" sz="1400" b="0" u="none" strike="noStrike">
                <a:solidFill>
                  <a:srgbClr val="000000"/>
                </a:solidFill>
                <a:effectLst/>
                <a:uFillTx/>
                <a:latin typeface="Times New Roman"/>
              </a:defRPr>
            </a:lvl1pPr>
          </a:lstStyle>
          <a:p>
            <a:pPr indent="0" algn="ctr">
              <a:lnSpc>
                <a:spcPct val="100000"/>
              </a:lnSpc>
              <a:buNone/>
              <a:tabLst>
                <a:tab algn="l" pos="0"/>
              </a:tabLst>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4" name="PlaceHolder 3"/>
          <p:cNvSpPr>
            <a:spLocks noGrp="1"/>
          </p:cNvSpPr>
          <p:nvPr>
            <p:ph type="sldNum" idx="3"/>
          </p:nvPr>
        </p:nvSpPr>
        <p:spPr>
          <a:xfrm>
            <a:off x="6553080" y="6356520"/>
            <a:ext cx="2133000" cy="36432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algn="l" pos="0"/>
              </a:tabLst>
            </a:pPr>
            <a:fld id="{FA0751BE-814A-4B5D-8FC5-4D421289536B}"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
        <p:nvSpPr>
          <p:cNvPr id="5" name="PlaceHolder 4"/>
          <p:cNvSpPr>
            <a:spLocks noGrp="1"/>
          </p:cNvSpPr>
          <p:nvPr>
            <p:ph type="title"/>
          </p:nvPr>
        </p:nvSpPr>
        <p:spPr>
          <a:xfrm>
            <a:off x="457200" y="273600"/>
            <a:ext cx="8228880" cy="1144440"/>
          </a:xfrm>
          <a:prstGeom prst="rect">
            <a:avLst/>
          </a:prstGeom>
          <a:noFill/>
          <a:ln w="0">
            <a:noFill/>
          </a:ln>
        </p:spPr>
        <p:txBody>
          <a:bodyPr lIns="0" rIns="0" tIns="0" bIns="0" anchor="ctr">
            <a:noAutofit/>
          </a:bodyPr>
          <a:p>
            <a:pPr indent="0">
              <a:lnSpc>
                <a:spcPct val="100000"/>
              </a:lnSpc>
              <a:buNone/>
              <a:tabLst>
                <a:tab algn="l" pos="0"/>
              </a:tabLst>
            </a:pPr>
            <a:r>
              <a:rPr lang="en-US" sz="1800" b="0" u="none" strike="noStrike">
                <a:solidFill>
                  <a:schemeClr val="dk1"/>
                </a:solidFill>
                <a:effectLst/>
                <a:uFillTx/>
                <a:latin typeface="Calibri"/>
              </a:rPr>
              <a:t>Click to edit the title </a:t>
            </a:r>
            <a:r>
              <a:rPr lang="en-US" sz="1800" b="0" u="none" strike="noStrike">
                <a:solidFill>
                  <a:schemeClr val="dk1"/>
                </a:solidFill>
                <a:effectLst/>
                <a:uFillTx/>
                <a:latin typeface="Calibri"/>
              </a:rPr>
              <a:t>text format</a:t>
            </a:r>
            <a:endParaRPr lang="en-US" sz="1800" b="0" u="none" strike="noStrike">
              <a:solidFill>
                <a:srgbClr val="000000"/>
              </a:solidFill>
              <a:effectLst/>
              <a:uFillTx/>
              <a:latin typeface="Arial"/>
            </a:endParaRPr>
          </a:p>
        </p:txBody>
      </p:sp>
      <p:sp>
        <p:nvSpPr>
          <p:cNvPr id="6" name="PlaceHolder 5"/>
          <p:cNvSpPr>
            <a:spLocks noGrp="1"/>
          </p:cNvSpPr>
          <p:nvPr>
            <p:ph type="body"/>
          </p:nvPr>
        </p:nvSpPr>
        <p:spPr>
          <a:xfrm>
            <a:off x="457200" y="1604520"/>
            <a:ext cx="8228880" cy="3976920"/>
          </a:xfrm>
          <a:prstGeom prst="rect">
            <a:avLst/>
          </a:prstGeom>
          <a:noFill/>
          <a:ln w="0">
            <a:noFill/>
          </a:ln>
        </p:spPr>
        <p:txBody>
          <a:bodyPr lIns="0" rIns="0" tIns="0" bIns="0" anchor="t">
            <a:normAutofit/>
          </a:bodyPr>
          <a:p>
            <a:pPr marL="432000" indent="-324000">
              <a:lnSpc>
                <a:spcPct val="100000"/>
              </a:lnSpc>
              <a:spcBef>
                <a:spcPts val="1417"/>
              </a:spcBef>
              <a:buClr>
                <a:srgbClr val="000000"/>
              </a:buClr>
              <a:buSzPct val="45000"/>
              <a:buFont typeface="Wingdings" charset="2"/>
              <a:buChar char=""/>
            </a:pPr>
            <a:r>
              <a:rPr lang="en-US" sz="3200" b="0" u="none" strike="noStrike">
                <a:solidFill>
                  <a:schemeClr val="dk1"/>
                </a:solidFill>
                <a:effectLst/>
                <a:uFillTx/>
                <a:latin typeface="Calibri"/>
              </a:rPr>
              <a:t>Click to edit the outline text format</a:t>
            </a:r>
            <a:endParaRPr lang="en-US" sz="3200" b="0" u="none" strike="noStrike">
              <a:solidFill>
                <a:srgbClr val="000000"/>
              </a:solidFill>
              <a:effectLst/>
              <a:uFillTx/>
              <a:latin typeface="Arial"/>
            </a:endParaRPr>
          </a:p>
          <a:p>
            <a:pPr marL="864000" lvl="1" indent="-324000">
              <a:lnSpc>
                <a:spcPct val="100000"/>
              </a:lnSpc>
              <a:spcBef>
                <a:spcPts val="1134"/>
              </a:spcBef>
              <a:buClr>
                <a:srgbClr val="000000"/>
              </a:buClr>
              <a:buSzPct val="75000"/>
              <a:buFont typeface="Symbol" charset="2"/>
              <a:buChar char=""/>
            </a:pPr>
            <a:r>
              <a:rPr lang="en-US" sz="2400" b="0" u="none" strike="noStrike">
                <a:solidFill>
                  <a:schemeClr val="dk1"/>
                </a:solidFill>
                <a:effectLst/>
                <a:uFillTx/>
                <a:latin typeface="Calibri"/>
              </a:rPr>
              <a:t>Second Outline Level</a:t>
            </a:r>
            <a:endParaRPr lang="en-US" sz="2400" b="0" u="none" strike="noStrike">
              <a:solidFill>
                <a:srgbClr val="000000"/>
              </a:solidFill>
              <a:effectLst/>
              <a:uFillTx/>
              <a:latin typeface="Arial"/>
            </a:endParaRPr>
          </a:p>
          <a:p>
            <a:pPr marL="1296000" lvl="2" indent="-288000">
              <a:lnSpc>
                <a:spcPct val="100000"/>
              </a:lnSpc>
              <a:spcBef>
                <a:spcPts val="850"/>
              </a:spcBef>
              <a:buClr>
                <a:srgbClr val="000000"/>
              </a:buClr>
              <a:buSzPct val="45000"/>
              <a:buFont typeface="Wingdings" charset="2"/>
              <a:buChar char=""/>
            </a:pPr>
            <a:r>
              <a:rPr lang="en-US" sz="2000" b="0" u="none" strike="noStrike">
                <a:solidFill>
                  <a:schemeClr val="dk1"/>
                </a:solidFill>
                <a:effectLst/>
                <a:uFillTx/>
                <a:latin typeface="Calibri"/>
              </a:rPr>
              <a:t>Third Outline Level</a:t>
            </a:r>
            <a:endParaRPr lang="en-US" sz="2000" b="0" u="none" strike="noStrike">
              <a:solidFill>
                <a:srgbClr val="000000"/>
              </a:solidFill>
              <a:effectLst/>
              <a:uFillTx/>
              <a:latin typeface="Arial"/>
            </a:endParaRPr>
          </a:p>
          <a:p>
            <a:pPr marL="1728000" lvl="3" indent="-216000">
              <a:lnSpc>
                <a:spcPct val="100000"/>
              </a:lnSpc>
              <a:spcBef>
                <a:spcPts val="567"/>
              </a:spcBef>
              <a:buClr>
                <a:srgbClr val="000000"/>
              </a:buClr>
              <a:buSzPct val="75000"/>
              <a:buFont typeface="Symbol" charset="2"/>
              <a:buChar char=""/>
            </a:pPr>
            <a:r>
              <a:rPr lang="en-US" sz="2000" b="0" u="none" strike="noStrike">
                <a:solidFill>
                  <a:schemeClr val="dk1"/>
                </a:solidFill>
                <a:effectLst/>
                <a:uFillTx/>
                <a:latin typeface="Calibri"/>
              </a:rPr>
              <a:t>Fourth Outline Level</a:t>
            </a:r>
            <a:endParaRPr lang="en-US" sz="2000" b="0" u="none" strike="noStrike">
              <a:solidFill>
                <a:srgbClr val="000000"/>
              </a:solidFill>
              <a:effectLst/>
              <a:uFillTx/>
              <a:latin typeface="Arial"/>
            </a:endParaRPr>
          </a:p>
          <a:p>
            <a:pPr marL="2160000" lvl="4" indent="-216000">
              <a:lnSpc>
                <a:spcPct val="100000"/>
              </a:lnSpc>
              <a:spcBef>
                <a:spcPts val="283"/>
              </a:spcBef>
              <a:buClr>
                <a:srgbClr val="000000"/>
              </a:buClr>
              <a:buSzPct val="45000"/>
              <a:buFont typeface="Wingdings" charset="2"/>
              <a:buChar char=""/>
            </a:pPr>
            <a:r>
              <a:rPr lang="en-US" sz="2000" b="0" u="none" strike="noStrike">
                <a:solidFill>
                  <a:schemeClr val="dk1"/>
                </a:solidFill>
                <a:effectLst/>
                <a:uFillTx/>
                <a:latin typeface="Calibri"/>
              </a:rPr>
              <a:t>Fifth Outline Level</a:t>
            </a:r>
            <a:endParaRPr lang="en-US" sz="2000" b="0" u="none" strike="noStrike">
              <a:solidFill>
                <a:srgbClr val="000000"/>
              </a:solidFill>
              <a:effectLst/>
              <a:uFillTx/>
              <a:latin typeface="Arial"/>
            </a:endParaRPr>
          </a:p>
          <a:p>
            <a:pPr marL="2592000" lvl="5" indent="-216000">
              <a:lnSpc>
                <a:spcPct val="100000"/>
              </a:lnSpc>
              <a:spcBef>
                <a:spcPts val="283"/>
              </a:spcBef>
              <a:buClr>
                <a:srgbClr val="000000"/>
              </a:buClr>
              <a:buSzPct val="45000"/>
              <a:buFont typeface="Wingdings" charset="2"/>
              <a:buChar char=""/>
            </a:pPr>
            <a:r>
              <a:rPr lang="en-US" sz="2000" b="0" u="none" strike="noStrike">
                <a:solidFill>
                  <a:schemeClr val="dk1"/>
                </a:solidFill>
                <a:effectLst/>
                <a:uFillTx/>
                <a:latin typeface="Calibri"/>
              </a:rPr>
              <a:t>Sixth Outline Level</a:t>
            </a:r>
            <a:endParaRPr lang="en-US" sz="2000" b="0" u="none" strike="noStrike">
              <a:solidFill>
                <a:srgbClr val="000000"/>
              </a:solidFill>
              <a:effectLst/>
              <a:uFillTx/>
              <a:latin typeface="Arial"/>
            </a:endParaRPr>
          </a:p>
          <a:p>
            <a:pPr marL="3024000" lvl="6" indent="-216000">
              <a:lnSpc>
                <a:spcPct val="100000"/>
              </a:lnSpc>
              <a:spcBef>
                <a:spcPts val="283"/>
              </a:spcBef>
              <a:buClr>
                <a:srgbClr val="000000"/>
              </a:buClr>
              <a:buSzPct val="45000"/>
              <a:buFont typeface="Wingdings" charset="2"/>
              <a:buChar char=""/>
            </a:pPr>
            <a:r>
              <a:rPr lang="en-US" sz="2000" b="0" u="none" strike="noStrike">
                <a:solidFill>
                  <a:schemeClr val="dk1"/>
                </a:solidFill>
                <a:effectLst/>
                <a:uFillTx/>
                <a:latin typeface="Calibri"/>
              </a:rPr>
              <a:t>Seventh Outline Level</a:t>
            </a:r>
            <a:endParaRPr lang="en-US" sz="2000" b="0" u="none" strike="noStrike">
              <a:solidFill>
                <a:srgbClr val="000000"/>
              </a:solidFill>
              <a:effectLst/>
              <a:uFillTx/>
              <a:latin typeface="Arial"/>
            </a:endParaRP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Comparison">
    <p:bg>
      <p:bgPr>
        <a:solidFill>
          <a:srgbClr val="ffffff"/>
        </a:solidFill>
      </p:bgPr>
    </p:bg>
    <p:spTree>
      <p:nvGrpSpPr>
        <p:cNvPr id="1" name=""/>
        <p:cNvGrpSpPr/>
        <p:nvPr/>
      </p:nvGrpSpPr>
      <p:grpSpPr>
        <a:xfrm>
          <a:off x="0" y="0"/>
          <a:ext cx="0" cy="0"/>
          <a:chOff x="0" y="0"/>
          <a:chExt cx="0" cy="0"/>
        </a:xfrm>
      </p:grpSpPr>
      <p:sp>
        <p:nvSpPr>
          <p:cNvPr id="49" name="PlaceHolder 1"/>
          <p:cNvSpPr>
            <a:spLocks noGrp="1"/>
          </p:cNvSpPr>
          <p:nvPr>
            <p:ph type="title"/>
          </p:nvPr>
        </p:nvSpPr>
        <p:spPr>
          <a:xfrm>
            <a:off x="457200" y="274680"/>
            <a:ext cx="8228880" cy="114228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lang="en-US" sz="4400" b="0" u="none" strike="noStrike">
                <a:solidFill>
                  <a:schemeClr val="dk1"/>
                </a:solidFill>
                <a:effectLst/>
                <a:uFillTx/>
                <a:latin typeface="Calibri"/>
              </a:rPr>
              <a:t>Click to </a:t>
            </a:r>
            <a:r>
              <a:rPr lang="en-US" sz="4400" b="0" u="none" strike="noStrike">
                <a:solidFill>
                  <a:schemeClr val="dk1"/>
                </a:solidFill>
                <a:effectLst/>
                <a:uFillTx/>
                <a:latin typeface="Calibri"/>
              </a:rPr>
              <a:t>edit </a:t>
            </a:r>
            <a:r>
              <a:rPr lang="en-US" sz="4400" b="0" u="none" strike="noStrike">
                <a:solidFill>
                  <a:schemeClr val="dk1"/>
                </a:solidFill>
                <a:effectLst/>
                <a:uFillTx/>
                <a:latin typeface="Calibri"/>
              </a:rPr>
              <a:t>Master </a:t>
            </a:r>
            <a:r>
              <a:rPr lang="en-US" sz="4400" b="0" u="none" strike="noStrike">
                <a:solidFill>
                  <a:schemeClr val="dk1"/>
                </a:solidFill>
                <a:effectLst/>
                <a:uFillTx/>
                <a:latin typeface="Calibri"/>
              </a:rPr>
              <a:t>title </a:t>
            </a:r>
            <a:r>
              <a:rPr lang="en-US" sz="4400" b="0" u="none" strike="noStrike">
                <a:solidFill>
                  <a:schemeClr val="dk1"/>
                </a:solidFill>
                <a:effectLst/>
                <a:uFillTx/>
                <a:latin typeface="Calibri"/>
              </a:rPr>
              <a:t>style</a:t>
            </a:r>
            <a:endParaRPr lang="en-US" sz="4400" b="0" u="none" strike="noStrike">
              <a:solidFill>
                <a:srgbClr val="000000"/>
              </a:solidFill>
              <a:effectLst/>
              <a:uFillTx/>
              <a:latin typeface="Arial"/>
            </a:endParaRPr>
          </a:p>
        </p:txBody>
      </p:sp>
      <p:sp>
        <p:nvSpPr>
          <p:cNvPr id="50" name="PlaceHolder 2"/>
          <p:cNvSpPr>
            <a:spLocks noGrp="1"/>
          </p:cNvSpPr>
          <p:nvPr>
            <p:ph type="body"/>
          </p:nvPr>
        </p:nvSpPr>
        <p:spPr>
          <a:xfrm>
            <a:off x="457200" y="1535040"/>
            <a:ext cx="4039560" cy="639000"/>
          </a:xfrm>
          <a:prstGeom prst="rect">
            <a:avLst/>
          </a:prstGeom>
          <a:noFill/>
          <a:ln w="0">
            <a:noFill/>
          </a:ln>
        </p:spPr>
        <p:txBody>
          <a:bodyPr lIns="91440" rIns="91440" tIns="45720" bIns="45720" anchor="b">
            <a:noAutofit/>
          </a:bodyPr>
          <a:p>
            <a:pPr indent="0" defTabSz="914400">
              <a:lnSpc>
                <a:spcPct val="100000"/>
              </a:lnSpc>
              <a:spcBef>
                <a:spcPts val="479"/>
              </a:spcBef>
              <a:buNone/>
              <a:tabLst>
                <a:tab algn="l" pos="0"/>
              </a:tabLst>
            </a:pPr>
            <a:r>
              <a:rPr lang="en-US" sz="2400" b="1" u="none" strike="noStrike">
                <a:solidFill>
                  <a:schemeClr val="dk1"/>
                </a:solidFill>
                <a:effectLst/>
                <a:uFillTx/>
                <a:latin typeface="Calibri"/>
              </a:rPr>
              <a:t>Click to edit Master text styles</a:t>
            </a:r>
            <a:endParaRPr lang="en-US" sz="2400" b="0" u="none" strike="noStrike">
              <a:solidFill>
                <a:srgbClr val="000000"/>
              </a:solidFill>
              <a:effectLst/>
              <a:uFillTx/>
              <a:latin typeface="Arial"/>
            </a:endParaRPr>
          </a:p>
        </p:txBody>
      </p:sp>
      <p:sp>
        <p:nvSpPr>
          <p:cNvPr id="51" name="PlaceHolder 3"/>
          <p:cNvSpPr>
            <a:spLocks noGrp="1"/>
          </p:cNvSpPr>
          <p:nvPr>
            <p:ph type="body"/>
          </p:nvPr>
        </p:nvSpPr>
        <p:spPr>
          <a:xfrm>
            <a:off x="457200" y="2174760"/>
            <a:ext cx="4039560" cy="3950640"/>
          </a:xfrm>
          <a:prstGeom prst="rect">
            <a:avLst/>
          </a:prstGeom>
          <a:noFill/>
          <a:ln w="0">
            <a:noFill/>
          </a:ln>
        </p:spPr>
        <p:txBody>
          <a:bodyPr lIns="91440" rIns="91440" tIns="45720" bIns="45720" anchor="t">
            <a:noAutofit/>
          </a:bodyPr>
          <a:p>
            <a:pPr marL="343080" indent="-343080"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Click to edit Master text styles</a:t>
            </a:r>
            <a:endParaRPr lang="en-US" sz="2400" b="0" u="none" strike="noStrike">
              <a:solidFill>
                <a:srgbClr val="000000"/>
              </a:solidFill>
              <a:effectLst/>
              <a:uFillTx/>
              <a:latin typeface="Arial"/>
            </a:endParaRPr>
          </a:p>
          <a:p>
            <a:pPr marL="743040" lvl="1" indent="-28584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Second level</a:t>
            </a:r>
            <a:endParaRPr lang="en-US" sz="2000" b="0" u="none" strike="noStrike">
              <a:solidFill>
                <a:srgbClr val="000000"/>
              </a:solidFill>
              <a:effectLst/>
              <a:uFillTx/>
              <a:latin typeface="Arial"/>
            </a:endParaRPr>
          </a:p>
          <a:p>
            <a:pPr marL="1143000" lvl="2" indent="-228600"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Third level</a:t>
            </a:r>
            <a:endParaRPr lang="en-US" sz="1800" b="0" u="none" strike="noStrike">
              <a:solidFill>
                <a:srgbClr val="000000"/>
              </a:solidFill>
              <a:effectLst/>
              <a:uFillTx/>
              <a:latin typeface="Arial"/>
            </a:endParaRPr>
          </a:p>
          <a:p>
            <a:pPr marL="1600200" lvl="3" indent="-228600" defTabSz="914400">
              <a:lnSpc>
                <a:spcPct val="100000"/>
              </a:lnSpc>
              <a:spcBef>
                <a:spcPts val="320"/>
              </a:spcBef>
              <a:buClr>
                <a:srgbClr val="000000"/>
              </a:buClr>
              <a:buFont typeface="Arial"/>
              <a:buChar char="–"/>
            </a:pPr>
            <a:r>
              <a:rPr lang="en-US" sz="1600" b="0" u="none" strike="noStrike">
                <a:solidFill>
                  <a:schemeClr val="dk1"/>
                </a:solidFill>
                <a:effectLst/>
                <a:uFillTx/>
                <a:latin typeface="Calibri"/>
              </a:rPr>
              <a:t>Fourth level</a:t>
            </a:r>
            <a:endParaRPr lang="en-US" sz="1600" b="0" u="none" strike="noStrike">
              <a:solidFill>
                <a:srgbClr val="000000"/>
              </a:solidFill>
              <a:effectLst/>
              <a:uFillTx/>
              <a:latin typeface="Arial"/>
            </a:endParaRPr>
          </a:p>
          <a:p>
            <a:pPr marL="2057400" lvl="4" indent="-228600" defTabSz="914400">
              <a:lnSpc>
                <a:spcPct val="100000"/>
              </a:lnSpc>
              <a:spcBef>
                <a:spcPts val="320"/>
              </a:spcBef>
              <a:buClr>
                <a:srgbClr val="000000"/>
              </a:buClr>
              <a:buFont typeface="Arial"/>
              <a:buChar char="»"/>
            </a:pPr>
            <a:r>
              <a:rPr lang="en-US" sz="1600" b="0" u="none" strike="noStrike">
                <a:solidFill>
                  <a:schemeClr val="dk1"/>
                </a:solidFill>
                <a:effectLst/>
                <a:uFillTx/>
                <a:latin typeface="Calibri"/>
              </a:rPr>
              <a:t>Fifth level</a:t>
            </a:r>
            <a:endParaRPr lang="en-US" sz="1600" b="0" u="none" strike="noStrike">
              <a:solidFill>
                <a:srgbClr val="000000"/>
              </a:solidFill>
              <a:effectLst/>
              <a:uFillTx/>
              <a:latin typeface="Arial"/>
            </a:endParaRPr>
          </a:p>
        </p:txBody>
      </p:sp>
      <p:sp>
        <p:nvSpPr>
          <p:cNvPr id="52" name="PlaceHolder 4"/>
          <p:cNvSpPr>
            <a:spLocks noGrp="1"/>
          </p:cNvSpPr>
          <p:nvPr>
            <p:ph type="body"/>
          </p:nvPr>
        </p:nvSpPr>
        <p:spPr>
          <a:xfrm>
            <a:off x="4645080" y="1535040"/>
            <a:ext cx="4041000" cy="639000"/>
          </a:xfrm>
          <a:prstGeom prst="rect">
            <a:avLst/>
          </a:prstGeom>
          <a:noFill/>
          <a:ln w="0">
            <a:noFill/>
          </a:ln>
        </p:spPr>
        <p:txBody>
          <a:bodyPr lIns="91440" rIns="91440" tIns="45720" bIns="45720" anchor="b">
            <a:noAutofit/>
          </a:bodyPr>
          <a:p>
            <a:pPr indent="0" defTabSz="914400">
              <a:lnSpc>
                <a:spcPct val="100000"/>
              </a:lnSpc>
              <a:spcBef>
                <a:spcPts val="479"/>
              </a:spcBef>
              <a:buNone/>
              <a:tabLst>
                <a:tab algn="l" pos="0"/>
              </a:tabLst>
            </a:pPr>
            <a:r>
              <a:rPr lang="en-US" sz="2400" b="1" u="none" strike="noStrike">
                <a:solidFill>
                  <a:schemeClr val="dk1"/>
                </a:solidFill>
                <a:effectLst/>
                <a:uFillTx/>
                <a:latin typeface="Calibri"/>
              </a:rPr>
              <a:t>Click to edit Master text styles</a:t>
            </a:r>
            <a:endParaRPr lang="en-US" sz="2400" b="0" u="none" strike="noStrike">
              <a:solidFill>
                <a:srgbClr val="000000"/>
              </a:solidFill>
              <a:effectLst/>
              <a:uFillTx/>
              <a:latin typeface="Arial"/>
            </a:endParaRPr>
          </a:p>
        </p:txBody>
      </p:sp>
      <p:sp>
        <p:nvSpPr>
          <p:cNvPr id="53" name="PlaceHolder 5"/>
          <p:cNvSpPr>
            <a:spLocks noGrp="1"/>
          </p:cNvSpPr>
          <p:nvPr>
            <p:ph type="body"/>
          </p:nvPr>
        </p:nvSpPr>
        <p:spPr>
          <a:xfrm>
            <a:off x="4645080" y="2174760"/>
            <a:ext cx="4041000" cy="3950640"/>
          </a:xfrm>
          <a:prstGeom prst="rect">
            <a:avLst/>
          </a:prstGeom>
          <a:noFill/>
          <a:ln w="0">
            <a:noFill/>
          </a:ln>
        </p:spPr>
        <p:txBody>
          <a:bodyPr lIns="91440" rIns="91440" tIns="45720" bIns="45720" anchor="t">
            <a:noAutofit/>
          </a:bodyPr>
          <a:p>
            <a:pPr marL="343080" indent="-343080"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Click to edit Master text styles</a:t>
            </a:r>
            <a:endParaRPr lang="en-US" sz="2400" b="0" u="none" strike="noStrike">
              <a:solidFill>
                <a:srgbClr val="000000"/>
              </a:solidFill>
              <a:effectLst/>
              <a:uFillTx/>
              <a:latin typeface="Arial"/>
            </a:endParaRPr>
          </a:p>
          <a:p>
            <a:pPr marL="743040" lvl="1" indent="-28584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Second level</a:t>
            </a:r>
            <a:endParaRPr lang="en-US" sz="2000" b="0" u="none" strike="noStrike">
              <a:solidFill>
                <a:srgbClr val="000000"/>
              </a:solidFill>
              <a:effectLst/>
              <a:uFillTx/>
              <a:latin typeface="Arial"/>
            </a:endParaRPr>
          </a:p>
          <a:p>
            <a:pPr marL="1143000" lvl="2" indent="-228600"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Third level</a:t>
            </a:r>
            <a:endParaRPr lang="en-US" sz="1800" b="0" u="none" strike="noStrike">
              <a:solidFill>
                <a:srgbClr val="000000"/>
              </a:solidFill>
              <a:effectLst/>
              <a:uFillTx/>
              <a:latin typeface="Arial"/>
            </a:endParaRPr>
          </a:p>
          <a:p>
            <a:pPr marL="1600200" lvl="3" indent="-228600" defTabSz="914400">
              <a:lnSpc>
                <a:spcPct val="100000"/>
              </a:lnSpc>
              <a:spcBef>
                <a:spcPts val="320"/>
              </a:spcBef>
              <a:buClr>
                <a:srgbClr val="000000"/>
              </a:buClr>
              <a:buFont typeface="Arial"/>
              <a:buChar char="–"/>
            </a:pPr>
            <a:r>
              <a:rPr lang="en-US" sz="1600" b="0" u="none" strike="noStrike">
                <a:solidFill>
                  <a:schemeClr val="dk1"/>
                </a:solidFill>
                <a:effectLst/>
                <a:uFillTx/>
                <a:latin typeface="Calibri"/>
              </a:rPr>
              <a:t>Fourth level</a:t>
            </a:r>
            <a:endParaRPr lang="en-US" sz="1600" b="0" u="none" strike="noStrike">
              <a:solidFill>
                <a:srgbClr val="000000"/>
              </a:solidFill>
              <a:effectLst/>
              <a:uFillTx/>
              <a:latin typeface="Arial"/>
            </a:endParaRPr>
          </a:p>
          <a:p>
            <a:pPr marL="2057400" lvl="4" indent="-228600" defTabSz="914400">
              <a:lnSpc>
                <a:spcPct val="100000"/>
              </a:lnSpc>
              <a:spcBef>
                <a:spcPts val="320"/>
              </a:spcBef>
              <a:buClr>
                <a:srgbClr val="000000"/>
              </a:buClr>
              <a:buFont typeface="Arial"/>
              <a:buChar char="»"/>
            </a:pPr>
            <a:r>
              <a:rPr lang="en-US" sz="1600" b="0" u="none" strike="noStrike">
                <a:solidFill>
                  <a:schemeClr val="dk1"/>
                </a:solidFill>
                <a:effectLst/>
                <a:uFillTx/>
                <a:latin typeface="Calibri"/>
              </a:rPr>
              <a:t>Fifth level</a:t>
            </a:r>
            <a:endParaRPr lang="en-US" sz="1600" b="0" u="none" strike="noStrike">
              <a:solidFill>
                <a:srgbClr val="000000"/>
              </a:solidFill>
              <a:effectLst/>
              <a:uFillTx/>
              <a:latin typeface="Arial"/>
            </a:endParaRPr>
          </a:p>
        </p:txBody>
      </p:sp>
      <p:sp>
        <p:nvSpPr>
          <p:cNvPr id="54" name="PlaceHolder 6"/>
          <p:cNvSpPr>
            <a:spLocks noGrp="1"/>
          </p:cNvSpPr>
          <p:nvPr>
            <p:ph type="dt" idx="28"/>
          </p:nvPr>
        </p:nvSpPr>
        <p:spPr>
          <a:xfrm>
            <a:off x="457200" y="6356520"/>
            <a:ext cx="2133000" cy="364320"/>
          </a:xfrm>
          <a:prstGeom prst="rect">
            <a:avLst/>
          </a:prstGeom>
          <a:noFill/>
          <a:ln w="0">
            <a:noFill/>
          </a:ln>
        </p:spPr>
        <p:txBody>
          <a:bodyPr lIns="91440" rIns="91440" tIns="45720" bIns="45720" anchor="ctr">
            <a:noAutofit/>
          </a:bodyPr>
          <a:lstStyle>
            <a:lvl1pPr indent="0"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defTabSz="914400">
              <a:lnSpc>
                <a:spcPct val="100000"/>
              </a:lnSpc>
              <a:buNone/>
              <a:tabLst>
                <a:tab algn="l" pos="0"/>
              </a:tabLst>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55" name="PlaceHolder 7"/>
          <p:cNvSpPr>
            <a:spLocks noGrp="1"/>
          </p:cNvSpPr>
          <p:nvPr>
            <p:ph type="ftr" idx="29"/>
          </p:nvPr>
        </p:nvSpPr>
        <p:spPr>
          <a:xfrm>
            <a:off x="3124080" y="6356520"/>
            <a:ext cx="2894760" cy="364320"/>
          </a:xfrm>
          <a:prstGeom prst="rect">
            <a:avLst/>
          </a:prstGeom>
          <a:noFill/>
          <a:ln w="0">
            <a:noFill/>
          </a:ln>
        </p:spPr>
        <p:txBody>
          <a:bodyPr lIns="91440" rIns="91440" tIns="45720" bIns="45720" anchor="ctr">
            <a:noAutofit/>
          </a:bodyPr>
          <a:lstStyle>
            <a:lvl1pPr indent="0" algn="ctr">
              <a:lnSpc>
                <a:spcPct val="100000"/>
              </a:lnSpc>
              <a:buNone/>
              <a:tabLst>
                <a:tab algn="l" pos="0"/>
              </a:tabLst>
              <a:defRPr lang="en-US" sz="1400" b="0" u="none" strike="noStrike">
                <a:solidFill>
                  <a:srgbClr val="000000"/>
                </a:solidFill>
                <a:effectLst/>
                <a:uFillTx/>
                <a:latin typeface="Times New Roman"/>
              </a:defRPr>
            </a:lvl1pPr>
          </a:lstStyle>
          <a:p>
            <a:pPr indent="0" algn="ctr">
              <a:lnSpc>
                <a:spcPct val="100000"/>
              </a:lnSpc>
              <a:buNone/>
              <a:tabLst>
                <a:tab algn="l" pos="0"/>
              </a:tabLst>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56" name="PlaceHolder 8"/>
          <p:cNvSpPr>
            <a:spLocks noGrp="1"/>
          </p:cNvSpPr>
          <p:nvPr>
            <p:ph type="sldNum" idx="30"/>
          </p:nvPr>
        </p:nvSpPr>
        <p:spPr>
          <a:xfrm>
            <a:off x="6553080" y="6356520"/>
            <a:ext cx="2133000" cy="36432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algn="l" pos="0"/>
              </a:tabLst>
            </a:pPr>
            <a:fld id="{EC6CB41B-EC17-4492-8BA8-9B712CC03E3C}"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bg>
      <p:bgPr>
        <a:solidFill>
          <a:srgbClr val="ffffff"/>
        </a:solidFill>
      </p:bgPr>
    </p:bg>
    <p:spTree>
      <p:nvGrpSpPr>
        <p:cNvPr id="1" name=""/>
        <p:cNvGrpSpPr/>
        <p:nvPr/>
      </p:nvGrpSpPr>
      <p:grpSpPr>
        <a:xfrm>
          <a:off x="0" y="0"/>
          <a:ext cx="0" cy="0"/>
          <a:chOff x="0" y="0"/>
          <a:chExt cx="0" cy="0"/>
        </a:xfrm>
      </p:grpSpPr>
      <p:sp>
        <p:nvSpPr>
          <p:cNvPr id="57" name="PlaceHolder 1"/>
          <p:cNvSpPr>
            <a:spLocks noGrp="1"/>
          </p:cNvSpPr>
          <p:nvPr>
            <p:ph type="title"/>
          </p:nvPr>
        </p:nvSpPr>
        <p:spPr>
          <a:xfrm>
            <a:off x="457200" y="274680"/>
            <a:ext cx="8228880" cy="114228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lang="en-US" sz="4400" b="0" u="none" strike="noStrike">
                <a:solidFill>
                  <a:schemeClr val="dk1"/>
                </a:solidFill>
                <a:effectLst/>
                <a:uFillTx/>
                <a:latin typeface="Calibri"/>
              </a:rPr>
              <a:t>Click to edit Master title style</a:t>
            </a:r>
            <a:endParaRPr lang="en-US" sz="4400" b="0" u="none" strike="noStrike">
              <a:solidFill>
                <a:srgbClr val="000000"/>
              </a:solidFill>
              <a:effectLst/>
              <a:uFillTx/>
              <a:latin typeface="Arial"/>
            </a:endParaRPr>
          </a:p>
        </p:txBody>
      </p:sp>
      <p:sp>
        <p:nvSpPr>
          <p:cNvPr id="58" name="PlaceHolder 2"/>
          <p:cNvSpPr>
            <a:spLocks noGrp="1"/>
          </p:cNvSpPr>
          <p:nvPr>
            <p:ph type="dt" idx="31"/>
          </p:nvPr>
        </p:nvSpPr>
        <p:spPr>
          <a:xfrm>
            <a:off x="457200" y="6356520"/>
            <a:ext cx="2133000" cy="364320"/>
          </a:xfrm>
          <a:prstGeom prst="rect">
            <a:avLst/>
          </a:prstGeom>
          <a:noFill/>
          <a:ln w="0">
            <a:noFill/>
          </a:ln>
        </p:spPr>
        <p:txBody>
          <a:bodyPr lIns="91440" rIns="91440" tIns="45720" bIns="45720" anchor="ctr">
            <a:noAutofit/>
          </a:bodyPr>
          <a:lstStyle>
            <a:lvl1pPr indent="0"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defTabSz="914400">
              <a:lnSpc>
                <a:spcPct val="100000"/>
              </a:lnSpc>
              <a:buNone/>
              <a:tabLst>
                <a:tab algn="l" pos="0"/>
              </a:tabLst>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59" name="PlaceHolder 3"/>
          <p:cNvSpPr>
            <a:spLocks noGrp="1"/>
          </p:cNvSpPr>
          <p:nvPr>
            <p:ph type="ftr" idx="32"/>
          </p:nvPr>
        </p:nvSpPr>
        <p:spPr>
          <a:xfrm>
            <a:off x="3124080" y="6356520"/>
            <a:ext cx="2894760" cy="364320"/>
          </a:xfrm>
          <a:prstGeom prst="rect">
            <a:avLst/>
          </a:prstGeom>
          <a:noFill/>
          <a:ln w="0">
            <a:noFill/>
          </a:ln>
        </p:spPr>
        <p:txBody>
          <a:bodyPr lIns="91440" rIns="91440" tIns="45720" bIns="45720" anchor="ctr">
            <a:noAutofit/>
          </a:bodyPr>
          <a:lstStyle>
            <a:lvl1pPr indent="0" algn="ctr">
              <a:lnSpc>
                <a:spcPct val="100000"/>
              </a:lnSpc>
              <a:buNone/>
              <a:tabLst>
                <a:tab algn="l" pos="0"/>
              </a:tabLst>
              <a:defRPr lang="en-US" sz="1400" b="0" u="none" strike="noStrike">
                <a:solidFill>
                  <a:srgbClr val="000000"/>
                </a:solidFill>
                <a:effectLst/>
                <a:uFillTx/>
                <a:latin typeface="Times New Roman"/>
              </a:defRPr>
            </a:lvl1pPr>
          </a:lstStyle>
          <a:p>
            <a:pPr indent="0" algn="ctr">
              <a:lnSpc>
                <a:spcPct val="100000"/>
              </a:lnSpc>
              <a:buNone/>
              <a:tabLst>
                <a:tab algn="l" pos="0"/>
              </a:tabLst>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60" name="PlaceHolder 4"/>
          <p:cNvSpPr>
            <a:spLocks noGrp="1"/>
          </p:cNvSpPr>
          <p:nvPr>
            <p:ph type="sldNum" idx="33"/>
          </p:nvPr>
        </p:nvSpPr>
        <p:spPr>
          <a:xfrm>
            <a:off x="6553080" y="6356520"/>
            <a:ext cx="2133000" cy="36432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algn="l" pos="0"/>
              </a:tabLst>
            </a:pPr>
            <a:fld id="{42269D65-9678-4533-B99B-63DA27A66A47}"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1_Blank">
    <p:bg>
      <p:bgPr>
        <a:solidFill>
          <a:srgbClr val="ffffff"/>
        </a:solidFill>
      </p:bgPr>
    </p:bg>
    <p:spTree>
      <p:nvGrpSpPr>
        <p:cNvPr id="1" name=""/>
        <p:cNvGrpSpPr/>
        <p:nvPr/>
      </p:nvGrpSpPr>
      <p:grpSpPr>
        <a:xfrm>
          <a:off x="0" y="0"/>
          <a:ext cx="0" cy="0"/>
          <a:chOff x="0" y="0"/>
          <a:chExt cx="0" cy="0"/>
        </a:xfrm>
      </p:grpSpPr>
      <p:sp>
        <p:nvSpPr>
          <p:cNvPr id="61" name="PlaceHolder 1"/>
          <p:cNvSpPr>
            <a:spLocks noGrp="1"/>
          </p:cNvSpPr>
          <p:nvPr>
            <p:ph type="dt" idx="34"/>
          </p:nvPr>
        </p:nvSpPr>
        <p:spPr>
          <a:xfrm>
            <a:off x="457200" y="6356520"/>
            <a:ext cx="2133360" cy="364680"/>
          </a:xfrm>
          <a:prstGeom prst="rect">
            <a:avLst/>
          </a:prstGeom>
          <a:noFill/>
          <a:ln w="0">
            <a:noFill/>
          </a:ln>
        </p:spPr>
        <p:txBody>
          <a:bodyPr lIns="91440" rIns="91440" tIns="45720" bIns="45720" anchor="ctr">
            <a:noAutofit/>
          </a:bodyPr>
          <a:lstStyle>
            <a:lvl1pPr indent="0" defTabSz="914400">
              <a:lnSpc>
                <a:spcPct val="100000"/>
              </a:lnSpc>
              <a:buNone/>
              <a:defRPr lang="en-US" sz="1200" b="0" u="none" strike="noStrike">
                <a:solidFill>
                  <a:schemeClr val="dk1">
                    <a:tint val="75000"/>
                  </a:schemeClr>
                </a:solidFill>
                <a:effectLst/>
                <a:uFillTx/>
                <a:latin typeface="Calibri"/>
              </a:defRPr>
            </a:lvl1pPr>
          </a:lstStyle>
          <a:p>
            <a:pPr indent="0" defTabSz="914400">
              <a:lnSpc>
                <a:spcPct val="100000"/>
              </a:lnSpc>
              <a:buNone/>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62" name="PlaceHolder 2"/>
          <p:cNvSpPr>
            <a:spLocks noGrp="1"/>
          </p:cNvSpPr>
          <p:nvPr>
            <p:ph type="ftr" idx="35"/>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lang="en-US" sz="1400" b="0" u="none" strike="noStrike">
                <a:solidFill>
                  <a:srgbClr val="000000"/>
                </a:solidFill>
                <a:effectLst/>
                <a:uFillTx/>
                <a:latin typeface="Times New Roman"/>
              </a:defRPr>
            </a:lvl1pPr>
          </a:lstStyle>
          <a:p>
            <a:pPr indent="0" algn="ctr">
              <a:buNone/>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63" name="PlaceHolder 3"/>
          <p:cNvSpPr>
            <a:spLocks noGrp="1"/>
          </p:cNvSpPr>
          <p:nvPr>
            <p:ph type="sldNum" idx="36"/>
          </p:nvPr>
        </p:nvSpPr>
        <p:spPr>
          <a:xfrm>
            <a:off x="6553080" y="6356520"/>
            <a:ext cx="2133360" cy="364680"/>
          </a:xfrm>
          <a:prstGeom prst="rect">
            <a:avLst/>
          </a:prstGeom>
          <a:noFill/>
          <a:ln w="0">
            <a:noFill/>
          </a:ln>
        </p:spPr>
        <p:txBody>
          <a:bodyPr lIns="91440" rIns="91440" tIns="45720" bIns="45720" anchor="ctr">
            <a:noAutofit/>
          </a:bodyPr>
          <a:lstStyle>
            <a:lvl1pPr indent="0" algn="r" defTabSz="914400">
              <a:lnSpc>
                <a:spcPct val="100000"/>
              </a:lnSpc>
              <a:buNone/>
              <a:defRPr lang="en-US" sz="1200" b="0" u="none" strike="noStrike">
                <a:solidFill>
                  <a:schemeClr val="dk1">
                    <a:tint val="75000"/>
                  </a:schemeClr>
                </a:solidFill>
                <a:effectLst/>
                <a:uFillTx/>
                <a:latin typeface="Calibri"/>
              </a:defRPr>
            </a:lvl1pPr>
          </a:lstStyle>
          <a:p>
            <a:pPr indent="0" algn="r" defTabSz="914400">
              <a:lnSpc>
                <a:spcPct val="100000"/>
              </a:lnSpc>
              <a:buNone/>
            </a:pPr>
            <a:fld id="{8465E21B-7D61-4D95-BE7C-2DC373E33CB5}"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
        <p:nvSpPr>
          <p:cNvPr id="64" name="PlaceHolder 4"/>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buNone/>
            </a:pPr>
            <a:r>
              <a:rPr lang="en-US" sz="1800" b="0" u="none" strike="noStrike">
                <a:solidFill>
                  <a:schemeClr val="dk1"/>
                </a:solidFill>
                <a:effectLst/>
                <a:uFillTx/>
                <a:latin typeface="Calibri"/>
              </a:rPr>
              <a:t>Click to edit the title text format</a:t>
            </a:r>
            <a:endParaRPr lang="en-US" sz="1800" b="0" u="none" strike="noStrike">
              <a:solidFill>
                <a:schemeClr val="dk1"/>
              </a:solidFill>
              <a:effectLst/>
              <a:uFillTx/>
              <a:latin typeface="Calibri"/>
            </a:endParaRPr>
          </a:p>
        </p:txBody>
      </p:sp>
      <p:sp>
        <p:nvSpPr>
          <p:cNvPr id="65" name="PlaceHolder 5"/>
          <p:cNvSpPr>
            <a:spLocks noGrp="1"/>
          </p:cNvSpPr>
          <p:nvPr>
            <p:ph type="body"/>
          </p:nvPr>
        </p:nvSpPr>
        <p:spPr>
          <a:xfrm>
            <a:off x="457200" y="1604520"/>
            <a:ext cx="82292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lang="en-US" sz="3200" b="0" u="none" strike="noStrike">
                <a:solidFill>
                  <a:schemeClr val="dk1"/>
                </a:solidFill>
                <a:effectLst/>
                <a:uFillTx/>
                <a:latin typeface="Calibri"/>
              </a:rPr>
              <a:t>Click to edit the outline text format</a:t>
            </a:r>
            <a:endParaRPr lang="en-US" sz="3200" b="0" u="none" strike="noStrike">
              <a:solidFill>
                <a:schemeClr val="dk1"/>
              </a:solidFill>
              <a:effectLst/>
              <a:uFillTx/>
              <a:latin typeface="Calibri"/>
            </a:endParaRPr>
          </a:p>
          <a:p>
            <a:pPr marL="864000" lvl="1" indent="-324000">
              <a:spcBef>
                <a:spcPts val="1134"/>
              </a:spcBef>
              <a:buClr>
                <a:srgbClr val="000000"/>
              </a:buClr>
              <a:buSzPct val="75000"/>
              <a:buFont typeface="Symbol" charset="2"/>
              <a:buChar char=""/>
            </a:pPr>
            <a:r>
              <a:rPr lang="en-US" sz="2400" b="0" u="none" strike="noStrike">
                <a:solidFill>
                  <a:schemeClr val="dk1"/>
                </a:solidFill>
                <a:effectLst/>
                <a:uFillTx/>
                <a:latin typeface="Calibri"/>
              </a:rPr>
              <a:t>Second Outline Level</a:t>
            </a:r>
            <a:endParaRPr lang="en-US" sz="2400" b="0" u="none" strike="noStrike">
              <a:solidFill>
                <a:schemeClr val="dk1"/>
              </a:solidFill>
              <a:effectLst/>
              <a:uFillTx/>
              <a:latin typeface="Calibri"/>
            </a:endParaRPr>
          </a:p>
          <a:p>
            <a:pPr marL="1296000" lvl="2" indent="-288000">
              <a:spcBef>
                <a:spcPts val="850"/>
              </a:spcBef>
              <a:buClr>
                <a:srgbClr val="000000"/>
              </a:buClr>
              <a:buSzPct val="45000"/>
              <a:buFont typeface="Wingdings" charset="2"/>
              <a:buChar char=""/>
            </a:pPr>
            <a:r>
              <a:rPr lang="en-US" sz="2000" b="0" u="none" strike="noStrike">
                <a:solidFill>
                  <a:schemeClr val="dk1"/>
                </a:solidFill>
                <a:effectLst/>
                <a:uFillTx/>
                <a:latin typeface="Calibri"/>
              </a:rPr>
              <a:t>Third Outline Level</a:t>
            </a:r>
            <a:endParaRPr lang="en-US" sz="2000" b="0" u="none" strike="noStrike">
              <a:solidFill>
                <a:schemeClr val="dk1"/>
              </a:solidFill>
              <a:effectLst/>
              <a:uFillTx/>
              <a:latin typeface="Calibri"/>
            </a:endParaRPr>
          </a:p>
          <a:p>
            <a:pPr marL="1728000" lvl="3" indent="-216000">
              <a:spcBef>
                <a:spcPts val="567"/>
              </a:spcBef>
              <a:buClr>
                <a:srgbClr val="000000"/>
              </a:buClr>
              <a:buSzPct val="75000"/>
              <a:buFont typeface="Symbol" charset="2"/>
              <a:buChar char=""/>
            </a:pPr>
            <a:r>
              <a:rPr lang="en-US" sz="2000" b="0" u="none" strike="noStrike">
                <a:solidFill>
                  <a:schemeClr val="dk1"/>
                </a:solidFill>
                <a:effectLst/>
                <a:uFillTx/>
                <a:latin typeface="Calibri"/>
              </a:rPr>
              <a:t>Fourth Outline Level</a:t>
            </a:r>
            <a:endParaRPr lang="en-US" sz="2000" b="0" u="none" strike="noStrike">
              <a:solidFill>
                <a:schemeClr val="dk1"/>
              </a:solidFill>
              <a:effectLst/>
              <a:uFillTx/>
              <a:latin typeface="Calibri"/>
            </a:endParaRPr>
          </a:p>
          <a:p>
            <a:pPr marL="2160000" lvl="4" indent="-216000">
              <a:spcBef>
                <a:spcPts val="283"/>
              </a:spcBef>
              <a:buClr>
                <a:srgbClr val="000000"/>
              </a:buClr>
              <a:buSzPct val="45000"/>
              <a:buFont typeface="Wingdings" charset="2"/>
              <a:buChar char=""/>
            </a:pPr>
            <a:r>
              <a:rPr lang="en-US" sz="2000" b="0" u="none" strike="noStrike">
                <a:solidFill>
                  <a:schemeClr val="dk1"/>
                </a:solidFill>
                <a:effectLst/>
                <a:uFillTx/>
                <a:latin typeface="Calibri"/>
              </a:rPr>
              <a:t>Fifth Outline Level</a:t>
            </a:r>
            <a:endParaRPr lang="en-US" sz="2000" b="0" u="none" strike="noStrike">
              <a:solidFill>
                <a:schemeClr val="dk1"/>
              </a:solidFill>
              <a:effectLst/>
              <a:uFillTx/>
              <a:latin typeface="Calibri"/>
            </a:endParaRPr>
          </a:p>
          <a:p>
            <a:pPr marL="2592000" lvl="5" indent="-216000">
              <a:spcBef>
                <a:spcPts val="283"/>
              </a:spcBef>
              <a:buClr>
                <a:srgbClr val="000000"/>
              </a:buClr>
              <a:buSzPct val="45000"/>
              <a:buFont typeface="Wingdings" charset="2"/>
              <a:buChar char=""/>
            </a:pPr>
            <a:r>
              <a:rPr lang="en-US" sz="2000" b="0" u="none" strike="noStrike">
                <a:solidFill>
                  <a:schemeClr val="dk1"/>
                </a:solidFill>
                <a:effectLst/>
                <a:uFillTx/>
                <a:latin typeface="Calibri"/>
              </a:rPr>
              <a:t>Sixth Outline Level</a:t>
            </a:r>
            <a:endParaRPr lang="en-US" sz="2000" b="0" u="none" strike="noStrike">
              <a:solidFill>
                <a:schemeClr val="dk1"/>
              </a:solidFill>
              <a:effectLst/>
              <a:uFillTx/>
              <a:latin typeface="Calibri"/>
            </a:endParaRPr>
          </a:p>
          <a:p>
            <a:pPr marL="3024000" lvl="6" indent="-216000">
              <a:spcBef>
                <a:spcPts val="283"/>
              </a:spcBef>
              <a:buClr>
                <a:srgbClr val="000000"/>
              </a:buClr>
              <a:buSzPct val="45000"/>
              <a:buFont typeface="Wingdings" charset="2"/>
              <a:buChar char=""/>
            </a:pPr>
            <a:r>
              <a:rPr lang="en-US" sz="2000" b="0" u="none" strike="noStrike">
                <a:solidFill>
                  <a:schemeClr val="dk1"/>
                </a:solidFill>
                <a:effectLst/>
                <a:uFillTx/>
                <a:latin typeface="Calibri"/>
              </a:rPr>
              <a:t>Seventh Outline Level</a:t>
            </a:r>
            <a:endParaRPr lang="en-US" sz="2000" b="0" u="none" strike="noStrike">
              <a:solidFill>
                <a:schemeClr val="dk1"/>
              </a:solidFill>
              <a:effectLst/>
              <a:uFillTx/>
              <a:latin typeface="Calibri"/>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1_Title and Content">
    <p:bg>
      <p:bgPr>
        <a:solidFill>
          <a:srgbClr val="ffffff"/>
        </a:solidFill>
      </p:bgPr>
    </p:bg>
    <p:spTree>
      <p:nvGrpSpPr>
        <p:cNvPr id="1" name=""/>
        <p:cNvGrpSpPr/>
        <p:nvPr/>
      </p:nvGrpSpPr>
      <p:grpSpPr>
        <a:xfrm>
          <a:off x="0" y="0"/>
          <a:ext cx="0" cy="0"/>
          <a:chOff x="0" y="0"/>
          <a:chExt cx="0" cy="0"/>
        </a:xfrm>
      </p:grpSpPr>
      <p:sp>
        <p:nvSpPr>
          <p:cNvPr id="66" name="PlaceHolder 1"/>
          <p:cNvSpPr>
            <a:spLocks noGrp="1"/>
          </p:cNvSpPr>
          <p:nvPr>
            <p:ph type="title"/>
          </p:nvPr>
        </p:nvSpPr>
        <p:spPr>
          <a:xfrm>
            <a:off x="457200" y="274680"/>
            <a:ext cx="8229240" cy="1142640"/>
          </a:xfrm>
          <a:prstGeom prst="rect">
            <a:avLst/>
          </a:prstGeom>
          <a:noFill/>
          <a:ln w="0">
            <a:noFill/>
          </a:ln>
        </p:spPr>
        <p:txBody>
          <a:bodyPr lIns="91440" rIns="91440" tIns="45720" bIns="45720" anchor="ctr">
            <a:noAutofit/>
          </a:bodyPr>
          <a:p>
            <a:pPr indent="0" algn="ctr" defTabSz="914400">
              <a:lnSpc>
                <a:spcPct val="100000"/>
              </a:lnSpc>
              <a:buNone/>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67" name="PlaceHolder 2"/>
          <p:cNvSpPr>
            <a:spLocks noGrp="1"/>
          </p:cNvSpPr>
          <p:nvPr>
            <p:ph type="body"/>
          </p:nvPr>
        </p:nvSpPr>
        <p:spPr>
          <a:xfrm>
            <a:off x="457200" y="1600200"/>
            <a:ext cx="8229240" cy="4525560"/>
          </a:xfrm>
          <a:prstGeom prst="rect">
            <a:avLst/>
          </a:prstGeom>
          <a:noFill/>
          <a:ln w="0">
            <a:noFill/>
          </a:ln>
        </p:spPr>
        <p:txBody>
          <a:bodyPr lIns="91440" rIns="91440" tIns="45720" bIns="45720" anchor="t">
            <a:noAutofit/>
          </a:bodyPr>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chemeClr val="dk1"/>
              </a:solidFill>
              <a:effectLst/>
              <a:uFillTx/>
              <a:latin typeface="Calibri"/>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chemeClr val="dk1"/>
              </a:solidFill>
              <a:effectLst/>
              <a:uFillTx/>
              <a:latin typeface="Calibri"/>
            </a:endParaRPr>
          </a:p>
          <a:p>
            <a:pPr marL="1143000" lvl="2" indent="-228600"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chemeClr val="dk1"/>
              </a:solidFill>
              <a:effectLst/>
              <a:uFillTx/>
              <a:latin typeface="Calibri"/>
            </a:endParaRPr>
          </a:p>
          <a:p>
            <a:pPr marL="1600200" lvl="3"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chemeClr val="dk1"/>
              </a:solidFill>
              <a:effectLst/>
              <a:uFillTx/>
              <a:latin typeface="Calibri"/>
            </a:endParaRPr>
          </a:p>
          <a:p>
            <a:pPr marL="2057400" lvl="4"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chemeClr val="dk1"/>
              </a:solidFill>
              <a:effectLst/>
              <a:uFillTx/>
              <a:latin typeface="Calibri"/>
            </a:endParaRPr>
          </a:p>
        </p:txBody>
      </p:sp>
      <p:sp>
        <p:nvSpPr>
          <p:cNvPr id="68" name="PlaceHolder 3"/>
          <p:cNvSpPr>
            <a:spLocks noGrp="1"/>
          </p:cNvSpPr>
          <p:nvPr>
            <p:ph type="dt" idx="37"/>
          </p:nvPr>
        </p:nvSpPr>
        <p:spPr>
          <a:xfrm>
            <a:off x="457200" y="6356520"/>
            <a:ext cx="2133360" cy="364680"/>
          </a:xfrm>
          <a:prstGeom prst="rect">
            <a:avLst/>
          </a:prstGeom>
          <a:noFill/>
          <a:ln w="0">
            <a:noFill/>
          </a:ln>
        </p:spPr>
        <p:txBody>
          <a:bodyPr lIns="91440" rIns="91440" tIns="45720" bIns="45720" anchor="ctr">
            <a:noAutofit/>
          </a:bodyPr>
          <a:lstStyle>
            <a:lvl1pPr indent="0" defTabSz="914400">
              <a:lnSpc>
                <a:spcPct val="100000"/>
              </a:lnSpc>
              <a:buNone/>
              <a:defRPr lang="en-US" sz="1200" b="0" u="none" strike="noStrike">
                <a:solidFill>
                  <a:schemeClr val="dk1">
                    <a:tint val="75000"/>
                  </a:schemeClr>
                </a:solidFill>
                <a:effectLst/>
                <a:uFillTx/>
                <a:latin typeface="Calibri"/>
              </a:defRPr>
            </a:lvl1pPr>
          </a:lstStyle>
          <a:p>
            <a:pPr indent="0" defTabSz="914400">
              <a:lnSpc>
                <a:spcPct val="100000"/>
              </a:lnSpc>
              <a:buNone/>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69" name="PlaceHolder 4"/>
          <p:cNvSpPr>
            <a:spLocks noGrp="1"/>
          </p:cNvSpPr>
          <p:nvPr>
            <p:ph type="ftr" idx="38"/>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lang="en-US" sz="1400" b="0" u="none" strike="noStrike">
                <a:solidFill>
                  <a:srgbClr val="000000"/>
                </a:solidFill>
                <a:effectLst/>
                <a:uFillTx/>
                <a:latin typeface="Times New Roman"/>
              </a:defRPr>
            </a:lvl1pPr>
          </a:lstStyle>
          <a:p>
            <a:pPr indent="0" algn="ctr">
              <a:buNone/>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70" name="PlaceHolder 5"/>
          <p:cNvSpPr>
            <a:spLocks noGrp="1"/>
          </p:cNvSpPr>
          <p:nvPr>
            <p:ph type="sldNum" idx="39"/>
          </p:nvPr>
        </p:nvSpPr>
        <p:spPr>
          <a:xfrm>
            <a:off x="6553080" y="6356520"/>
            <a:ext cx="2133360" cy="364680"/>
          </a:xfrm>
          <a:prstGeom prst="rect">
            <a:avLst/>
          </a:prstGeom>
          <a:noFill/>
          <a:ln w="0">
            <a:noFill/>
          </a:ln>
        </p:spPr>
        <p:txBody>
          <a:bodyPr lIns="91440" rIns="91440" tIns="45720" bIns="45720" anchor="ctr">
            <a:noAutofit/>
          </a:bodyPr>
          <a:lstStyle>
            <a:lvl1pPr indent="0" algn="r" defTabSz="914400">
              <a:lnSpc>
                <a:spcPct val="100000"/>
              </a:lnSpc>
              <a:buNone/>
              <a:defRPr lang="en-US" sz="1200" b="0" u="none" strike="noStrike">
                <a:solidFill>
                  <a:schemeClr val="dk1">
                    <a:tint val="75000"/>
                  </a:schemeClr>
                </a:solidFill>
                <a:effectLst/>
                <a:uFillTx/>
                <a:latin typeface="Calibri"/>
              </a:defRPr>
            </a:lvl1pPr>
          </a:lstStyle>
          <a:p>
            <a:pPr indent="0" algn="r" defTabSz="914400">
              <a:lnSpc>
                <a:spcPct val="100000"/>
              </a:lnSpc>
              <a:buNone/>
            </a:pPr>
            <a:fld id="{5BAE4DC3-B06F-41D6-A569-EAC022CD24D5}"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Content with Caption">
    <p:bg>
      <p:bgPr>
        <a:solidFill>
          <a:srgbClr val="ffffff"/>
        </a:solidFill>
      </p:bgPr>
    </p:bg>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2880"/>
            <a:ext cx="3007440" cy="1161360"/>
          </a:xfrm>
          <a:prstGeom prst="rect">
            <a:avLst/>
          </a:prstGeom>
          <a:noFill/>
          <a:ln w="0">
            <a:noFill/>
          </a:ln>
        </p:spPr>
        <p:txBody>
          <a:bodyPr lIns="91440" rIns="91440" tIns="45720" bIns="45720" anchor="b">
            <a:noAutofit/>
          </a:bodyPr>
          <a:p>
            <a:pPr indent="0" defTabSz="914400">
              <a:lnSpc>
                <a:spcPct val="100000"/>
              </a:lnSpc>
              <a:buNone/>
              <a:tabLst>
                <a:tab algn="l" pos="0"/>
              </a:tabLst>
            </a:pPr>
            <a:r>
              <a:rPr lang="en-US" sz="2000" b="1" u="none" strike="noStrike">
                <a:solidFill>
                  <a:schemeClr val="dk1"/>
                </a:solidFill>
                <a:effectLst/>
                <a:uFillTx/>
                <a:latin typeface="Calibri"/>
              </a:rPr>
              <a:t>Click to edit </a:t>
            </a:r>
            <a:r>
              <a:rPr lang="en-US" sz="2000" b="1" u="none" strike="noStrike">
                <a:solidFill>
                  <a:schemeClr val="dk1"/>
                </a:solidFill>
                <a:effectLst/>
                <a:uFillTx/>
                <a:latin typeface="Calibri"/>
              </a:rPr>
              <a:t>Master title style</a:t>
            </a:r>
            <a:endParaRPr lang="en-US" sz="2000" b="0" u="none" strike="noStrike">
              <a:solidFill>
                <a:srgbClr val="000000"/>
              </a:solidFill>
              <a:effectLst/>
              <a:uFillTx/>
              <a:latin typeface="Arial"/>
            </a:endParaRPr>
          </a:p>
        </p:txBody>
      </p:sp>
      <p:sp>
        <p:nvSpPr>
          <p:cNvPr id="8" name="PlaceHolder 2"/>
          <p:cNvSpPr>
            <a:spLocks noGrp="1"/>
          </p:cNvSpPr>
          <p:nvPr>
            <p:ph type="body"/>
          </p:nvPr>
        </p:nvSpPr>
        <p:spPr>
          <a:xfrm>
            <a:off x="3575160" y="272880"/>
            <a:ext cx="5110920" cy="5852520"/>
          </a:xfrm>
          <a:prstGeom prst="rect">
            <a:avLst/>
          </a:prstGeom>
          <a:noFill/>
          <a:ln w="0">
            <a:noFill/>
          </a:ln>
        </p:spPr>
        <p:txBody>
          <a:bodyPr lIns="91440" rIns="91440" tIns="45720" bIns="45720" anchor="t">
            <a:noAutofit/>
          </a:bodyPr>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rgbClr val="000000"/>
              </a:solidFill>
              <a:effectLst/>
              <a:uFillTx/>
              <a:latin typeface="Arial"/>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rgbClr val="000000"/>
              </a:solidFill>
              <a:effectLst/>
              <a:uFillTx/>
              <a:latin typeface="Arial"/>
            </a:endParaRPr>
          </a:p>
          <a:p>
            <a:pPr marL="1143000" lvl="2" indent="-228600"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rgbClr val="000000"/>
              </a:solidFill>
              <a:effectLst/>
              <a:uFillTx/>
              <a:latin typeface="Arial"/>
            </a:endParaRPr>
          </a:p>
          <a:p>
            <a:pPr marL="1600200" lvl="3"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rgbClr val="000000"/>
              </a:solidFill>
              <a:effectLst/>
              <a:uFillTx/>
              <a:latin typeface="Arial"/>
            </a:endParaRPr>
          </a:p>
          <a:p>
            <a:pPr marL="2057400" lvl="4"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rgbClr val="000000"/>
              </a:solidFill>
              <a:effectLst/>
              <a:uFillTx/>
              <a:latin typeface="Arial"/>
            </a:endParaRPr>
          </a:p>
        </p:txBody>
      </p:sp>
      <p:sp>
        <p:nvSpPr>
          <p:cNvPr id="9" name="PlaceHolder 3"/>
          <p:cNvSpPr>
            <a:spLocks noGrp="1"/>
          </p:cNvSpPr>
          <p:nvPr>
            <p:ph type="body"/>
          </p:nvPr>
        </p:nvSpPr>
        <p:spPr>
          <a:xfrm>
            <a:off x="457200" y="1434960"/>
            <a:ext cx="3007440" cy="4690440"/>
          </a:xfrm>
          <a:prstGeom prst="rect">
            <a:avLst/>
          </a:prstGeom>
          <a:noFill/>
          <a:ln w="0">
            <a:noFill/>
          </a:ln>
        </p:spPr>
        <p:txBody>
          <a:bodyPr lIns="91440" rIns="91440" tIns="45720" bIns="45720" anchor="t">
            <a:noAutofit/>
          </a:bodyPr>
          <a:p>
            <a:pPr indent="0" defTabSz="914400">
              <a:lnSpc>
                <a:spcPct val="100000"/>
              </a:lnSpc>
              <a:spcBef>
                <a:spcPts val="281"/>
              </a:spcBef>
              <a:buNone/>
              <a:tabLst>
                <a:tab algn="l" pos="0"/>
              </a:tabLst>
            </a:pPr>
            <a:r>
              <a:rPr lang="en-US" sz="1400" b="0" u="none" strike="noStrike">
                <a:solidFill>
                  <a:schemeClr val="dk1"/>
                </a:solidFill>
                <a:effectLst/>
                <a:uFillTx/>
                <a:latin typeface="Calibri"/>
              </a:rPr>
              <a:t>Click to edit Master text styles</a:t>
            </a:r>
            <a:endParaRPr lang="en-US" sz="1400" b="0" u="none" strike="noStrike">
              <a:solidFill>
                <a:srgbClr val="000000"/>
              </a:solidFill>
              <a:effectLst/>
              <a:uFillTx/>
              <a:latin typeface="Arial"/>
            </a:endParaRPr>
          </a:p>
        </p:txBody>
      </p:sp>
      <p:sp>
        <p:nvSpPr>
          <p:cNvPr id="10" name="PlaceHolder 4"/>
          <p:cNvSpPr>
            <a:spLocks noGrp="1"/>
          </p:cNvSpPr>
          <p:nvPr>
            <p:ph type="dt" idx="4"/>
          </p:nvPr>
        </p:nvSpPr>
        <p:spPr>
          <a:xfrm>
            <a:off x="457200" y="6356520"/>
            <a:ext cx="2133000" cy="364320"/>
          </a:xfrm>
          <a:prstGeom prst="rect">
            <a:avLst/>
          </a:prstGeom>
          <a:noFill/>
          <a:ln w="0">
            <a:noFill/>
          </a:ln>
        </p:spPr>
        <p:txBody>
          <a:bodyPr lIns="91440" rIns="91440" tIns="45720" bIns="45720" anchor="ctr">
            <a:noAutofit/>
          </a:bodyPr>
          <a:lstStyle>
            <a:lvl1pPr indent="0"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defTabSz="914400">
              <a:lnSpc>
                <a:spcPct val="100000"/>
              </a:lnSpc>
              <a:buNone/>
              <a:tabLst>
                <a:tab algn="l" pos="0"/>
              </a:tabLst>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11" name="PlaceHolder 5"/>
          <p:cNvSpPr>
            <a:spLocks noGrp="1"/>
          </p:cNvSpPr>
          <p:nvPr>
            <p:ph type="ftr" idx="5"/>
          </p:nvPr>
        </p:nvSpPr>
        <p:spPr>
          <a:xfrm>
            <a:off x="3124080" y="6356520"/>
            <a:ext cx="2894760" cy="364320"/>
          </a:xfrm>
          <a:prstGeom prst="rect">
            <a:avLst/>
          </a:prstGeom>
          <a:noFill/>
          <a:ln w="0">
            <a:noFill/>
          </a:ln>
        </p:spPr>
        <p:txBody>
          <a:bodyPr lIns="91440" rIns="91440" tIns="45720" bIns="45720" anchor="ctr">
            <a:noAutofit/>
          </a:bodyPr>
          <a:lstStyle>
            <a:lvl1pPr indent="0" algn="ctr">
              <a:lnSpc>
                <a:spcPct val="100000"/>
              </a:lnSpc>
              <a:buNone/>
              <a:tabLst>
                <a:tab algn="l" pos="0"/>
              </a:tabLst>
              <a:defRPr lang="en-US" sz="1400" b="0" u="none" strike="noStrike">
                <a:solidFill>
                  <a:srgbClr val="000000"/>
                </a:solidFill>
                <a:effectLst/>
                <a:uFillTx/>
                <a:latin typeface="Times New Roman"/>
              </a:defRPr>
            </a:lvl1pPr>
          </a:lstStyle>
          <a:p>
            <a:pPr indent="0" algn="ctr">
              <a:lnSpc>
                <a:spcPct val="100000"/>
              </a:lnSpc>
              <a:buNone/>
              <a:tabLst>
                <a:tab algn="l" pos="0"/>
              </a:tabLst>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12" name="PlaceHolder 6"/>
          <p:cNvSpPr>
            <a:spLocks noGrp="1"/>
          </p:cNvSpPr>
          <p:nvPr>
            <p:ph type="sldNum" idx="6"/>
          </p:nvPr>
        </p:nvSpPr>
        <p:spPr>
          <a:xfrm>
            <a:off x="6553080" y="6356520"/>
            <a:ext cx="2133000" cy="36432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algn="l" pos="0"/>
              </a:tabLst>
            </a:pPr>
            <a:fld id="{FE4D1B95-2D7A-4D8F-A44C-66F41F375623}"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Picture with Caption">
    <p:bg>
      <p:bgPr>
        <a:solidFill>
          <a:srgbClr val="ffffff"/>
        </a:solidFill>
      </p:bgPr>
    </p:bg>
    <p:spTree>
      <p:nvGrpSpPr>
        <p:cNvPr id="1" name=""/>
        <p:cNvGrpSpPr/>
        <p:nvPr/>
      </p:nvGrpSpPr>
      <p:grpSpPr>
        <a:xfrm>
          <a:off x="0" y="0"/>
          <a:ext cx="0" cy="0"/>
          <a:chOff x="0" y="0"/>
          <a:chExt cx="0" cy="0"/>
        </a:xfrm>
      </p:grpSpPr>
      <p:sp>
        <p:nvSpPr>
          <p:cNvPr id="13" name="PlaceHolder 1"/>
          <p:cNvSpPr>
            <a:spLocks noGrp="1"/>
          </p:cNvSpPr>
          <p:nvPr>
            <p:ph type="title"/>
          </p:nvPr>
        </p:nvSpPr>
        <p:spPr>
          <a:xfrm>
            <a:off x="1792440" y="4800600"/>
            <a:ext cx="5485680" cy="565920"/>
          </a:xfrm>
          <a:prstGeom prst="rect">
            <a:avLst/>
          </a:prstGeom>
          <a:noFill/>
          <a:ln w="0">
            <a:noFill/>
          </a:ln>
        </p:spPr>
        <p:txBody>
          <a:bodyPr lIns="91440" rIns="91440" tIns="45720" bIns="45720" anchor="b">
            <a:noAutofit/>
          </a:bodyPr>
          <a:p>
            <a:pPr indent="0" defTabSz="914400">
              <a:lnSpc>
                <a:spcPct val="100000"/>
              </a:lnSpc>
              <a:buNone/>
              <a:tabLst>
                <a:tab algn="l" pos="0"/>
              </a:tabLst>
            </a:pPr>
            <a:r>
              <a:rPr lang="en-US" sz="2000" b="1" u="none" strike="noStrike">
                <a:solidFill>
                  <a:schemeClr val="dk1"/>
                </a:solidFill>
                <a:effectLst/>
                <a:uFillTx/>
                <a:latin typeface="Calibri"/>
              </a:rPr>
              <a:t>Click to edit Master title style</a:t>
            </a:r>
            <a:endParaRPr lang="en-US" sz="2000" b="0" u="none" strike="noStrike">
              <a:solidFill>
                <a:srgbClr val="000000"/>
              </a:solidFill>
              <a:effectLst/>
              <a:uFillTx/>
              <a:latin typeface="Arial"/>
            </a:endParaRPr>
          </a:p>
        </p:txBody>
      </p:sp>
      <p:sp>
        <p:nvSpPr>
          <p:cNvPr id="14" name="PlaceHolder 2"/>
          <p:cNvSpPr>
            <a:spLocks noGrp="1"/>
          </p:cNvSpPr>
          <p:nvPr>
            <p:ph type="body"/>
          </p:nvPr>
        </p:nvSpPr>
        <p:spPr>
          <a:xfrm>
            <a:off x="1792440" y="612720"/>
            <a:ext cx="5485680" cy="4114080"/>
          </a:xfrm>
          <a:prstGeom prst="rect">
            <a:avLst/>
          </a:prstGeom>
          <a:noFill/>
          <a:ln w="0">
            <a:noFill/>
          </a:ln>
        </p:spPr>
        <p:txBody>
          <a:bodyPr lIns="90000" rIns="90000" tIns="45000" bIns="45000" anchor="t">
            <a:noAutofit/>
          </a:bodyPr>
          <a:p>
            <a:pPr marL="432000" indent="-324000">
              <a:lnSpc>
                <a:spcPct val="100000"/>
              </a:lnSpc>
              <a:spcBef>
                <a:spcPts val="1417"/>
              </a:spcBef>
              <a:buClr>
                <a:srgbClr val="000000"/>
              </a:buClr>
              <a:buSzPct val="45000"/>
              <a:buFont typeface="Wingdings" charset="2"/>
              <a:buChar char=""/>
            </a:pPr>
            <a:r>
              <a:rPr lang="en-US" sz="3200" b="0" u="none" strike="noStrike">
                <a:solidFill>
                  <a:schemeClr val="dk1"/>
                </a:solidFill>
                <a:effectLst/>
                <a:uFillTx/>
                <a:latin typeface="Calibri"/>
              </a:rPr>
              <a:t>Click to edit the outline text format</a:t>
            </a:r>
            <a:endParaRPr lang="en-US" sz="3200" b="0" u="none" strike="noStrike">
              <a:solidFill>
                <a:srgbClr val="000000"/>
              </a:solidFill>
              <a:effectLst/>
              <a:uFillTx/>
              <a:latin typeface="Arial"/>
            </a:endParaRPr>
          </a:p>
          <a:p>
            <a:pPr marL="864000" lvl="1" indent="-324000">
              <a:lnSpc>
                <a:spcPct val="100000"/>
              </a:lnSpc>
              <a:spcBef>
                <a:spcPts val="1134"/>
              </a:spcBef>
              <a:buClr>
                <a:srgbClr val="000000"/>
              </a:buClr>
              <a:buSzPct val="75000"/>
              <a:buFont typeface="Symbol" charset="2"/>
              <a:buChar char=""/>
            </a:pPr>
            <a:r>
              <a:rPr lang="en-US" sz="3200" b="0" u="none" strike="noStrike">
                <a:solidFill>
                  <a:schemeClr val="dk1"/>
                </a:solidFill>
                <a:effectLst/>
                <a:uFillTx/>
                <a:latin typeface="Calibri"/>
              </a:rPr>
              <a:t>Second Outline Level</a:t>
            </a:r>
            <a:endParaRPr lang="en-US" sz="3200" b="0" u="none" strike="noStrike">
              <a:solidFill>
                <a:srgbClr val="000000"/>
              </a:solidFill>
              <a:effectLst/>
              <a:uFillTx/>
              <a:latin typeface="Arial"/>
            </a:endParaRPr>
          </a:p>
          <a:p>
            <a:pPr marL="1296000" lvl="2" indent="-288000">
              <a:lnSpc>
                <a:spcPct val="100000"/>
              </a:lnSpc>
              <a:spcBef>
                <a:spcPts val="850"/>
              </a:spcBef>
              <a:buClr>
                <a:srgbClr val="000000"/>
              </a:buClr>
              <a:buSzPct val="45000"/>
              <a:buFont typeface="Wingdings" charset="2"/>
              <a:buChar char=""/>
            </a:pPr>
            <a:r>
              <a:rPr lang="en-US" sz="3200" b="0" u="none" strike="noStrike">
                <a:solidFill>
                  <a:schemeClr val="dk1"/>
                </a:solidFill>
                <a:effectLst/>
                <a:uFillTx/>
                <a:latin typeface="Calibri"/>
              </a:rPr>
              <a:t>Third Outline Level</a:t>
            </a:r>
            <a:endParaRPr lang="en-US" sz="3200" b="0" u="none" strike="noStrike">
              <a:solidFill>
                <a:srgbClr val="000000"/>
              </a:solidFill>
              <a:effectLst/>
              <a:uFillTx/>
              <a:latin typeface="Arial"/>
            </a:endParaRPr>
          </a:p>
          <a:p>
            <a:pPr marL="1728000" lvl="3" indent="-216000">
              <a:lnSpc>
                <a:spcPct val="100000"/>
              </a:lnSpc>
              <a:spcBef>
                <a:spcPts val="567"/>
              </a:spcBef>
              <a:buClr>
                <a:srgbClr val="000000"/>
              </a:buClr>
              <a:buSzPct val="75000"/>
              <a:buFont typeface="Symbol" charset="2"/>
              <a:buChar char=""/>
            </a:pPr>
            <a:r>
              <a:rPr lang="en-US" sz="3200" b="0" u="none" strike="noStrike">
                <a:solidFill>
                  <a:schemeClr val="dk1"/>
                </a:solidFill>
                <a:effectLst/>
                <a:uFillTx/>
                <a:latin typeface="Calibri"/>
              </a:rPr>
              <a:t>Fourth Outline Level</a:t>
            </a:r>
            <a:endParaRPr lang="en-US" sz="3200" b="0" u="none" strike="noStrike">
              <a:solidFill>
                <a:srgbClr val="000000"/>
              </a:solidFill>
              <a:effectLst/>
              <a:uFillTx/>
              <a:latin typeface="Arial"/>
            </a:endParaRPr>
          </a:p>
          <a:p>
            <a:pPr marL="2160000" lvl="4" indent="-216000">
              <a:lnSpc>
                <a:spcPct val="100000"/>
              </a:lnSpc>
              <a:spcBef>
                <a:spcPts val="283"/>
              </a:spcBef>
              <a:buClr>
                <a:srgbClr val="000000"/>
              </a:buClr>
              <a:buSzPct val="45000"/>
              <a:buFont typeface="Wingdings" charset="2"/>
              <a:buChar char=""/>
            </a:pPr>
            <a:r>
              <a:rPr lang="en-US" sz="3200" b="0" u="none" strike="noStrike">
                <a:solidFill>
                  <a:schemeClr val="dk1"/>
                </a:solidFill>
                <a:effectLst/>
                <a:uFillTx/>
                <a:latin typeface="Calibri"/>
              </a:rPr>
              <a:t>Fifth Outline Level</a:t>
            </a:r>
            <a:endParaRPr lang="en-US" sz="3200" b="0" u="none" strike="noStrike">
              <a:solidFill>
                <a:srgbClr val="000000"/>
              </a:solidFill>
              <a:effectLst/>
              <a:uFillTx/>
              <a:latin typeface="Arial"/>
            </a:endParaRPr>
          </a:p>
          <a:p>
            <a:pPr marL="2592000" lvl="5" indent="-216000">
              <a:lnSpc>
                <a:spcPct val="100000"/>
              </a:lnSpc>
              <a:spcBef>
                <a:spcPts val="283"/>
              </a:spcBef>
              <a:buClr>
                <a:srgbClr val="000000"/>
              </a:buClr>
              <a:buSzPct val="45000"/>
              <a:buFont typeface="Wingdings" charset="2"/>
              <a:buChar char=""/>
            </a:pPr>
            <a:r>
              <a:rPr lang="en-US" sz="3200" b="0" u="none" strike="noStrike">
                <a:solidFill>
                  <a:schemeClr val="dk1"/>
                </a:solidFill>
                <a:effectLst/>
                <a:uFillTx/>
                <a:latin typeface="Calibri"/>
              </a:rPr>
              <a:t>Sixth Outline Level</a:t>
            </a:r>
            <a:endParaRPr lang="en-US" sz="3200" b="0" u="none" strike="noStrike">
              <a:solidFill>
                <a:srgbClr val="000000"/>
              </a:solidFill>
              <a:effectLst/>
              <a:uFillTx/>
              <a:latin typeface="Arial"/>
            </a:endParaRPr>
          </a:p>
          <a:p>
            <a:pPr marL="3024000" lvl="6" indent="-216000">
              <a:lnSpc>
                <a:spcPct val="100000"/>
              </a:lnSpc>
              <a:spcBef>
                <a:spcPts val="283"/>
              </a:spcBef>
              <a:buClr>
                <a:srgbClr val="000000"/>
              </a:buClr>
              <a:buSzPct val="45000"/>
              <a:buFont typeface="Wingdings" charset="2"/>
              <a:buChar char=""/>
            </a:pPr>
            <a:r>
              <a:rPr lang="en-US" sz="3200" b="0" u="none" strike="noStrike">
                <a:solidFill>
                  <a:schemeClr val="dk1"/>
                </a:solidFill>
                <a:effectLst/>
                <a:uFillTx/>
                <a:latin typeface="Calibri"/>
              </a:rPr>
              <a:t>Seventh Outline Level</a:t>
            </a:r>
            <a:endParaRPr lang="en-US" sz="3200" b="0" u="none" strike="noStrike">
              <a:solidFill>
                <a:srgbClr val="000000"/>
              </a:solidFill>
              <a:effectLst/>
              <a:uFillTx/>
              <a:latin typeface="Arial"/>
            </a:endParaRPr>
          </a:p>
        </p:txBody>
      </p:sp>
      <p:sp>
        <p:nvSpPr>
          <p:cNvPr id="15" name="PlaceHolder 3"/>
          <p:cNvSpPr>
            <a:spLocks noGrp="1"/>
          </p:cNvSpPr>
          <p:nvPr>
            <p:ph type="body"/>
          </p:nvPr>
        </p:nvSpPr>
        <p:spPr>
          <a:xfrm>
            <a:off x="1792440" y="5367240"/>
            <a:ext cx="5485680" cy="804240"/>
          </a:xfrm>
          <a:prstGeom prst="rect">
            <a:avLst/>
          </a:prstGeom>
          <a:noFill/>
          <a:ln w="0">
            <a:noFill/>
          </a:ln>
        </p:spPr>
        <p:txBody>
          <a:bodyPr lIns="91440" rIns="91440" tIns="45720" bIns="45720" anchor="t">
            <a:noAutofit/>
          </a:bodyPr>
          <a:p>
            <a:pPr indent="0" defTabSz="914400">
              <a:lnSpc>
                <a:spcPct val="100000"/>
              </a:lnSpc>
              <a:spcBef>
                <a:spcPts val="281"/>
              </a:spcBef>
              <a:buNone/>
              <a:tabLst>
                <a:tab algn="l" pos="0"/>
              </a:tabLst>
            </a:pPr>
            <a:r>
              <a:rPr lang="en-US" sz="1400" b="0" u="none" strike="noStrike">
                <a:solidFill>
                  <a:schemeClr val="dk1"/>
                </a:solidFill>
                <a:effectLst/>
                <a:uFillTx/>
                <a:latin typeface="Calibri"/>
              </a:rPr>
              <a:t>Click to edit Master text styles</a:t>
            </a:r>
            <a:endParaRPr lang="en-US" sz="1400" b="0" u="none" strike="noStrike">
              <a:solidFill>
                <a:srgbClr val="000000"/>
              </a:solidFill>
              <a:effectLst/>
              <a:uFillTx/>
              <a:latin typeface="Arial"/>
            </a:endParaRPr>
          </a:p>
        </p:txBody>
      </p:sp>
      <p:sp>
        <p:nvSpPr>
          <p:cNvPr id="16" name="PlaceHolder 4"/>
          <p:cNvSpPr>
            <a:spLocks noGrp="1"/>
          </p:cNvSpPr>
          <p:nvPr>
            <p:ph type="dt" idx="7"/>
          </p:nvPr>
        </p:nvSpPr>
        <p:spPr>
          <a:xfrm>
            <a:off x="457200" y="6356520"/>
            <a:ext cx="2133000" cy="364320"/>
          </a:xfrm>
          <a:prstGeom prst="rect">
            <a:avLst/>
          </a:prstGeom>
          <a:noFill/>
          <a:ln w="0">
            <a:noFill/>
          </a:ln>
        </p:spPr>
        <p:txBody>
          <a:bodyPr lIns="91440" rIns="91440" tIns="45720" bIns="45720" anchor="ctr">
            <a:noAutofit/>
          </a:bodyPr>
          <a:lstStyle>
            <a:lvl1pPr indent="0"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defTabSz="914400">
              <a:lnSpc>
                <a:spcPct val="100000"/>
              </a:lnSpc>
              <a:buNone/>
              <a:tabLst>
                <a:tab algn="l" pos="0"/>
              </a:tabLst>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17" name="PlaceHolder 5"/>
          <p:cNvSpPr>
            <a:spLocks noGrp="1"/>
          </p:cNvSpPr>
          <p:nvPr>
            <p:ph type="ftr" idx="8"/>
          </p:nvPr>
        </p:nvSpPr>
        <p:spPr>
          <a:xfrm>
            <a:off x="3124080" y="6356520"/>
            <a:ext cx="2894760" cy="364320"/>
          </a:xfrm>
          <a:prstGeom prst="rect">
            <a:avLst/>
          </a:prstGeom>
          <a:noFill/>
          <a:ln w="0">
            <a:noFill/>
          </a:ln>
        </p:spPr>
        <p:txBody>
          <a:bodyPr lIns="91440" rIns="91440" tIns="45720" bIns="45720" anchor="ctr">
            <a:noAutofit/>
          </a:bodyPr>
          <a:lstStyle>
            <a:lvl1pPr indent="0" algn="ctr">
              <a:lnSpc>
                <a:spcPct val="100000"/>
              </a:lnSpc>
              <a:buNone/>
              <a:tabLst>
                <a:tab algn="l" pos="0"/>
              </a:tabLst>
              <a:defRPr lang="en-US" sz="1400" b="0" u="none" strike="noStrike">
                <a:solidFill>
                  <a:srgbClr val="000000"/>
                </a:solidFill>
                <a:effectLst/>
                <a:uFillTx/>
                <a:latin typeface="Times New Roman"/>
              </a:defRPr>
            </a:lvl1pPr>
          </a:lstStyle>
          <a:p>
            <a:pPr indent="0" algn="ctr">
              <a:lnSpc>
                <a:spcPct val="100000"/>
              </a:lnSpc>
              <a:buNone/>
              <a:tabLst>
                <a:tab algn="l" pos="0"/>
              </a:tabLst>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18" name="PlaceHolder 6"/>
          <p:cNvSpPr>
            <a:spLocks noGrp="1"/>
          </p:cNvSpPr>
          <p:nvPr>
            <p:ph type="sldNum" idx="9"/>
          </p:nvPr>
        </p:nvSpPr>
        <p:spPr>
          <a:xfrm>
            <a:off x="6553080" y="6356520"/>
            <a:ext cx="2133000" cy="36432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algn="l" pos="0"/>
              </a:tabLst>
            </a:pPr>
            <a:fld id="{B1835C1C-25ED-417B-8667-03976DD4F9DE}"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Title Slide">
    <p:bg>
      <p:bgPr>
        <a:solidFill>
          <a:srgbClr val="ffffff"/>
        </a:solidFill>
      </p:bgPr>
    </p:bg>
    <p:spTree>
      <p:nvGrpSpPr>
        <p:cNvPr id="1" name=""/>
        <p:cNvGrpSpPr/>
        <p:nvPr/>
      </p:nvGrpSpPr>
      <p:grpSpPr>
        <a:xfrm>
          <a:off x="0" y="0"/>
          <a:ext cx="0" cy="0"/>
          <a:chOff x="0" y="0"/>
          <a:chExt cx="0" cy="0"/>
        </a:xfrm>
      </p:grpSpPr>
      <p:sp>
        <p:nvSpPr>
          <p:cNvPr id="19" name="PlaceHolder 1"/>
          <p:cNvSpPr>
            <a:spLocks noGrp="1"/>
          </p:cNvSpPr>
          <p:nvPr>
            <p:ph type="title"/>
          </p:nvPr>
        </p:nvSpPr>
        <p:spPr>
          <a:xfrm>
            <a:off x="685800" y="2130480"/>
            <a:ext cx="7771680" cy="146916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lang="en-US" sz="4400" b="0" u="none" strike="noStrike">
                <a:solidFill>
                  <a:schemeClr val="dk1"/>
                </a:solidFill>
                <a:effectLst/>
                <a:uFillTx/>
                <a:latin typeface="Calibri"/>
              </a:rPr>
              <a:t>Click to </a:t>
            </a:r>
            <a:r>
              <a:rPr lang="en-US" sz="4400" b="0" u="none" strike="noStrike">
                <a:solidFill>
                  <a:schemeClr val="dk1"/>
                </a:solidFill>
                <a:effectLst/>
                <a:uFillTx/>
                <a:latin typeface="Calibri"/>
              </a:rPr>
              <a:t>edit </a:t>
            </a:r>
            <a:r>
              <a:rPr lang="en-US" sz="4400" b="0" u="none" strike="noStrike">
                <a:solidFill>
                  <a:schemeClr val="dk1"/>
                </a:solidFill>
                <a:effectLst/>
                <a:uFillTx/>
                <a:latin typeface="Calibri"/>
              </a:rPr>
              <a:t>Master </a:t>
            </a:r>
            <a:r>
              <a:rPr lang="en-US" sz="4400" b="0" u="none" strike="noStrike">
                <a:solidFill>
                  <a:schemeClr val="dk1"/>
                </a:solidFill>
                <a:effectLst/>
                <a:uFillTx/>
                <a:latin typeface="Calibri"/>
              </a:rPr>
              <a:t>title style</a:t>
            </a:r>
            <a:endParaRPr lang="en-US" sz="4400" b="0" u="none" strike="noStrike">
              <a:solidFill>
                <a:srgbClr val="000000"/>
              </a:solidFill>
              <a:effectLst/>
              <a:uFillTx/>
              <a:latin typeface="Arial"/>
            </a:endParaRPr>
          </a:p>
        </p:txBody>
      </p:sp>
      <p:sp>
        <p:nvSpPr>
          <p:cNvPr id="20" name="PlaceHolder 2"/>
          <p:cNvSpPr>
            <a:spLocks noGrp="1"/>
          </p:cNvSpPr>
          <p:nvPr>
            <p:ph type="dt" idx="10"/>
          </p:nvPr>
        </p:nvSpPr>
        <p:spPr>
          <a:xfrm>
            <a:off x="457200" y="6356520"/>
            <a:ext cx="2133000" cy="364320"/>
          </a:xfrm>
          <a:prstGeom prst="rect">
            <a:avLst/>
          </a:prstGeom>
          <a:noFill/>
          <a:ln w="0">
            <a:noFill/>
          </a:ln>
        </p:spPr>
        <p:txBody>
          <a:bodyPr lIns="91440" rIns="91440" tIns="45720" bIns="45720" anchor="ctr">
            <a:noAutofit/>
          </a:bodyPr>
          <a:lstStyle>
            <a:lvl1pPr indent="0"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defTabSz="914400">
              <a:lnSpc>
                <a:spcPct val="100000"/>
              </a:lnSpc>
              <a:buNone/>
              <a:tabLst>
                <a:tab algn="l" pos="0"/>
              </a:tabLst>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21" name="PlaceHolder 3"/>
          <p:cNvSpPr>
            <a:spLocks noGrp="1"/>
          </p:cNvSpPr>
          <p:nvPr>
            <p:ph type="ftr" idx="11"/>
          </p:nvPr>
        </p:nvSpPr>
        <p:spPr>
          <a:xfrm>
            <a:off x="3124080" y="6356520"/>
            <a:ext cx="2894760" cy="364320"/>
          </a:xfrm>
          <a:prstGeom prst="rect">
            <a:avLst/>
          </a:prstGeom>
          <a:noFill/>
          <a:ln w="0">
            <a:noFill/>
          </a:ln>
        </p:spPr>
        <p:txBody>
          <a:bodyPr lIns="91440" rIns="91440" tIns="45720" bIns="45720" anchor="ctr">
            <a:noAutofit/>
          </a:bodyPr>
          <a:lstStyle>
            <a:lvl1pPr indent="0" algn="ctr">
              <a:lnSpc>
                <a:spcPct val="100000"/>
              </a:lnSpc>
              <a:buNone/>
              <a:tabLst>
                <a:tab algn="l" pos="0"/>
              </a:tabLst>
              <a:defRPr lang="en-US" sz="1400" b="0" u="none" strike="noStrike">
                <a:solidFill>
                  <a:srgbClr val="000000"/>
                </a:solidFill>
                <a:effectLst/>
                <a:uFillTx/>
                <a:latin typeface="Times New Roman"/>
              </a:defRPr>
            </a:lvl1pPr>
          </a:lstStyle>
          <a:p>
            <a:pPr indent="0" algn="ctr">
              <a:lnSpc>
                <a:spcPct val="100000"/>
              </a:lnSpc>
              <a:buNone/>
              <a:tabLst>
                <a:tab algn="l" pos="0"/>
              </a:tabLst>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22" name="PlaceHolder 4"/>
          <p:cNvSpPr>
            <a:spLocks noGrp="1"/>
          </p:cNvSpPr>
          <p:nvPr>
            <p:ph type="sldNum" idx="12"/>
          </p:nvPr>
        </p:nvSpPr>
        <p:spPr>
          <a:xfrm>
            <a:off x="6553080" y="6356520"/>
            <a:ext cx="2133000" cy="36432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algn="l" pos="0"/>
              </a:tabLst>
            </a:pPr>
            <a:fld id="{55B8653F-5A5C-402D-AECD-41ECA8E1402F}"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x" preserve="1">
  <p:cSld name="Title and Vertical Text">
    <p:bg>
      <p:bgPr>
        <a:solidFill>
          <a:srgbClr val="ffffff"/>
        </a:solidFill>
      </p:bgPr>
    </p:bg>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4680"/>
            <a:ext cx="8228880" cy="114228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lang="en-US" sz="4400" b="0" u="none" strike="noStrike">
                <a:solidFill>
                  <a:schemeClr val="dk1"/>
                </a:solidFill>
                <a:effectLst/>
                <a:uFillTx/>
                <a:latin typeface="Calibri"/>
              </a:rPr>
              <a:t>Click to edit Master title style</a:t>
            </a:r>
            <a:endParaRPr lang="en-US" sz="4400" b="0" u="none" strike="noStrike">
              <a:solidFill>
                <a:srgbClr val="000000"/>
              </a:solidFill>
              <a:effectLst/>
              <a:uFillTx/>
              <a:latin typeface="Arial"/>
            </a:endParaRPr>
          </a:p>
        </p:txBody>
      </p:sp>
      <p:sp>
        <p:nvSpPr>
          <p:cNvPr id="24" name="PlaceHolder 2"/>
          <p:cNvSpPr>
            <a:spLocks noGrp="1"/>
          </p:cNvSpPr>
          <p:nvPr>
            <p:ph type="body"/>
          </p:nvPr>
        </p:nvSpPr>
        <p:spPr>
          <a:xfrm>
            <a:off x="457200" y="1600200"/>
            <a:ext cx="8228880" cy="4525200"/>
          </a:xfrm>
          <a:prstGeom prst="rect">
            <a:avLst/>
          </a:prstGeom>
          <a:noFill/>
          <a:ln w="0">
            <a:noFill/>
          </a:ln>
        </p:spPr>
        <p:txBody>
          <a:bodyPr lIns="91440" rIns="91440" tIns="45720" bIns="45720" anchor="t" vert="eaVert">
            <a:noAutofit/>
          </a:bodyPr>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rgbClr val="000000"/>
              </a:solidFill>
              <a:effectLst/>
              <a:uFillTx/>
              <a:latin typeface="Arial"/>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rgbClr val="000000"/>
              </a:solidFill>
              <a:effectLst/>
              <a:uFillTx/>
              <a:latin typeface="Arial"/>
            </a:endParaRPr>
          </a:p>
          <a:p>
            <a:pPr marL="1143000" lvl="2" indent="-228600"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rgbClr val="000000"/>
              </a:solidFill>
              <a:effectLst/>
              <a:uFillTx/>
              <a:latin typeface="Arial"/>
            </a:endParaRPr>
          </a:p>
          <a:p>
            <a:pPr marL="1600200" lvl="3"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rgbClr val="000000"/>
              </a:solidFill>
              <a:effectLst/>
              <a:uFillTx/>
              <a:latin typeface="Arial"/>
            </a:endParaRPr>
          </a:p>
          <a:p>
            <a:pPr marL="2057400" lvl="4"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rgbClr val="000000"/>
              </a:solidFill>
              <a:effectLst/>
              <a:uFillTx/>
              <a:latin typeface="Arial"/>
            </a:endParaRPr>
          </a:p>
        </p:txBody>
      </p:sp>
      <p:sp>
        <p:nvSpPr>
          <p:cNvPr id="25" name="PlaceHolder 3"/>
          <p:cNvSpPr>
            <a:spLocks noGrp="1"/>
          </p:cNvSpPr>
          <p:nvPr>
            <p:ph type="dt" idx="13"/>
          </p:nvPr>
        </p:nvSpPr>
        <p:spPr>
          <a:xfrm>
            <a:off x="457200" y="6356520"/>
            <a:ext cx="2133000" cy="364320"/>
          </a:xfrm>
          <a:prstGeom prst="rect">
            <a:avLst/>
          </a:prstGeom>
          <a:noFill/>
          <a:ln w="0">
            <a:noFill/>
          </a:ln>
        </p:spPr>
        <p:txBody>
          <a:bodyPr lIns="91440" rIns="91440" tIns="45720" bIns="45720" anchor="ctr">
            <a:noAutofit/>
          </a:bodyPr>
          <a:lstStyle>
            <a:lvl1pPr indent="0"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defTabSz="914400">
              <a:lnSpc>
                <a:spcPct val="100000"/>
              </a:lnSpc>
              <a:buNone/>
              <a:tabLst>
                <a:tab algn="l" pos="0"/>
              </a:tabLst>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26" name="PlaceHolder 4"/>
          <p:cNvSpPr>
            <a:spLocks noGrp="1"/>
          </p:cNvSpPr>
          <p:nvPr>
            <p:ph type="ftr" idx="14"/>
          </p:nvPr>
        </p:nvSpPr>
        <p:spPr>
          <a:xfrm>
            <a:off x="3124080" y="6356520"/>
            <a:ext cx="2894760" cy="364320"/>
          </a:xfrm>
          <a:prstGeom prst="rect">
            <a:avLst/>
          </a:prstGeom>
          <a:noFill/>
          <a:ln w="0">
            <a:noFill/>
          </a:ln>
        </p:spPr>
        <p:txBody>
          <a:bodyPr lIns="91440" rIns="91440" tIns="45720" bIns="45720" anchor="ctr">
            <a:noAutofit/>
          </a:bodyPr>
          <a:lstStyle>
            <a:lvl1pPr indent="0" algn="ctr">
              <a:lnSpc>
                <a:spcPct val="100000"/>
              </a:lnSpc>
              <a:buNone/>
              <a:tabLst>
                <a:tab algn="l" pos="0"/>
              </a:tabLst>
              <a:defRPr lang="en-US" sz="1400" b="0" u="none" strike="noStrike">
                <a:solidFill>
                  <a:srgbClr val="000000"/>
                </a:solidFill>
                <a:effectLst/>
                <a:uFillTx/>
                <a:latin typeface="Times New Roman"/>
              </a:defRPr>
            </a:lvl1pPr>
          </a:lstStyle>
          <a:p>
            <a:pPr indent="0" algn="ctr">
              <a:lnSpc>
                <a:spcPct val="100000"/>
              </a:lnSpc>
              <a:buNone/>
              <a:tabLst>
                <a:tab algn="l" pos="0"/>
              </a:tabLst>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27" name="PlaceHolder 5"/>
          <p:cNvSpPr>
            <a:spLocks noGrp="1"/>
          </p:cNvSpPr>
          <p:nvPr>
            <p:ph type="sldNum" idx="15"/>
          </p:nvPr>
        </p:nvSpPr>
        <p:spPr>
          <a:xfrm>
            <a:off x="6553080" y="6356520"/>
            <a:ext cx="2133000" cy="36432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algn="l" pos="0"/>
              </a:tabLst>
            </a:pPr>
            <a:fld id="{62E918CD-03FB-4E40-9EBA-0F07A0A688AC}"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itleAndTx" preserve="1">
  <p:cSld name="Vertical Title and Text">
    <p:bg>
      <p:bgPr>
        <a:solidFill>
          <a:srgbClr val="ffffff"/>
        </a:solidFill>
      </p:bgPr>
    </p:bg>
    <p:spTree>
      <p:nvGrpSpPr>
        <p:cNvPr id="1" name=""/>
        <p:cNvGrpSpPr/>
        <p:nvPr/>
      </p:nvGrpSpPr>
      <p:grpSpPr>
        <a:xfrm>
          <a:off x="0" y="0"/>
          <a:ext cx="0" cy="0"/>
          <a:chOff x="0" y="0"/>
          <a:chExt cx="0" cy="0"/>
        </a:xfrm>
      </p:grpSpPr>
      <p:sp>
        <p:nvSpPr>
          <p:cNvPr id="28" name="PlaceHolder 1"/>
          <p:cNvSpPr>
            <a:spLocks noGrp="1"/>
          </p:cNvSpPr>
          <p:nvPr>
            <p:ph type="title"/>
          </p:nvPr>
        </p:nvSpPr>
        <p:spPr>
          <a:xfrm>
            <a:off x="6629400" y="274680"/>
            <a:ext cx="2056680" cy="5850720"/>
          </a:xfrm>
          <a:prstGeom prst="rect">
            <a:avLst/>
          </a:prstGeom>
          <a:noFill/>
          <a:ln w="0">
            <a:noFill/>
          </a:ln>
        </p:spPr>
        <p:txBody>
          <a:bodyPr lIns="91440" rIns="91440" tIns="45720" bIns="45720" anchor="ctr" vert="eaVert">
            <a:noAutofit/>
          </a:bodyPr>
          <a:p>
            <a:pPr indent="0" algn="ctr" defTabSz="914400">
              <a:lnSpc>
                <a:spcPct val="100000"/>
              </a:lnSpc>
              <a:buNone/>
              <a:tabLst>
                <a:tab algn="l" pos="0"/>
              </a:tabLst>
            </a:pPr>
            <a:r>
              <a:rPr lang="en-US" sz="4400" b="0" u="none" strike="noStrike">
                <a:solidFill>
                  <a:schemeClr val="dk1"/>
                </a:solidFill>
                <a:effectLst/>
                <a:uFillTx/>
                <a:latin typeface="Calibri"/>
              </a:rPr>
              <a:t>Click to edit Master title style</a:t>
            </a:r>
            <a:endParaRPr lang="en-US" sz="4400" b="0" u="none" strike="noStrike">
              <a:solidFill>
                <a:srgbClr val="000000"/>
              </a:solidFill>
              <a:effectLst/>
              <a:uFillTx/>
              <a:latin typeface="Arial"/>
            </a:endParaRPr>
          </a:p>
        </p:txBody>
      </p:sp>
      <p:sp>
        <p:nvSpPr>
          <p:cNvPr id="29" name="PlaceHolder 2"/>
          <p:cNvSpPr>
            <a:spLocks noGrp="1"/>
          </p:cNvSpPr>
          <p:nvPr>
            <p:ph type="body"/>
          </p:nvPr>
        </p:nvSpPr>
        <p:spPr>
          <a:xfrm>
            <a:off x="457200" y="274680"/>
            <a:ext cx="6019200" cy="5850720"/>
          </a:xfrm>
          <a:prstGeom prst="rect">
            <a:avLst/>
          </a:prstGeom>
          <a:noFill/>
          <a:ln w="0">
            <a:noFill/>
          </a:ln>
        </p:spPr>
        <p:txBody>
          <a:bodyPr lIns="91440" rIns="91440" tIns="45720" bIns="45720" anchor="t" vert="eaVert">
            <a:noAutofit/>
          </a:bodyPr>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rgbClr val="000000"/>
              </a:solidFill>
              <a:effectLst/>
              <a:uFillTx/>
              <a:latin typeface="Arial"/>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rgbClr val="000000"/>
              </a:solidFill>
              <a:effectLst/>
              <a:uFillTx/>
              <a:latin typeface="Arial"/>
            </a:endParaRPr>
          </a:p>
          <a:p>
            <a:pPr marL="1143000" lvl="2" indent="-228600"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rgbClr val="000000"/>
              </a:solidFill>
              <a:effectLst/>
              <a:uFillTx/>
              <a:latin typeface="Arial"/>
            </a:endParaRPr>
          </a:p>
          <a:p>
            <a:pPr marL="1600200" lvl="3"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rgbClr val="000000"/>
              </a:solidFill>
              <a:effectLst/>
              <a:uFillTx/>
              <a:latin typeface="Arial"/>
            </a:endParaRPr>
          </a:p>
          <a:p>
            <a:pPr marL="2057400" lvl="4"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rgbClr val="000000"/>
              </a:solidFill>
              <a:effectLst/>
              <a:uFillTx/>
              <a:latin typeface="Arial"/>
            </a:endParaRPr>
          </a:p>
        </p:txBody>
      </p:sp>
      <p:sp>
        <p:nvSpPr>
          <p:cNvPr id="30" name="PlaceHolder 3"/>
          <p:cNvSpPr>
            <a:spLocks noGrp="1"/>
          </p:cNvSpPr>
          <p:nvPr>
            <p:ph type="dt" idx="16"/>
          </p:nvPr>
        </p:nvSpPr>
        <p:spPr>
          <a:xfrm>
            <a:off x="457200" y="6356520"/>
            <a:ext cx="2133000" cy="364320"/>
          </a:xfrm>
          <a:prstGeom prst="rect">
            <a:avLst/>
          </a:prstGeom>
          <a:noFill/>
          <a:ln w="0">
            <a:noFill/>
          </a:ln>
        </p:spPr>
        <p:txBody>
          <a:bodyPr lIns="91440" rIns="91440" tIns="45720" bIns="45720" anchor="ctr">
            <a:noAutofit/>
          </a:bodyPr>
          <a:lstStyle>
            <a:lvl1pPr indent="0"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defTabSz="914400">
              <a:lnSpc>
                <a:spcPct val="100000"/>
              </a:lnSpc>
              <a:buNone/>
              <a:tabLst>
                <a:tab algn="l" pos="0"/>
              </a:tabLst>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31" name="PlaceHolder 4"/>
          <p:cNvSpPr>
            <a:spLocks noGrp="1"/>
          </p:cNvSpPr>
          <p:nvPr>
            <p:ph type="ftr" idx="17"/>
          </p:nvPr>
        </p:nvSpPr>
        <p:spPr>
          <a:xfrm>
            <a:off x="3124080" y="6356520"/>
            <a:ext cx="2894760" cy="364320"/>
          </a:xfrm>
          <a:prstGeom prst="rect">
            <a:avLst/>
          </a:prstGeom>
          <a:noFill/>
          <a:ln w="0">
            <a:noFill/>
          </a:ln>
        </p:spPr>
        <p:txBody>
          <a:bodyPr lIns="91440" rIns="91440" tIns="45720" bIns="45720" anchor="ctr">
            <a:noAutofit/>
          </a:bodyPr>
          <a:lstStyle>
            <a:lvl1pPr indent="0" algn="ctr">
              <a:lnSpc>
                <a:spcPct val="100000"/>
              </a:lnSpc>
              <a:buNone/>
              <a:tabLst>
                <a:tab algn="l" pos="0"/>
              </a:tabLst>
              <a:defRPr lang="en-US" sz="1400" b="0" u="none" strike="noStrike">
                <a:solidFill>
                  <a:srgbClr val="000000"/>
                </a:solidFill>
                <a:effectLst/>
                <a:uFillTx/>
                <a:latin typeface="Times New Roman"/>
              </a:defRPr>
            </a:lvl1pPr>
          </a:lstStyle>
          <a:p>
            <a:pPr indent="0" algn="ctr">
              <a:lnSpc>
                <a:spcPct val="100000"/>
              </a:lnSpc>
              <a:buNone/>
              <a:tabLst>
                <a:tab algn="l" pos="0"/>
              </a:tabLst>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32" name="PlaceHolder 5"/>
          <p:cNvSpPr>
            <a:spLocks noGrp="1"/>
          </p:cNvSpPr>
          <p:nvPr>
            <p:ph type="sldNum" idx="18"/>
          </p:nvPr>
        </p:nvSpPr>
        <p:spPr>
          <a:xfrm>
            <a:off x="6553080" y="6356520"/>
            <a:ext cx="2133000" cy="36432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algn="l" pos="0"/>
              </a:tabLst>
            </a:pPr>
            <a:fld id="{480B624C-A84B-421D-BEF9-E9CA7E7E7257}"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and Content">
    <p:bg>
      <p:bgPr>
        <a:solidFill>
          <a:srgbClr val="ffffff"/>
        </a:solidFill>
      </p:bgPr>
    </p:bg>
    <p:spTree>
      <p:nvGrpSpPr>
        <p:cNvPr id="1" name=""/>
        <p:cNvGrpSpPr/>
        <p:nvPr/>
      </p:nvGrpSpPr>
      <p:grpSpPr>
        <a:xfrm>
          <a:off x="0" y="0"/>
          <a:ext cx="0" cy="0"/>
          <a:chOff x="0" y="0"/>
          <a:chExt cx="0" cy="0"/>
        </a:xfrm>
      </p:grpSpPr>
      <p:sp>
        <p:nvSpPr>
          <p:cNvPr id="33" name="PlaceHolder 1"/>
          <p:cNvSpPr>
            <a:spLocks noGrp="1"/>
          </p:cNvSpPr>
          <p:nvPr>
            <p:ph type="title"/>
          </p:nvPr>
        </p:nvSpPr>
        <p:spPr>
          <a:xfrm>
            <a:off x="457200" y="274680"/>
            <a:ext cx="8228880" cy="114228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lang="en-US" sz="4400" b="0" u="none" strike="noStrike">
                <a:solidFill>
                  <a:schemeClr val="dk1"/>
                </a:solidFill>
                <a:effectLst/>
                <a:uFillTx/>
                <a:latin typeface="Calibri"/>
              </a:rPr>
              <a:t>Click to edit Master title style</a:t>
            </a:r>
            <a:endParaRPr lang="en-US" sz="4400" b="0" u="none" strike="noStrike">
              <a:solidFill>
                <a:srgbClr val="000000"/>
              </a:solidFill>
              <a:effectLst/>
              <a:uFillTx/>
              <a:latin typeface="Arial"/>
            </a:endParaRPr>
          </a:p>
        </p:txBody>
      </p:sp>
      <p:sp>
        <p:nvSpPr>
          <p:cNvPr id="34" name="PlaceHolder 2"/>
          <p:cNvSpPr>
            <a:spLocks noGrp="1"/>
          </p:cNvSpPr>
          <p:nvPr>
            <p:ph type="body"/>
          </p:nvPr>
        </p:nvSpPr>
        <p:spPr>
          <a:xfrm>
            <a:off x="457200" y="1600200"/>
            <a:ext cx="8228880" cy="4525200"/>
          </a:xfrm>
          <a:prstGeom prst="rect">
            <a:avLst/>
          </a:prstGeom>
          <a:noFill/>
          <a:ln w="0">
            <a:noFill/>
          </a:ln>
        </p:spPr>
        <p:txBody>
          <a:bodyPr lIns="91440" rIns="91440" tIns="45720" bIns="45720" anchor="t">
            <a:noAutofit/>
          </a:bodyPr>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rgbClr val="000000"/>
              </a:solidFill>
              <a:effectLst/>
              <a:uFillTx/>
              <a:latin typeface="Arial"/>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rgbClr val="000000"/>
              </a:solidFill>
              <a:effectLst/>
              <a:uFillTx/>
              <a:latin typeface="Arial"/>
            </a:endParaRPr>
          </a:p>
          <a:p>
            <a:pPr marL="1143000" lvl="2" indent="-228600"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rgbClr val="000000"/>
              </a:solidFill>
              <a:effectLst/>
              <a:uFillTx/>
              <a:latin typeface="Arial"/>
            </a:endParaRPr>
          </a:p>
          <a:p>
            <a:pPr marL="1600200" lvl="3"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rgbClr val="000000"/>
              </a:solidFill>
              <a:effectLst/>
              <a:uFillTx/>
              <a:latin typeface="Arial"/>
            </a:endParaRPr>
          </a:p>
          <a:p>
            <a:pPr marL="2057400" lvl="4"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rgbClr val="000000"/>
              </a:solidFill>
              <a:effectLst/>
              <a:uFillTx/>
              <a:latin typeface="Arial"/>
            </a:endParaRPr>
          </a:p>
        </p:txBody>
      </p:sp>
      <p:sp>
        <p:nvSpPr>
          <p:cNvPr id="35" name="PlaceHolder 3"/>
          <p:cNvSpPr>
            <a:spLocks noGrp="1"/>
          </p:cNvSpPr>
          <p:nvPr>
            <p:ph type="dt" idx="19"/>
          </p:nvPr>
        </p:nvSpPr>
        <p:spPr>
          <a:xfrm>
            <a:off x="457200" y="6356520"/>
            <a:ext cx="2133000" cy="364320"/>
          </a:xfrm>
          <a:prstGeom prst="rect">
            <a:avLst/>
          </a:prstGeom>
          <a:noFill/>
          <a:ln w="0">
            <a:noFill/>
          </a:ln>
        </p:spPr>
        <p:txBody>
          <a:bodyPr lIns="91440" rIns="91440" tIns="45720" bIns="45720" anchor="ctr">
            <a:noAutofit/>
          </a:bodyPr>
          <a:lstStyle>
            <a:lvl1pPr indent="0"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defTabSz="914400">
              <a:lnSpc>
                <a:spcPct val="100000"/>
              </a:lnSpc>
              <a:buNone/>
              <a:tabLst>
                <a:tab algn="l" pos="0"/>
              </a:tabLst>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36" name="PlaceHolder 4"/>
          <p:cNvSpPr>
            <a:spLocks noGrp="1"/>
          </p:cNvSpPr>
          <p:nvPr>
            <p:ph type="ftr" idx="20"/>
          </p:nvPr>
        </p:nvSpPr>
        <p:spPr>
          <a:xfrm>
            <a:off x="3124080" y="6356520"/>
            <a:ext cx="2894760" cy="364320"/>
          </a:xfrm>
          <a:prstGeom prst="rect">
            <a:avLst/>
          </a:prstGeom>
          <a:noFill/>
          <a:ln w="0">
            <a:noFill/>
          </a:ln>
        </p:spPr>
        <p:txBody>
          <a:bodyPr lIns="91440" rIns="91440" tIns="45720" bIns="45720" anchor="ctr">
            <a:noAutofit/>
          </a:bodyPr>
          <a:lstStyle>
            <a:lvl1pPr indent="0" algn="ctr">
              <a:lnSpc>
                <a:spcPct val="100000"/>
              </a:lnSpc>
              <a:buNone/>
              <a:tabLst>
                <a:tab algn="l" pos="0"/>
              </a:tabLst>
              <a:defRPr lang="en-US" sz="1400" b="0" u="none" strike="noStrike">
                <a:solidFill>
                  <a:srgbClr val="000000"/>
                </a:solidFill>
                <a:effectLst/>
                <a:uFillTx/>
                <a:latin typeface="Times New Roman"/>
              </a:defRPr>
            </a:lvl1pPr>
          </a:lstStyle>
          <a:p>
            <a:pPr indent="0" algn="ctr">
              <a:lnSpc>
                <a:spcPct val="100000"/>
              </a:lnSpc>
              <a:buNone/>
              <a:tabLst>
                <a:tab algn="l" pos="0"/>
              </a:tabLst>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37" name="PlaceHolder 5"/>
          <p:cNvSpPr>
            <a:spLocks noGrp="1"/>
          </p:cNvSpPr>
          <p:nvPr>
            <p:ph type="sldNum" idx="21"/>
          </p:nvPr>
        </p:nvSpPr>
        <p:spPr>
          <a:xfrm>
            <a:off x="6553080" y="6356520"/>
            <a:ext cx="2133000" cy="36432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algn="l" pos="0"/>
              </a:tabLst>
            </a:pPr>
            <a:fld id="{754584AA-581D-432A-A918-9786104248BD}"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Section Header">
    <p:bg>
      <p:bgPr>
        <a:solidFill>
          <a:srgbClr val="ffffff"/>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722160" y="4406760"/>
            <a:ext cx="7771680" cy="1361520"/>
          </a:xfrm>
          <a:prstGeom prst="rect">
            <a:avLst/>
          </a:prstGeom>
          <a:noFill/>
          <a:ln w="0">
            <a:noFill/>
          </a:ln>
        </p:spPr>
        <p:txBody>
          <a:bodyPr lIns="91440" rIns="91440" tIns="45720" bIns="45720" anchor="t">
            <a:noAutofit/>
          </a:bodyPr>
          <a:p>
            <a:pPr indent="0" defTabSz="914400">
              <a:lnSpc>
                <a:spcPct val="100000"/>
              </a:lnSpc>
              <a:buNone/>
              <a:tabLst>
                <a:tab algn="l" pos="0"/>
              </a:tabLst>
            </a:pPr>
            <a:r>
              <a:rPr lang="en-US" sz="4000" b="1" u="none" strike="noStrike" cap="all">
                <a:solidFill>
                  <a:schemeClr val="dk1"/>
                </a:solidFill>
                <a:effectLst/>
                <a:uFillTx/>
                <a:latin typeface="Calibri"/>
              </a:rPr>
              <a:t>Click to </a:t>
            </a:r>
            <a:r>
              <a:rPr lang="en-US" sz="4000" b="1" u="none" strike="noStrike" cap="all">
                <a:solidFill>
                  <a:schemeClr val="dk1"/>
                </a:solidFill>
                <a:effectLst/>
                <a:uFillTx/>
                <a:latin typeface="Calibri"/>
              </a:rPr>
              <a:t>edit </a:t>
            </a:r>
            <a:r>
              <a:rPr lang="en-US" sz="4000" b="1" u="none" strike="noStrike" cap="all">
                <a:solidFill>
                  <a:schemeClr val="dk1"/>
                </a:solidFill>
                <a:effectLst/>
                <a:uFillTx/>
                <a:latin typeface="Calibri"/>
              </a:rPr>
              <a:t>Master </a:t>
            </a:r>
            <a:r>
              <a:rPr lang="en-US" sz="4000" b="1" u="none" strike="noStrike" cap="all">
                <a:solidFill>
                  <a:schemeClr val="dk1"/>
                </a:solidFill>
                <a:effectLst/>
                <a:uFillTx/>
                <a:latin typeface="Calibri"/>
              </a:rPr>
              <a:t>title </a:t>
            </a:r>
            <a:r>
              <a:rPr lang="en-US" sz="4000" b="1" u="none" strike="noStrike" cap="all">
                <a:solidFill>
                  <a:schemeClr val="dk1"/>
                </a:solidFill>
                <a:effectLst/>
                <a:uFillTx/>
                <a:latin typeface="Calibri"/>
              </a:rPr>
              <a:t>style</a:t>
            </a:r>
            <a:endParaRPr lang="en-US" sz="4000" b="0" u="none" strike="noStrike">
              <a:solidFill>
                <a:srgbClr val="000000"/>
              </a:solidFill>
              <a:effectLst/>
              <a:uFillTx/>
              <a:latin typeface="Arial"/>
            </a:endParaRPr>
          </a:p>
        </p:txBody>
      </p:sp>
      <p:sp>
        <p:nvSpPr>
          <p:cNvPr id="39" name="PlaceHolder 2"/>
          <p:cNvSpPr>
            <a:spLocks noGrp="1"/>
          </p:cNvSpPr>
          <p:nvPr>
            <p:ph type="body"/>
          </p:nvPr>
        </p:nvSpPr>
        <p:spPr>
          <a:xfrm>
            <a:off x="722160" y="2906640"/>
            <a:ext cx="7771680" cy="1499400"/>
          </a:xfrm>
          <a:prstGeom prst="rect">
            <a:avLst/>
          </a:prstGeom>
          <a:noFill/>
          <a:ln w="0">
            <a:noFill/>
          </a:ln>
        </p:spPr>
        <p:txBody>
          <a:bodyPr lIns="91440" rIns="91440" tIns="45720" bIns="45720" anchor="b">
            <a:noAutofit/>
          </a:bodyPr>
          <a:p>
            <a:pPr indent="0" defTabSz="914400">
              <a:lnSpc>
                <a:spcPct val="100000"/>
              </a:lnSpc>
              <a:spcBef>
                <a:spcPts val="400"/>
              </a:spcBef>
              <a:buNone/>
              <a:tabLst>
                <a:tab algn="l" pos="0"/>
              </a:tabLst>
            </a:pPr>
            <a:r>
              <a:rPr lang="en-US" sz="2000" b="0" u="none" strike="noStrike">
                <a:solidFill>
                  <a:schemeClr val="dk1">
                    <a:tint val="75000"/>
                  </a:schemeClr>
                </a:solidFill>
                <a:effectLst/>
                <a:uFillTx/>
                <a:latin typeface="Calibri"/>
              </a:rPr>
              <a:t>Click to edit Master text styles</a:t>
            </a:r>
            <a:endParaRPr lang="en-US" sz="2000" b="0" u="none" strike="noStrike">
              <a:solidFill>
                <a:srgbClr val="000000"/>
              </a:solidFill>
              <a:effectLst/>
              <a:uFillTx/>
              <a:latin typeface="Arial"/>
            </a:endParaRPr>
          </a:p>
        </p:txBody>
      </p:sp>
      <p:sp>
        <p:nvSpPr>
          <p:cNvPr id="40" name="PlaceHolder 3"/>
          <p:cNvSpPr>
            <a:spLocks noGrp="1"/>
          </p:cNvSpPr>
          <p:nvPr>
            <p:ph type="dt" idx="22"/>
          </p:nvPr>
        </p:nvSpPr>
        <p:spPr>
          <a:xfrm>
            <a:off x="457200" y="6356520"/>
            <a:ext cx="2133000" cy="364320"/>
          </a:xfrm>
          <a:prstGeom prst="rect">
            <a:avLst/>
          </a:prstGeom>
          <a:noFill/>
          <a:ln w="0">
            <a:noFill/>
          </a:ln>
        </p:spPr>
        <p:txBody>
          <a:bodyPr lIns="91440" rIns="91440" tIns="45720" bIns="45720" anchor="ctr">
            <a:noAutofit/>
          </a:bodyPr>
          <a:lstStyle>
            <a:lvl1pPr indent="0"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defTabSz="914400">
              <a:lnSpc>
                <a:spcPct val="100000"/>
              </a:lnSpc>
              <a:buNone/>
              <a:tabLst>
                <a:tab algn="l" pos="0"/>
              </a:tabLst>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41" name="PlaceHolder 4"/>
          <p:cNvSpPr>
            <a:spLocks noGrp="1"/>
          </p:cNvSpPr>
          <p:nvPr>
            <p:ph type="ftr" idx="23"/>
          </p:nvPr>
        </p:nvSpPr>
        <p:spPr>
          <a:xfrm>
            <a:off x="3124080" y="6356520"/>
            <a:ext cx="2894760" cy="364320"/>
          </a:xfrm>
          <a:prstGeom prst="rect">
            <a:avLst/>
          </a:prstGeom>
          <a:noFill/>
          <a:ln w="0">
            <a:noFill/>
          </a:ln>
        </p:spPr>
        <p:txBody>
          <a:bodyPr lIns="91440" rIns="91440" tIns="45720" bIns="45720" anchor="ctr">
            <a:noAutofit/>
          </a:bodyPr>
          <a:lstStyle>
            <a:lvl1pPr indent="0" algn="ctr">
              <a:lnSpc>
                <a:spcPct val="100000"/>
              </a:lnSpc>
              <a:buNone/>
              <a:tabLst>
                <a:tab algn="l" pos="0"/>
              </a:tabLst>
              <a:defRPr lang="en-US" sz="1400" b="0" u="none" strike="noStrike">
                <a:solidFill>
                  <a:srgbClr val="000000"/>
                </a:solidFill>
                <a:effectLst/>
                <a:uFillTx/>
                <a:latin typeface="Times New Roman"/>
              </a:defRPr>
            </a:lvl1pPr>
          </a:lstStyle>
          <a:p>
            <a:pPr indent="0" algn="ctr">
              <a:lnSpc>
                <a:spcPct val="100000"/>
              </a:lnSpc>
              <a:buNone/>
              <a:tabLst>
                <a:tab algn="l" pos="0"/>
              </a:tabLst>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42" name="PlaceHolder 5"/>
          <p:cNvSpPr>
            <a:spLocks noGrp="1"/>
          </p:cNvSpPr>
          <p:nvPr>
            <p:ph type="sldNum" idx="24"/>
          </p:nvPr>
        </p:nvSpPr>
        <p:spPr>
          <a:xfrm>
            <a:off x="6553080" y="6356520"/>
            <a:ext cx="2133000" cy="36432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algn="l" pos="0"/>
              </a:tabLst>
            </a:pPr>
            <a:fld id="{E848C36F-D792-4A3A-9E97-AA0DD3EF3DB3}"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wo Content">
    <p:bg>
      <p:bgPr>
        <a:solidFill>
          <a:srgbClr val="ffffff"/>
        </a:solidFill>
      </p:bgPr>
    </p:bg>
    <p:spTree>
      <p:nvGrpSpPr>
        <p:cNvPr id="1" name=""/>
        <p:cNvGrpSpPr/>
        <p:nvPr/>
      </p:nvGrpSpPr>
      <p:grpSpPr>
        <a:xfrm>
          <a:off x="0" y="0"/>
          <a:ext cx="0" cy="0"/>
          <a:chOff x="0" y="0"/>
          <a:chExt cx="0" cy="0"/>
        </a:xfrm>
      </p:grpSpPr>
      <p:sp>
        <p:nvSpPr>
          <p:cNvPr id="43" name="PlaceHolder 1"/>
          <p:cNvSpPr>
            <a:spLocks noGrp="1"/>
          </p:cNvSpPr>
          <p:nvPr>
            <p:ph type="title"/>
          </p:nvPr>
        </p:nvSpPr>
        <p:spPr>
          <a:xfrm>
            <a:off x="457200" y="274680"/>
            <a:ext cx="8228880" cy="114228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lang="en-US" sz="4400" b="0" u="none" strike="noStrike">
                <a:solidFill>
                  <a:schemeClr val="dk1"/>
                </a:solidFill>
                <a:effectLst/>
                <a:uFillTx/>
                <a:latin typeface="Calibri"/>
              </a:rPr>
              <a:t>Click to </a:t>
            </a:r>
            <a:r>
              <a:rPr lang="en-US" sz="4400" b="0" u="none" strike="noStrike">
                <a:solidFill>
                  <a:schemeClr val="dk1"/>
                </a:solidFill>
                <a:effectLst/>
                <a:uFillTx/>
                <a:latin typeface="Calibri"/>
              </a:rPr>
              <a:t>edit </a:t>
            </a:r>
            <a:r>
              <a:rPr lang="en-US" sz="4400" b="0" u="none" strike="noStrike">
                <a:solidFill>
                  <a:schemeClr val="dk1"/>
                </a:solidFill>
                <a:effectLst/>
                <a:uFillTx/>
                <a:latin typeface="Calibri"/>
              </a:rPr>
              <a:t>Master </a:t>
            </a:r>
            <a:r>
              <a:rPr lang="en-US" sz="4400" b="0" u="none" strike="noStrike">
                <a:solidFill>
                  <a:schemeClr val="dk1"/>
                </a:solidFill>
                <a:effectLst/>
                <a:uFillTx/>
                <a:latin typeface="Calibri"/>
              </a:rPr>
              <a:t>title </a:t>
            </a:r>
            <a:r>
              <a:rPr lang="en-US" sz="4400" b="0" u="none" strike="noStrike">
                <a:solidFill>
                  <a:schemeClr val="dk1"/>
                </a:solidFill>
                <a:effectLst/>
                <a:uFillTx/>
                <a:latin typeface="Calibri"/>
              </a:rPr>
              <a:t>style</a:t>
            </a:r>
            <a:endParaRPr lang="en-US" sz="4400" b="0" u="none" strike="noStrike">
              <a:solidFill>
                <a:srgbClr val="000000"/>
              </a:solidFill>
              <a:effectLst/>
              <a:uFillTx/>
              <a:latin typeface="Arial"/>
            </a:endParaRPr>
          </a:p>
        </p:txBody>
      </p:sp>
      <p:sp>
        <p:nvSpPr>
          <p:cNvPr id="44" name="PlaceHolder 2"/>
          <p:cNvSpPr>
            <a:spLocks noGrp="1"/>
          </p:cNvSpPr>
          <p:nvPr>
            <p:ph type="body"/>
          </p:nvPr>
        </p:nvSpPr>
        <p:spPr>
          <a:xfrm>
            <a:off x="457200" y="1600200"/>
            <a:ext cx="4037760" cy="4525200"/>
          </a:xfrm>
          <a:prstGeom prst="rect">
            <a:avLst/>
          </a:prstGeom>
          <a:noFill/>
          <a:ln w="0">
            <a:noFill/>
          </a:ln>
        </p:spPr>
        <p:txBody>
          <a:bodyPr lIns="91440" rIns="91440" tIns="45720" bIns="45720" anchor="t">
            <a:noAutofit/>
          </a:bodyPr>
          <a:p>
            <a:pPr marL="343080" indent="-34308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Click to edit Master text styles</a:t>
            </a:r>
            <a:endParaRPr lang="en-US" sz="2800" b="0" u="none" strike="noStrike">
              <a:solidFill>
                <a:srgbClr val="000000"/>
              </a:solidFill>
              <a:effectLst/>
              <a:uFillTx/>
              <a:latin typeface="Arial"/>
            </a:endParaRPr>
          </a:p>
          <a:p>
            <a:pPr marL="743040" lvl="1" indent="-285840"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Second level</a:t>
            </a:r>
            <a:endParaRPr lang="en-US" sz="2400" b="0" u="none" strike="noStrike">
              <a:solidFill>
                <a:srgbClr val="000000"/>
              </a:solidFill>
              <a:effectLst/>
              <a:uFillTx/>
              <a:latin typeface="Arial"/>
            </a:endParaRPr>
          </a:p>
          <a:p>
            <a:pPr marL="1143000" lvl="2"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Third level</a:t>
            </a:r>
            <a:endParaRPr lang="en-US" sz="2000" b="0" u="none" strike="noStrike">
              <a:solidFill>
                <a:srgbClr val="000000"/>
              </a:solidFill>
              <a:effectLst/>
              <a:uFillTx/>
              <a:latin typeface="Arial"/>
            </a:endParaRPr>
          </a:p>
          <a:p>
            <a:pPr marL="1600200" lvl="3" indent="-228600"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Fourth level</a:t>
            </a:r>
            <a:endParaRPr lang="en-US" sz="1800" b="0" u="none" strike="noStrike">
              <a:solidFill>
                <a:srgbClr val="000000"/>
              </a:solidFill>
              <a:effectLst/>
              <a:uFillTx/>
              <a:latin typeface="Arial"/>
            </a:endParaRPr>
          </a:p>
          <a:p>
            <a:pPr marL="2057400" lvl="4" indent="-228600"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Fifth level</a:t>
            </a:r>
            <a:endParaRPr lang="en-US" sz="1800" b="0" u="none" strike="noStrike">
              <a:solidFill>
                <a:srgbClr val="000000"/>
              </a:solidFill>
              <a:effectLst/>
              <a:uFillTx/>
              <a:latin typeface="Arial"/>
            </a:endParaRPr>
          </a:p>
        </p:txBody>
      </p:sp>
      <p:sp>
        <p:nvSpPr>
          <p:cNvPr id="45" name="PlaceHolder 3"/>
          <p:cNvSpPr>
            <a:spLocks noGrp="1"/>
          </p:cNvSpPr>
          <p:nvPr>
            <p:ph type="body"/>
          </p:nvPr>
        </p:nvSpPr>
        <p:spPr>
          <a:xfrm>
            <a:off x="4648320" y="1600200"/>
            <a:ext cx="4037760" cy="4525200"/>
          </a:xfrm>
          <a:prstGeom prst="rect">
            <a:avLst/>
          </a:prstGeom>
          <a:noFill/>
          <a:ln w="0">
            <a:noFill/>
          </a:ln>
        </p:spPr>
        <p:txBody>
          <a:bodyPr lIns="91440" rIns="91440" tIns="45720" bIns="45720" anchor="t">
            <a:noAutofit/>
          </a:bodyPr>
          <a:p>
            <a:pPr marL="343080" indent="-34308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Click to edit Master text styles</a:t>
            </a:r>
            <a:endParaRPr lang="en-US" sz="2800" b="0" u="none" strike="noStrike">
              <a:solidFill>
                <a:srgbClr val="000000"/>
              </a:solidFill>
              <a:effectLst/>
              <a:uFillTx/>
              <a:latin typeface="Arial"/>
            </a:endParaRPr>
          </a:p>
          <a:p>
            <a:pPr marL="743040" lvl="1" indent="-285840"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Second level</a:t>
            </a:r>
            <a:endParaRPr lang="en-US" sz="2400" b="0" u="none" strike="noStrike">
              <a:solidFill>
                <a:srgbClr val="000000"/>
              </a:solidFill>
              <a:effectLst/>
              <a:uFillTx/>
              <a:latin typeface="Arial"/>
            </a:endParaRPr>
          </a:p>
          <a:p>
            <a:pPr marL="1143000" lvl="2" indent="-228600"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Third level</a:t>
            </a:r>
            <a:endParaRPr lang="en-US" sz="2000" b="0" u="none" strike="noStrike">
              <a:solidFill>
                <a:srgbClr val="000000"/>
              </a:solidFill>
              <a:effectLst/>
              <a:uFillTx/>
              <a:latin typeface="Arial"/>
            </a:endParaRPr>
          </a:p>
          <a:p>
            <a:pPr marL="1600200" lvl="3" indent="-228600"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Fourth level</a:t>
            </a:r>
            <a:endParaRPr lang="en-US" sz="1800" b="0" u="none" strike="noStrike">
              <a:solidFill>
                <a:srgbClr val="000000"/>
              </a:solidFill>
              <a:effectLst/>
              <a:uFillTx/>
              <a:latin typeface="Arial"/>
            </a:endParaRPr>
          </a:p>
          <a:p>
            <a:pPr marL="2057400" lvl="4" indent="-228600"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Fifth level</a:t>
            </a:r>
            <a:endParaRPr lang="en-US" sz="1800" b="0" u="none" strike="noStrike">
              <a:solidFill>
                <a:srgbClr val="000000"/>
              </a:solidFill>
              <a:effectLst/>
              <a:uFillTx/>
              <a:latin typeface="Arial"/>
            </a:endParaRPr>
          </a:p>
        </p:txBody>
      </p:sp>
      <p:sp>
        <p:nvSpPr>
          <p:cNvPr id="46" name="PlaceHolder 4"/>
          <p:cNvSpPr>
            <a:spLocks noGrp="1"/>
          </p:cNvSpPr>
          <p:nvPr>
            <p:ph type="dt" idx="25"/>
          </p:nvPr>
        </p:nvSpPr>
        <p:spPr>
          <a:xfrm>
            <a:off x="457200" y="6356520"/>
            <a:ext cx="2133000" cy="364320"/>
          </a:xfrm>
          <a:prstGeom prst="rect">
            <a:avLst/>
          </a:prstGeom>
          <a:noFill/>
          <a:ln w="0">
            <a:noFill/>
          </a:ln>
        </p:spPr>
        <p:txBody>
          <a:bodyPr lIns="91440" rIns="91440" tIns="45720" bIns="45720" anchor="ctr">
            <a:noAutofit/>
          </a:bodyPr>
          <a:lstStyle>
            <a:lvl1pPr indent="0"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defTabSz="914400">
              <a:lnSpc>
                <a:spcPct val="100000"/>
              </a:lnSpc>
              <a:buNone/>
              <a:tabLst>
                <a:tab algn="l" pos="0"/>
              </a:tabLst>
            </a:pPr>
            <a:r>
              <a:rPr lang="en-US" sz="1200" b="0" u="none" strike="noStrike">
                <a:solidFill>
                  <a:schemeClr val="dk1">
                    <a:tint val="75000"/>
                  </a:schemeClr>
                </a:solidFill>
                <a:effectLst/>
                <a:uFillTx/>
                <a:latin typeface="Calibri"/>
              </a:rPr>
              <a:t>&lt;date/time&gt;</a:t>
            </a:r>
            <a:endParaRPr lang="en-US" sz="1200" b="0" u="none" strike="noStrike">
              <a:solidFill>
                <a:srgbClr val="000000"/>
              </a:solidFill>
              <a:effectLst/>
              <a:uFillTx/>
              <a:latin typeface="Times New Roman"/>
            </a:endParaRPr>
          </a:p>
        </p:txBody>
      </p:sp>
      <p:sp>
        <p:nvSpPr>
          <p:cNvPr id="47" name="PlaceHolder 5"/>
          <p:cNvSpPr>
            <a:spLocks noGrp="1"/>
          </p:cNvSpPr>
          <p:nvPr>
            <p:ph type="ftr" idx="26"/>
          </p:nvPr>
        </p:nvSpPr>
        <p:spPr>
          <a:xfrm>
            <a:off x="3124080" y="6356520"/>
            <a:ext cx="2894760" cy="364320"/>
          </a:xfrm>
          <a:prstGeom prst="rect">
            <a:avLst/>
          </a:prstGeom>
          <a:noFill/>
          <a:ln w="0">
            <a:noFill/>
          </a:ln>
        </p:spPr>
        <p:txBody>
          <a:bodyPr lIns="91440" rIns="91440" tIns="45720" bIns="45720" anchor="ctr">
            <a:noAutofit/>
          </a:bodyPr>
          <a:lstStyle>
            <a:lvl1pPr indent="0" algn="ctr">
              <a:lnSpc>
                <a:spcPct val="100000"/>
              </a:lnSpc>
              <a:buNone/>
              <a:tabLst>
                <a:tab algn="l" pos="0"/>
              </a:tabLst>
              <a:defRPr lang="en-US" sz="1400" b="0" u="none" strike="noStrike">
                <a:solidFill>
                  <a:srgbClr val="000000"/>
                </a:solidFill>
                <a:effectLst/>
                <a:uFillTx/>
                <a:latin typeface="Times New Roman"/>
              </a:defRPr>
            </a:lvl1pPr>
          </a:lstStyle>
          <a:p>
            <a:pPr indent="0" algn="ctr">
              <a:lnSpc>
                <a:spcPct val="100000"/>
              </a:lnSpc>
              <a:buNone/>
              <a:tabLst>
                <a:tab algn="l" pos="0"/>
              </a:tabLst>
            </a:pPr>
            <a:r>
              <a:rPr lang="en-US" sz="1400" b="0" u="none" strike="noStrike">
                <a:solidFill>
                  <a:srgbClr val="000000"/>
                </a:solidFill>
                <a:effectLst/>
                <a:uFillTx/>
                <a:latin typeface="Times New Roman"/>
              </a:rPr>
              <a:t>&lt;footer&gt;</a:t>
            </a:r>
            <a:endParaRPr lang="en-US" sz="1400" b="0" u="none" strike="noStrike">
              <a:solidFill>
                <a:srgbClr val="000000"/>
              </a:solidFill>
              <a:effectLst/>
              <a:uFillTx/>
              <a:latin typeface="Times New Roman"/>
            </a:endParaRPr>
          </a:p>
        </p:txBody>
      </p:sp>
      <p:sp>
        <p:nvSpPr>
          <p:cNvPr id="48" name="PlaceHolder 6"/>
          <p:cNvSpPr>
            <a:spLocks noGrp="1"/>
          </p:cNvSpPr>
          <p:nvPr>
            <p:ph type="sldNum" idx="27"/>
          </p:nvPr>
        </p:nvSpPr>
        <p:spPr>
          <a:xfrm>
            <a:off x="6553080" y="6356520"/>
            <a:ext cx="2133000" cy="36432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algn="l" pos="0"/>
              </a:tabLst>
            </a:pPr>
            <a:fld id="{E8CA2C63-DC90-4DBF-AFB1-6078460F08B4}" type="slidenum">
              <a:rPr lang="en-US" sz="1200" b="0" u="none" strike="noStrike">
                <a:solidFill>
                  <a:schemeClr val="dk1">
                    <a:tint val="75000"/>
                  </a:schemeClr>
                </a:solidFill>
                <a:effectLst/>
                <a:uFillTx/>
                <a:latin typeface="Calibri"/>
              </a:rPr>
              <a:t>&lt;number&gt;</a:t>
            </a:fld>
            <a:endParaRPr lang="en-US" sz="1200" b="0" u="none" strike="noStrike">
              <a:solidFill>
                <a:srgbClr val="000000"/>
              </a:solidFill>
              <a:effectLst/>
              <a:uFillTx/>
              <a:latin typeface="Times New Roman"/>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
</Relationships>
</file>

<file path=ppt/slideMasters/_rels/slideMaster1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2.xml"/><Relationship Id="rId3" Type="http://schemas.openxmlformats.org/officeDocument/2006/relationships/slideLayout" Target="../slideLayouts/slideLayout13.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sldMaster>
</file>

<file path=ppt/slideMasters/slideMaster1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2"/>
    <p:sldLayoutId id="2147483662" r:id="rId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png"/><Relationship Id="rId3" Type="http://schemas.openxmlformats.org/officeDocument/2006/relationships/hyperlink" Target="http://en.citizendium.org/wiki/Image:Leeuwenhoek.jpg" TargetMode="External"/><Relationship Id="rId4" Type="http://schemas.openxmlformats.org/officeDocument/2006/relationships/image" Target="../media/image3.jpeg"/><Relationship Id="rId5" Type="http://schemas.openxmlformats.org/officeDocument/2006/relationships/hyperlink" Target="http://en.citizendium.org/wiki/Image:Leeuwenhoek.jpg" TargetMode="External"/><Relationship Id="rId6" Type="http://schemas.openxmlformats.org/officeDocument/2006/relationships/hyperlink" Target="http://en.citizendium.org/wiki/Image:Leeuwenhoek.jpg" TargetMode="External"/><Relationship Id="rId7" Type="http://schemas.openxmlformats.org/officeDocument/2006/relationships/image" Target="../media/image4.jpeg"/><Relationship Id="rId8"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hyperlink" Target="http://en.wikipedia.org/wiki/File:Autorecessive.jpg" TargetMode="External"/><Relationship Id="rId2" Type="http://schemas.openxmlformats.org/officeDocument/2006/relationships/image" Target="../media/image10.jpeg"/><Relationship Id="rId3"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hyperlink" Target="http://www.sciencedirect.com/science?_ob=MiamiCaptionURL&amp;_method=retrieve&amp;_udi=B6WP1-4WJH0YS-6&amp;_image=B6WP1-4WJH0YS-6-M&amp;_ba=&amp;_user=134779&amp;_coverDate=07/31/2009&amp;_rdoc=1&amp;_fmt=full&amp;_orig=search&amp;_cdi=6977&amp;_pii=S1079210409001656&amp;view=c&amp;_isHiQual=Y&amp;_acct=C000011238&amp;_version=1&amp;_urlVersion=0&amp;_userid=134779&amp;md5=739954f9afcc38f6adabe0f9a7d1185a" TargetMode="External"/><Relationship Id="rId2" Type="http://schemas.openxmlformats.org/officeDocument/2006/relationships/image" Target="../media/image11.jpeg"/><Relationship Id="rId3" Type="http://schemas.openxmlformats.org/officeDocument/2006/relationships/hyperlink" Target="http://www.sciencedirect.com/science?_ob=MiamiCaptionURL&amp;_method=retrieve&amp;_udi=B6WP1-4WJH0YS-6&amp;_image=B6WP1-4WJH0YS-6-D&amp;_ba=&amp;_user=134779&amp;_coverDate=07/31/2009&amp;_rdoc=1&amp;_fmt=full&amp;_orig=search&amp;_cdi=6977&amp;_pii=S1079210409001656&amp;view=c&amp;_isHiQual=Y&amp;_acct=C000011238&amp;_version=1&amp;_urlVersion=0&amp;_userid=134779&amp;md5=a04fdc6a095a38f6e4922dd66078d345" TargetMode="External"/><Relationship Id="rId4" Type="http://schemas.openxmlformats.org/officeDocument/2006/relationships/image" Target="../media/image12.jpeg"/><Relationship Id="rId5" Type="http://schemas.openxmlformats.org/officeDocument/2006/relationships/hyperlink" Target="http://www.sciencedirect.com/science?_ob=MiamiCaptionURL&amp;_method=retrieve&amp;_udi=B6WP1-4WJH0YS-6&amp;_image=B6WP1-4WJH0YS-6-D&amp;_ba=&amp;_user=134779&amp;_coverDate=07/31/2009&amp;_rdoc=1&amp;_fmt=full&amp;_orig=search&amp;_cdi=6977&amp;_pii=S1079210409001656&amp;view=c&amp;_isHiQual=Y&amp;_acct=C000011238&amp;_version=1&amp;_urlVersion=0&amp;_userid=134779&amp;md5=a04fdc6a095a38f6e4922dd66078d345" TargetMode="External"/><Relationship Id="rId6" Type="http://schemas.openxmlformats.org/officeDocument/2006/relationships/hyperlink" Target="http://www.sciencedirect.com/science?_ob=MiamiCaptionURL&amp;_method=retrieve&amp;_udi=B6WP1-4WJH0YS-6&amp;_image=B6WP1-4WJH0YS-6-D&amp;_ba=&amp;_user=134779&amp;_coverDate=07/31/2009&amp;_rdoc=1&amp;_fmt=full&amp;_orig=search&amp;_cdi=6977&amp;_pii=S1079210409001656&amp;view=c&amp;_isHiQual=Y&amp;_acct=C000011238&amp;_version=1&amp;_urlVersion=0&amp;_userid=134779&amp;md5=a04fdc6a095a38f6e4922dd66078d345" TargetMode="External"/><Relationship Id="rId7"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image" Target="../media/image14.jpeg"/><Relationship Id="rId3"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
</Relationships>
</file>

<file path=ppt/slides/_rels/slide20.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16.png"/><Relationship Id="rId3"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image" Target="../media/image18.jpeg"/><Relationship Id="rId3" Type="http://schemas.openxmlformats.org/officeDocument/2006/relationships/image" Target="../media/image19.jpeg"/><Relationship Id="rId4"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4.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xml"/>
</Relationships>
</file>

<file path=ppt/slides/_rels/slide26.xml.rels><?xml version="1.0" encoding="UTF-8"?>
<Relationships xmlns="http://schemas.openxmlformats.org/package/2006/relationships"><Relationship Id="rId1" Type="http://schemas.openxmlformats.org/officeDocument/2006/relationships/hyperlink" Target="http://jdr.sagepub.com/content/90/1/109/F1.large.jpg" TargetMode="External"/><Relationship Id="rId2" Type="http://schemas.openxmlformats.org/officeDocument/2006/relationships/image" Target="../media/image23.gif"/><Relationship Id="rId3" Type="http://schemas.openxmlformats.org/officeDocument/2006/relationships/slideLayout" Target="../slideLayouts/slideLayout1.xml"/>
</Relationships>
</file>

<file path=ppt/slides/_rels/slide27.xml.rels><?xml version="1.0" encoding="UTF-8"?>
<Relationships xmlns="http://schemas.openxmlformats.org/package/2006/relationships"><Relationship Id="rId1" Type="http://schemas.openxmlformats.org/officeDocument/2006/relationships/image" Target="../media/image24.gif"/><Relationship Id="rId2" Type="http://schemas.openxmlformats.org/officeDocument/2006/relationships/slideLayout" Target="../slideLayouts/slideLayout1.xml"/>
</Relationships>
</file>

<file path=ppt/slides/_rels/slide28.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image" Target="../media/image26.jpeg"/><Relationship Id="rId3" Type="http://schemas.openxmlformats.org/officeDocument/2006/relationships/slideLayout" Target="../slideLayouts/slideLayout1.xml"/>
</Relationships>
</file>

<file path=ppt/slides/_rels/slide29.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29.png"/><Relationship Id="rId5"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0.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image" Target="../media/image31.png"/><Relationship Id="rId3" Type="http://schemas.openxmlformats.org/officeDocument/2006/relationships/slideLayout" Target="../slideLayouts/slideLayout1.xml"/>
</Relationships>
</file>

<file path=ppt/slides/_rels/slide31.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image" Target="../media/image16.png"/><Relationship Id="rId3" Type="http://schemas.openxmlformats.org/officeDocument/2006/relationships/slideLayout" Target="../slideLayouts/slideLayout1.xml"/>
</Relationships>
</file>

<file path=ppt/slides/_rels/slide32.xml.rels><?xml version="1.0" encoding="UTF-8"?>
<Relationships xmlns="http://schemas.openxmlformats.org/package/2006/relationships"><Relationship Id="rId1" Type="http://schemas.openxmlformats.org/officeDocument/2006/relationships/image" Target="../media/image33.jpeg"/><Relationship Id="rId2" Type="http://schemas.openxmlformats.org/officeDocument/2006/relationships/slideLayout" Target="../slideLayouts/slideLayout12.xml"/>
</Relationships>
</file>

<file path=ppt/slides/_rels/slide33.xml.rels><?xml version="1.0" encoding="UTF-8"?>
<Relationships xmlns="http://schemas.openxmlformats.org/package/2006/relationships"><Relationship Id="rId1" Type="http://schemas.openxmlformats.org/officeDocument/2006/relationships/image" Target="../media/image34.png"/><Relationship Id="rId2" Type="http://schemas.openxmlformats.org/officeDocument/2006/relationships/slideLayout" Target="../slideLayouts/slideLayout13.xml"/>
</Relationships>
</file>

<file path=ppt/slides/_rels/slide3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5.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image" Target="../media/image36.jpeg"/><Relationship Id="rId3" Type="http://schemas.openxmlformats.org/officeDocument/2006/relationships/slideLayout" Target="../slideLayouts/slideLayout12.xml"/>
</Relationships>
</file>

<file path=ppt/slides/_rels/slide36.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slideLayout" Target="../slideLayouts/slideLayout12.xml"/>
</Relationships>
</file>

<file path=ppt/slides/_rels/slide3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9.xml.rels><?xml version="1.0" encoding="UTF-8"?>
<Relationships xmlns="http://schemas.openxmlformats.org/package/2006/relationships"><Relationship Id="rId1" Type="http://schemas.openxmlformats.org/officeDocument/2006/relationships/image" Target="../media/image38.jpeg"/><Relationship Id="rId2" Type="http://schemas.openxmlformats.org/officeDocument/2006/relationships/slideLayout" Target="../slideLayouts/slideLayout12.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3.xml.rels><?xml version="1.0" encoding="UTF-8"?>
<Relationships xmlns="http://schemas.openxmlformats.org/package/2006/relationships"><Relationship Id="rId1" Type="http://schemas.openxmlformats.org/officeDocument/2006/relationships/slideLayout" Target="../slideLayouts/slideLayout12.xml"/>
</Relationships>
</file>

<file path=ppt/slides/_rels/slide44.xml.rels><?xml version="1.0" encoding="UTF-8"?>
<Relationships xmlns="http://schemas.openxmlformats.org/package/2006/relationships"><Relationship Id="rId1" Type="http://schemas.openxmlformats.org/officeDocument/2006/relationships/slideLayout" Target="../slideLayouts/slideLayout12.xml"/>
</Relationships>
</file>

<file path=ppt/slides/_rels/slide4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 name="Rectangle 2"/>
          <p:cNvSpPr/>
          <p:nvPr/>
        </p:nvSpPr>
        <p:spPr>
          <a:xfrm>
            <a:off x="1447920" y="3429000"/>
            <a:ext cx="5942880" cy="851400"/>
          </a:xfrm>
          <a:prstGeom prst="rect">
            <a:avLst/>
          </a:prstGeom>
          <a:solidFill>
            <a:schemeClr val="bg1"/>
          </a:solidFill>
          <a:ln w="9525">
            <a:noFill/>
          </a:ln>
        </p:spPr>
        <p:style>
          <a:lnRef idx="0"/>
          <a:fillRef idx="0"/>
          <a:effectRef idx="0"/>
          <a:fontRef idx="minor"/>
        </p:style>
        <p:txBody>
          <a:bodyPr lIns="90000" rIns="90000" tIns="45000" bIns="45000" anchor="t">
            <a:spAutoFit/>
          </a:bodyPr>
          <a:p>
            <a:pPr algn="ctr" defTabSz="914400">
              <a:lnSpc>
                <a:spcPct val="125000"/>
              </a:lnSpc>
            </a:pPr>
            <a:r>
              <a:rPr lang="en-US" sz="2000" b="1" u="none" strike="noStrike">
                <a:solidFill>
                  <a:srgbClr val="000066"/>
                </a:solidFill>
                <a:effectLst/>
                <a:uFillTx/>
                <a:latin typeface="Calibri"/>
              </a:rPr>
              <a:t>Matthew Ramsey</a:t>
            </a:r>
            <a:endParaRPr lang="en-US" sz="2000" b="0" u="none" strike="noStrike">
              <a:solidFill>
                <a:srgbClr val="000000"/>
              </a:solidFill>
              <a:effectLst/>
              <a:uFillTx/>
              <a:latin typeface="Arial"/>
            </a:endParaRPr>
          </a:p>
          <a:p>
            <a:pPr algn="ctr" defTabSz="914400">
              <a:lnSpc>
                <a:spcPct val="125000"/>
              </a:lnSpc>
            </a:pPr>
            <a:r>
              <a:rPr lang="en-US" sz="2000" b="1" u="none" strike="noStrike">
                <a:solidFill>
                  <a:srgbClr val="ff0000"/>
                </a:solidFill>
                <a:effectLst/>
                <a:uFillTx/>
                <a:latin typeface="Calibri"/>
              </a:rPr>
              <a:t>Oral Immunology and Infectious Diseases</a:t>
            </a:r>
            <a:endParaRPr lang="en-US" sz="2000" b="0" u="none" strike="noStrike">
              <a:solidFill>
                <a:srgbClr val="000000"/>
              </a:solidFill>
              <a:effectLst/>
              <a:uFillTx/>
              <a:latin typeface="Arial"/>
            </a:endParaRPr>
          </a:p>
        </p:txBody>
      </p:sp>
      <p:pic>
        <p:nvPicPr>
          <p:cNvPr id="78" name="Picture 6" descr="UofL_Stripe"/>
          <p:cNvPicPr/>
          <p:nvPr/>
        </p:nvPicPr>
        <p:blipFill>
          <a:blip r:embed="rId1"/>
          <a:stretch/>
        </p:blipFill>
        <p:spPr>
          <a:xfrm>
            <a:off x="0" y="2057400"/>
            <a:ext cx="9152640" cy="1150200"/>
          </a:xfrm>
          <a:prstGeom prst="rect">
            <a:avLst/>
          </a:prstGeom>
          <a:noFill/>
          <a:ln w="9525">
            <a:noFill/>
          </a:ln>
        </p:spPr>
      </p:pic>
      <p:sp>
        <p:nvSpPr>
          <p:cNvPr id="79" name="Subtitle 2"/>
          <p:cNvSpPr/>
          <p:nvPr/>
        </p:nvSpPr>
        <p:spPr>
          <a:xfrm>
            <a:off x="533520" y="457200"/>
            <a:ext cx="8152560" cy="1218600"/>
          </a:xfrm>
          <a:prstGeom prst="rect">
            <a:avLst/>
          </a:prstGeom>
          <a:noFill/>
          <a:ln w="9525">
            <a:noFill/>
          </a:ln>
        </p:spPr>
        <p:style>
          <a:lnRef idx="0"/>
          <a:fillRef idx="0"/>
          <a:effectRef idx="0"/>
          <a:fontRef idx="minor"/>
        </p:style>
        <p:txBody>
          <a:bodyPr lIns="90000" rIns="90000" tIns="45000" bIns="45000" anchor="t">
            <a:noAutofit/>
          </a:bodyPr>
          <a:p>
            <a:pPr algn="ctr" defTabSz="914400">
              <a:lnSpc>
                <a:spcPct val="100000"/>
              </a:lnSpc>
              <a:spcBef>
                <a:spcPts val="479"/>
              </a:spcBef>
            </a:pPr>
            <a:r>
              <a:rPr lang="en-US" sz="2400" b="1" u="none" strike="noStrike">
                <a:solidFill>
                  <a:schemeClr val="dk1"/>
                </a:solidFill>
                <a:effectLst/>
                <a:uFillTx/>
                <a:latin typeface="Calibri"/>
              </a:rPr>
              <a:t>OIID 600</a:t>
            </a:r>
            <a:endParaRPr lang="en-US" sz="2400" b="0" u="none" strike="noStrike">
              <a:solidFill>
                <a:srgbClr val="000000"/>
              </a:solidFill>
              <a:effectLst/>
              <a:uFillTx/>
              <a:latin typeface="Arial"/>
            </a:endParaRPr>
          </a:p>
          <a:p>
            <a:pPr algn="ctr" defTabSz="914400">
              <a:lnSpc>
                <a:spcPct val="100000"/>
              </a:lnSpc>
              <a:spcBef>
                <a:spcPts val="479"/>
              </a:spcBef>
            </a:pPr>
            <a:endParaRPr lang="en-US" sz="2400" b="0" u="none" strike="noStrike">
              <a:solidFill>
                <a:srgbClr val="000000"/>
              </a:solidFill>
              <a:effectLst/>
              <a:uFillTx/>
              <a:latin typeface="Arial"/>
            </a:endParaRPr>
          </a:p>
          <a:p>
            <a:pPr algn="ctr" defTabSz="914400">
              <a:lnSpc>
                <a:spcPct val="100000"/>
              </a:lnSpc>
              <a:spcBef>
                <a:spcPts val="479"/>
              </a:spcBef>
            </a:pPr>
            <a:r>
              <a:rPr lang="en-US" sz="2400" b="1" u="none" strike="noStrike">
                <a:solidFill>
                  <a:schemeClr val="dk1"/>
                </a:solidFill>
                <a:effectLst/>
                <a:uFillTx/>
                <a:latin typeface="Calibri"/>
              </a:rPr>
              <a:t>March 02, 2026</a:t>
            </a:r>
            <a:endParaRPr lang="en-US" sz="2400" b="0" u="none" strike="noStrike">
              <a:solidFill>
                <a:srgbClr val="000000"/>
              </a:solidFill>
              <a:effectLst/>
              <a:uFillTx/>
              <a:latin typeface="Arial"/>
            </a:endParaRPr>
          </a:p>
        </p:txBody>
      </p:sp>
      <p:sp>
        <p:nvSpPr>
          <p:cNvPr id="80" name="Text Box 7"/>
          <p:cNvSpPr/>
          <p:nvPr/>
        </p:nvSpPr>
        <p:spPr>
          <a:xfrm>
            <a:off x="380880" y="2438280"/>
            <a:ext cx="8457480" cy="608760"/>
          </a:xfrm>
          <a:prstGeom prst="rect">
            <a:avLst/>
          </a:prstGeom>
          <a:noFill/>
          <a:ln w="9525">
            <a:noFill/>
          </a:ln>
        </p:spPr>
        <p:style>
          <a:lnRef idx="0"/>
          <a:fillRef idx="0"/>
          <a:effectRef idx="0"/>
          <a:fontRef idx="minor"/>
        </p:style>
        <p:txBody>
          <a:bodyPr wrap="none" lIns="90000" rIns="90000" tIns="45000" bIns="45000" anchor="t">
            <a:noAutofit/>
          </a:bodyPr>
          <a:p>
            <a:pPr algn="ctr" defTabSz="914400">
              <a:lnSpc>
                <a:spcPct val="100000"/>
              </a:lnSpc>
              <a:spcBef>
                <a:spcPts val="1001"/>
              </a:spcBef>
            </a:pPr>
            <a:r>
              <a:rPr lang="en-US" sz="2000" b="1" u="none" strike="noStrike">
                <a:solidFill>
                  <a:schemeClr val="lt1"/>
                </a:solidFill>
                <a:effectLst/>
                <a:uFillTx/>
                <a:latin typeface="Calibri"/>
              </a:rPr>
              <a:t>Bacterial Succession and Immune Evasion</a:t>
            </a:r>
            <a:endParaRPr lang="en-US" sz="2000" b="0" u="none" strike="noStrike">
              <a:solidFill>
                <a:srgbClr val="000000"/>
              </a:solidFill>
              <a:effectLst/>
              <a:uFillTx/>
              <a:latin typeface="Arial"/>
            </a:endParaRPr>
          </a:p>
        </p:txBody>
      </p:sp>
      <p:pic>
        <p:nvPicPr>
          <p:cNvPr id="81" name="Picture 4" descr="Dental-logo"/>
          <p:cNvPicPr/>
          <p:nvPr/>
        </p:nvPicPr>
        <p:blipFill>
          <a:blip r:embed="rId2"/>
          <a:srcRect l="-458" t="0" r="4345" b="32854"/>
          <a:stretch/>
        </p:blipFill>
        <p:spPr>
          <a:xfrm>
            <a:off x="5410080" y="4648320"/>
            <a:ext cx="3428280" cy="929520"/>
          </a:xfrm>
          <a:prstGeom prst="rect">
            <a:avLst/>
          </a:prstGeom>
          <a:solidFill>
            <a:schemeClr val="bg1"/>
          </a:solidFill>
          <a:ln w="9525">
            <a:noFill/>
          </a:ln>
        </p:spPr>
      </p:pic>
      <p:grpSp>
        <p:nvGrpSpPr>
          <p:cNvPr id="82" name="Group 9"/>
          <p:cNvGrpSpPr/>
          <p:nvPr/>
        </p:nvGrpSpPr>
        <p:grpSpPr>
          <a:xfrm>
            <a:off x="609480" y="4383000"/>
            <a:ext cx="3657240" cy="2391840"/>
            <a:chOff x="609480" y="4383000"/>
            <a:chExt cx="3657240" cy="2391840"/>
          </a:xfrm>
        </p:grpSpPr>
        <p:pic>
          <p:nvPicPr>
            <p:cNvPr id="83" name="Picture 4" descr="Figure 2. Bacteria are a common form of microbe. Shown are Anthonie van Leeuwenhoek's drawings of bacteria in the human mouth. Published 1684.">
              <a:hlinkClick r:id="rId3"/>
            </p:cNvPr>
            <p:cNvPicPr/>
            <p:nvPr/>
          </p:nvPicPr>
          <p:blipFill>
            <a:blip r:embed="rId4"/>
            <a:stretch/>
          </p:blipFill>
          <p:spPr>
            <a:xfrm>
              <a:off x="2286000" y="4383000"/>
              <a:ext cx="1735560" cy="1619640"/>
            </a:xfrm>
            <a:prstGeom prst="rect">
              <a:avLst/>
            </a:prstGeom>
            <a:noFill/>
            <a:ln w="0">
              <a:noFill/>
            </a:ln>
          </p:spPr>
        </p:pic>
        <p:sp>
          <p:nvSpPr>
            <p:cNvPr id="84" name="Rectangle 11">
              <a:hlinkClick r:id="rId5"/>
            </p:cNvPr>
            <p:cNvSpPr/>
            <p:nvPr/>
          </p:nvSpPr>
          <p:spPr>
            <a:xfrm>
              <a:off x="2133720" y="5983200"/>
              <a:ext cx="2133000" cy="79164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0" u="none" strike="noStrike">
                  <a:solidFill>
                    <a:schemeClr val="dk1"/>
                  </a:solidFill>
                  <a:effectLst/>
                  <a:uFillTx/>
                  <a:latin typeface="Arial Narrow"/>
                </a:rPr>
                <a:t>Leeuwenhoek's drawings of bacteria in the human mouth. Published 1684.</a:t>
              </a:r>
              <a:endParaRPr lang="en-US" sz="1200" b="0" u="none" strike="noStrike">
                <a:solidFill>
                  <a:srgbClr val="000000"/>
                </a:solidFill>
                <a:effectLst/>
                <a:uFillTx/>
                <a:latin typeface="Arial"/>
              </a:endParaRPr>
            </a:p>
            <a:p>
              <a:pPr defTabSz="914400">
                <a:lnSpc>
                  <a:spcPct val="100000"/>
                </a:lnSpc>
              </a:pPr>
              <a:r>
                <a:rPr lang="en-US" sz="1000" b="0" u="none" strike="noStrike">
                  <a:solidFill>
                    <a:schemeClr val="dk1"/>
                  </a:solidFill>
                  <a:effectLst/>
                  <a:uFillTx/>
                  <a:latin typeface="Arial Narrow"/>
                </a:rPr>
                <a:t>Image: Primary source unknown.</a:t>
              </a:r>
              <a:endParaRPr lang="en-US" sz="1000" b="0" u="none" strike="noStrike">
                <a:solidFill>
                  <a:srgbClr val="000000"/>
                </a:solidFill>
                <a:effectLst/>
                <a:uFillTx/>
                <a:latin typeface="Arial"/>
              </a:endParaRPr>
            </a:p>
          </p:txBody>
        </p:sp>
        <p:pic>
          <p:nvPicPr>
            <p:cNvPr id="85" name="Picture 6" descr="http://ez002.k12.sd.us/tool_1_leuw-scope.jpg">
              <a:hlinkClick r:id="rId6"/>
            </p:cNvPr>
            <p:cNvPicPr/>
            <p:nvPr/>
          </p:nvPicPr>
          <p:blipFill>
            <a:blip r:embed="rId7"/>
            <a:stretch/>
          </p:blipFill>
          <p:spPr>
            <a:xfrm>
              <a:off x="609480" y="4611600"/>
              <a:ext cx="1557360" cy="1218600"/>
            </a:xfrm>
            <a:prstGeom prst="rect">
              <a:avLst/>
            </a:prstGeom>
            <a:noFill/>
            <a:ln w="0">
              <a:noFill/>
            </a:ln>
          </p:spPr>
        </p:pic>
      </p:grpSp>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1" presetClass="entr" fill="hold" nodeType="withEffect">
                                  <p:stCondLst>
                                    <p:cond delay="0"/>
                                  </p:stCondLst>
                                  <p:childTnLst>
                                    <p:set>
                                      <p:cBhvr>
                                        <p:cTn id="6"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1" name="Rectangle 2"/>
          <p:cNvSpPr/>
          <p:nvPr/>
        </p:nvSpPr>
        <p:spPr>
          <a:xfrm>
            <a:off x="2286000" y="762120"/>
            <a:ext cx="4780080" cy="2040840"/>
          </a:xfrm>
          <a:prstGeom prst="rect">
            <a:avLst/>
          </a:prstGeom>
          <a:no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3200" b="1" u="none" strike="noStrike">
                <a:solidFill>
                  <a:schemeClr val="dk1"/>
                </a:solidFill>
                <a:effectLst/>
                <a:uFillTx/>
                <a:latin typeface="Calibri"/>
              </a:rPr>
              <a:t>THE </a:t>
            </a:r>
            <a:endParaRPr lang="en-US" sz="3200" b="0" u="none" strike="noStrike">
              <a:solidFill>
                <a:srgbClr val="000000"/>
              </a:solidFill>
              <a:effectLst/>
              <a:uFillTx/>
              <a:latin typeface="Arial"/>
            </a:endParaRPr>
          </a:p>
          <a:p>
            <a:pPr algn="ctr" defTabSz="914400">
              <a:lnSpc>
                <a:spcPct val="100000"/>
              </a:lnSpc>
            </a:pPr>
            <a:r>
              <a:rPr lang="en-US" sz="3200" b="1" u="none" strike="noStrike">
                <a:solidFill>
                  <a:schemeClr val="dk1"/>
                </a:solidFill>
                <a:effectLst/>
                <a:uFillTx/>
                <a:latin typeface="Calibri"/>
              </a:rPr>
              <a:t>IMMUNE RESPONSE </a:t>
            </a:r>
            <a:endParaRPr lang="en-US" sz="3200" b="0" u="none" strike="noStrike">
              <a:solidFill>
                <a:srgbClr val="000000"/>
              </a:solidFill>
              <a:effectLst/>
              <a:uFillTx/>
              <a:latin typeface="Arial"/>
            </a:endParaRPr>
          </a:p>
          <a:p>
            <a:pPr algn="ctr" defTabSz="914400">
              <a:lnSpc>
                <a:spcPct val="100000"/>
              </a:lnSpc>
            </a:pPr>
            <a:r>
              <a:rPr lang="en-US" sz="3200" b="1" u="none" strike="noStrike">
                <a:solidFill>
                  <a:schemeClr val="dk1"/>
                </a:solidFill>
                <a:effectLst/>
                <a:uFillTx/>
                <a:latin typeface="Calibri"/>
              </a:rPr>
              <a:t>IN </a:t>
            </a:r>
            <a:endParaRPr lang="en-US" sz="3200" b="0" u="none" strike="noStrike">
              <a:solidFill>
                <a:srgbClr val="000000"/>
              </a:solidFill>
              <a:effectLst/>
              <a:uFillTx/>
              <a:latin typeface="Arial"/>
            </a:endParaRPr>
          </a:p>
          <a:p>
            <a:pPr algn="ctr" defTabSz="914400">
              <a:lnSpc>
                <a:spcPct val="100000"/>
              </a:lnSpc>
            </a:pPr>
            <a:r>
              <a:rPr lang="en-US" sz="3200" b="1" u="none" strike="noStrike">
                <a:solidFill>
                  <a:schemeClr val="dk1"/>
                </a:solidFill>
                <a:effectLst/>
                <a:uFillTx/>
                <a:latin typeface="Calibri"/>
              </a:rPr>
              <a:t>PERIODONTAL TISSUES</a:t>
            </a:r>
            <a:endParaRPr lang="en-US" sz="3200" b="0" u="none" strike="noStrike">
              <a:solidFill>
                <a:srgbClr val="000000"/>
              </a:solidFill>
              <a:effectLst/>
              <a:uFillTx/>
              <a:latin typeface="Arial"/>
            </a:endParaRPr>
          </a:p>
        </p:txBody>
      </p:sp>
      <p:cxnSp>
        <p:nvCxnSpPr>
          <p:cNvPr id="192" name="Straight Connector 4"/>
          <p:cNvCxnSpPr/>
          <p:nvPr/>
        </p:nvCxnSpPr>
        <p:spPr>
          <a:xfrm>
            <a:off x="266400" y="609480"/>
            <a:ext cx="8611560" cy="720"/>
          </a:xfrm>
          <a:prstGeom prst="straightConnector1">
            <a:avLst/>
          </a:prstGeom>
          <a:ln w="31750">
            <a:solidFill>
              <a:srgbClr val="002060"/>
            </a:solidFill>
            <a:round/>
          </a:ln>
        </p:spPr>
      </p:cxnSp>
      <p:cxnSp>
        <p:nvCxnSpPr>
          <p:cNvPr id="193" name="Straight Connector 5"/>
          <p:cNvCxnSpPr/>
          <p:nvPr/>
        </p:nvCxnSpPr>
        <p:spPr>
          <a:xfrm>
            <a:off x="266400" y="3200400"/>
            <a:ext cx="861156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4" name="Picture 2" descr="page&amp;shroeder1976"/>
          <p:cNvPicPr/>
          <p:nvPr/>
        </p:nvPicPr>
        <p:blipFill>
          <a:blip r:embed="rId1"/>
          <a:stretch/>
        </p:blipFill>
        <p:spPr>
          <a:xfrm>
            <a:off x="990720" y="1143000"/>
            <a:ext cx="6857280" cy="2747160"/>
          </a:xfrm>
          <a:prstGeom prst="rect">
            <a:avLst/>
          </a:prstGeom>
          <a:noFill/>
          <a:ln w="63500">
            <a:solidFill>
              <a:srgbClr val="333399"/>
            </a:solidFill>
            <a:miter/>
          </a:ln>
        </p:spPr>
      </p:pic>
      <p:sp>
        <p:nvSpPr>
          <p:cNvPr id="195" name="AutoShape 3"/>
          <p:cNvSpPr/>
          <p:nvPr/>
        </p:nvSpPr>
        <p:spPr>
          <a:xfrm flipV="1" rot="16167000">
            <a:off x="3438000" y="2655360"/>
            <a:ext cx="283320" cy="5333760"/>
          </a:xfrm>
          <a:prstGeom prst="leftBrace">
            <a:avLst>
              <a:gd name="adj1" fmla="val 156424"/>
              <a:gd name="adj2" fmla="val 50000"/>
            </a:avLst>
          </a:prstGeom>
          <a:noFill/>
          <a:ln w="38100">
            <a:solidFill>
              <a:srgbClr val="000000"/>
            </a:solidFill>
            <a:round/>
          </a:ln>
        </p:spPr>
        <p:style>
          <a:lnRef idx="0"/>
          <a:fillRef idx="0"/>
          <a:effectRef idx="0"/>
          <a:fontRef idx="minor"/>
        </p:style>
        <p:txBody>
          <a:bodyPr wrap="none" lIns="90000" rIns="90000" tIns="45000" bIns="45000" anchor="ctr">
            <a:noAutofit/>
          </a:bodyPr>
          <a:p>
            <a:pPr defTabSz="914400">
              <a:lnSpc>
                <a:spcPct val="100000"/>
              </a:lnSpc>
            </a:pPr>
            <a:endParaRPr lang="en-US" sz="1800" b="1" u="none" strike="noStrike">
              <a:solidFill>
                <a:schemeClr val="dk1"/>
              </a:solidFill>
              <a:effectLst/>
              <a:uFillTx/>
              <a:latin typeface="Calibri"/>
            </a:endParaRPr>
          </a:p>
        </p:txBody>
      </p:sp>
      <p:sp>
        <p:nvSpPr>
          <p:cNvPr id="196" name="Text Box 4"/>
          <p:cNvSpPr/>
          <p:nvPr/>
        </p:nvSpPr>
        <p:spPr>
          <a:xfrm>
            <a:off x="3086280" y="5754600"/>
            <a:ext cx="1587240" cy="45540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2400" b="1" u="none" strike="noStrike">
                <a:solidFill>
                  <a:schemeClr val="dk1"/>
                </a:solidFill>
                <a:effectLst/>
                <a:uFillTx/>
                <a:latin typeface="Calibri"/>
              </a:rPr>
              <a:t>gingivitis</a:t>
            </a:r>
            <a:endParaRPr lang="en-US" sz="2400" b="0" u="none" strike="noStrike">
              <a:solidFill>
                <a:srgbClr val="000000"/>
              </a:solidFill>
              <a:effectLst/>
              <a:uFillTx/>
              <a:latin typeface="Arial"/>
            </a:endParaRPr>
          </a:p>
        </p:txBody>
      </p:sp>
      <p:sp>
        <p:nvSpPr>
          <p:cNvPr id="197" name="Text Box 5"/>
          <p:cNvSpPr/>
          <p:nvPr/>
        </p:nvSpPr>
        <p:spPr>
          <a:xfrm>
            <a:off x="6400800" y="5713560"/>
            <a:ext cx="2153520" cy="45540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2400" b="1" u="none" strike="noStrike">
                <a:solidFill>
                  <a:schemeClr val="dk1"/>
                </a:solidFill>
                <a:effectLst/>
                <a:uFillTx/>
                <a:latin typeface="Calibri"/>
              </a:rPr>
              <a:t>periodontitis</a:t>
            </a:r>
            <a:endParaRPr lang="en-US" sz="2400" b="0" u="none" strike="noStrike">
              <a:solidFill>
                <a:srgbClr val="000000"/>
              </a:solidFill>
              <a:effectLst/>
              <a:uFillTx/>
              <a:latin typeface="Arial"/>
            </a:endParaRPr>
          </a:p>
        </p:txBody>
      </p:sp>
      <p:sp>
        <p:nvSpPr>
          <p:cNvPr id="198" name="AutoShape 6"/>
          <p:cNvSpPr/>
          <p:nvPr/>
        </p:nvSpPr>
        <p:spPr>
          <a:xfrm flipV="1" rot="16167000">
            <a:off x="6983280" y="4750920"/>
            <a:ext cx="283320" cy="1141920"/>
          </a:xfrm>
          <a:prstGeom prst="leftBrace">
            <a:avLst>
              <a:gd name="adj1" fmla="val 33519"/>
              <a:gd name="adj2" fmla="val 50000"/>
            </a:avLst>
          </a:prstGeom>
          <a:noFill/>
          <a:ln w="38100">
            <a:solidFill>
              <a:srgbClr val="000000"/>
            </a:solidFill>
            <a:round/>
          </a:ln>
        </p:spPr>
        <p:style>
          <a:lnRef idx="0"/>
          <a:fillRef idx="0"/>
          <a:effectRef idx="0"/>
          <a:fontRef idx="minor"/>
        </p:style>
        <p:txBody>
          <a:bodyPr wrap="none" lIns="90000" rIns="90000" tIns="45000" bIns="45000" anchor="ctr">
            <a:noAutofit/>
          </a:bodyPr>
          <a:p>
            <a:pPr defTabSz="914400">
              <a:lnSpc>
                <a:spcPct val="100000"/>
              </a:lnSpc>
            </a:pPr>
            <a:endParaRPr lang="en-US" sz="1800" b="1" u="none" strike="noStrike">
              <a:solidFill>
                <a:schemeClr val="dk1"/>
              </a:solidFill>
              <a:effectLst/>
              <a:uFillTx/>
              <a:latin typeface="Calibri"/>
            </a:endParaRPr>
          </a:p>
        </p:txBody>
      </p:sp>
      <p:sp>
        <p:nvSpPr>
          <p:cNvPr id="199" name="Text Box 7"/>
          <p:cNvSpPr/>
          <p:nvPr/>
        </p:nvSpPr>
        <p:spPr>
          <a:xfrm>
            <a:off x="990720" y="457200"/>
            <a:ext cx="6600960" cy="45540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2400" b="1" u="none" strike="noStrike">
                <a:solidFill>
                  <a:schemeClr val="dk1"/>
                </a:solidFill>
                <a:effectLst/>
                <a:uFillTx/>
                <a:latin typeface="Calibri"/>
              </a:rPr>
              <a:t>PAGE and SHROEDER, 1976…..immune cells</a:t>
            </a:r>
            <a:endParaRPr lang="en-US" sz="24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0" name="Rectangle 2"/>
          <p:cNvSpPr/>
          <p:nvPr/>
        </p:nvSpPr>
        <p:spPr>
          <a:xfrm>
            <a:off x="533520" y="3733920"/>
            <a:ext cx="8000280" cy="1384200"/>
          </a:xfrm>
          <a:prstGeom prst="rect">
            <a:avLst/>
          </a:prstGeom>
          <a:noFill/>
          <a:ln w="9525">
            <a:noFill/>
          </a:ln>
        </p:spPr>
        <p:style>
          <a:lnRef idx="0"/>
          <a:fillRef idx="0"/>
          <a:effectRef idx="0"/>
          <a:fontRef idx="minor"/>
        </p:style>
        <p:txBody>
          <a:bodyPr lIns="90000" rIns="90000" tIns="45000" bIns="45000" anchor="t">
            <a:spAutoFit/>
          </a:bodyPr>
          <a:p>
            <a:pPr marL="495360" indent="-495360" defTabSz="914400">
              <a:lnSpc>
                <a:spcPct val="100000"/>
              </a:lnSpc>
              <a:spcBef>
                <a:spcPts val="1199"/>
              </a:spcBef>
              <a:buClr>
                <a:srgbClr val="002060"/>
              </a:buClr>
              <a:buFont typeface="OpenSymbol"/>
              <a:buAutoNum type="romanLcParenR"/>
            </a:pPr>
            <a:r>
              <a:rPr lang="en-GB" sz="2400" b="1" i="1" u="none" strike="noStrike">
                <a:solidFill>
                  <a:srgbClr val="002060"/>
                </a:solidFill>
                <a:effectLst/>
                <a:uFillTx/>
                <a:latin typeface="Calibri"/>
              </a:rPr>
              <a:t> Initial lesion:</a:t>
            </a:r>
            <a:r>
              <a:rPr lang="en-GB" sz="2400" b="1" u="none" strike="noStrike">
                <a:solidFill>
                  <a:srgbClr val="002060"/>
                </a:solidFill>
                <a:effectLst/>
                <a:uFillTx/>
                <a:latin typeface="Calibri"/>
              </a:rPr>
              <a:t> </a:t>
            </a:r>
            <a:endParaRPr lang="en-US" sz="2400" b="0" u="none" strike="noStrike">
              <a:solidFill>
                <a:srgbClr val="000000"/>
              </a:solidFill>
              <a:effectLst/>
              <a:uFillTx/>
              <a:latin typeface="Arial"/>
            </a:endParaRPr>
          </a:p>
          <a:p>
            <a:pPr marL="495360" indent="-495360" defTabSz="914400">
              <a:lnSpc>
                <a:spcPct val="100000"/>
              </a:lnSpc>
              <a:spcBef>
                <a:spcPts val="1199"/>
              </a:spcBef>
              <a:buClr>
                <a:srgbClr val="002060"/>
              </a:buClr>
              <a:buFont typeface="Arial"/>
              <a:buChar char="•"/>
            </a:pPr>
            <a:r>
              <a:rPr lang="en-GB" sz="2400" b="1" u="none" strike="noStrike">
                <a:solidFill>
                  <a:srgbClr val="002060"/>
                </a:solidFill>
                <a:effectLst/>
                <a:uFillTx/>
                <a:latin typeface="Calibri"/>
              </a:rPr>
              <a:t>	</a:t>
            </a:r>
            <a:r>
              <a:rPr lang="en-GB" sz="2400" b="1" u="none" strike="noStrike">
                <a:solidFill>
                  <a:srgbClr val="002060"/>
                </a:solidFill>
                <a:effectLst/>
                <a:uFillTx/>
                <a:latin typeface="Calibri"/>
              </a:rPr>
              <a:t>Few neutrophils at the junctional epithelium, which </a:t>
            </a:r>
            <a:r>
              <a:rPr lang="en-GB" sz="2400" b="1" u="none" strike="noStrike">
                <a:solidFill>
                  <a:srgbClr val="002060"/>
                </a:solidFill>
                <a:effectLst/>
                <a:uFillTx/>
                <a:latin typeface="Calibri"/>
              </a:rPr>
              <a:t>	</a:t>
            </a:r>
            <a:r>
              <a:rPr lang="en-GB" sz="2400" b="1" u="none" strike="noStrike">
                <a:solidFill>
                  <a:srgbClr val="002060"/>
                </a:solidFill>
                <a:effectLst/>
                <a:uFillTx/>
                <a:latin typeface="Calibri"/>
              </a:rPr>
              <a:t>migrate into the gingival sulcus. </a:t>
            </a:r>
            <a:endParaRPr lang="en-US" sz="2400" b="0" u="none" strike="noStrike">
              <a:solidFill>
                <a:srgbClr val="000000"/>
              </a:solidFill>
              <a:effectLst/>
              <a:uFillTx/>
              <a:latin typeface="Arial"/>
            </a:endParaRPr>
          </a:p>
        </p:txBody>
      </p:sp>
      <p:pic>
        <p:nvPicPr>
          <p:cNvPr id="201" name="Picture 3" descr="page&amp;shroeder1976"/>
          <p:cNvPicPr/>
          <p:nvPr/>
        </p:nvPicPr>
        <p:blipFill>
          <a:blip r:embed="rId1"/>
          <a:stretch/>
        </p:blipFill>
        <p:spPr>
          <a:xfrm>
            <a:off x="990720" y="914400"/>
            <a:ext cx="6857280" cy="2747160"/>
          </a:xfrm>
          <a:prstGeom prst="rect">
            <a:avLst/>
          </a:prstGeom>
          <a:noFill/>
          <a:ln w="63500">
            <a:solidFill>
              <a:srgbClr val="333399"/>
            </a:solidFill>
            <a:miter/>
          </a:ln>
        </p:spPr>
      </p:pic>
      <p:cxnSp>
        <p:nvCxnSpPr>
          <p:cNvPr id="202" name="Straight Connector 3"/>
          <p:cNvCxnSpPr/>
          <p:nvPr/>
        </p:nvCxnSpPr>
        <p:spPr>
          <a:xfrm>
            <a:off x="228600" y="4267080"/>
            <a:ext cx="8611200" cy="720"/>
          </a:xfrm>
          <a:prstGeom prst="straightConnector1">
            <a:avLst/>
          </a:prstGeom>
          <a:ln w="31750">
            <a:solidFill>
              <a:srgbClr val="002060"/>
            </a:solidFill>
            <a:round/>
          </a:ln>
        </p:spPr>
      </p:cxnSp>
      <p:cxnSp>
        <p:nvCxnSpPr>
          <p:cNvPr id="203" name="Straight Connector 4"/>
          <p:cNvCxnSpPr/>
          <p:nvPr/>
        </p:nvCxnSpPr>
        <p:spPr>
          <a:xfrm>
            <a:off x="228600" y="541008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4" name="Rectangle 2"/>
          <p:cNvSpPr/>
          <p:nvPr/>
        </p:nvSpPr>
        <p:spPr>
          <a:xfrm>
            <a:off x="609480" y="3733920"/>
            <a:ext cx="8000280" cy="2307600"/>
          </a:xfrm>
          <a:prstGeom prst="rect">
            <a:avLst/>
          </a:prstGeom>
          <a:noFill/>
          <a:ln w="9525">
            <a:noFill/>
          </a:ln>
        </p:spPr>
        <p:style>
          <a:lnRef idx="0"/>
          <a:fillRef idx="0"/>
          <a:effectRef idx="0"/>
          <a:fontRef idx="minor"/>
        </p:style>
        <p:txBody>
          <a:bodyPr lIns="90000" rIns="90000" tIns="45000" bIns="45000" anchor="t">
            <a:spAutoFit/>
          </a:bodyPr>
          <a:p>
            <a:pPr marL="495360" indent="-495360" defTabSz="914400">
              <a:lnSpc>
                <a:spcPct val="100000"/>
              </a:lnSpc>
              <a:spcBef>
                <a:spcPts val="1199"/>
              </a:spcBef>
              <a:tabLst>
                <a:tab algn="l" pos="0"/>
              </a:tabLst>
            </a:pPr>
            <a:r>
              <a:rPr lang="en-GB" sz="2400" b="1" i="1" u="none" strike="noStrike">
                <a:solidFill>
                  <a:srgbClr val="002060"/>
                </a:solidFill>
                <a:effectLst/>
                <a:uFillTx/>
                <a:latin typeface="Calibri"/>
              </a:rPr>
              <a:t>(ii) Early lesion:</a:t>
            </a:r>
            <a:r>
              <a:rPr lang="en-GB" sz="2400" b="1" u="none" strike="noStrike">
                <a:solidFill>
                  <a:srgbClr val="002060"/>
                </a:solidFill>
                <a:effectLst/>
                <a:uFillTx/>
                <a:latin typeface="Calibri"/>
              </a:rPr>
              <a:t> </a:t>
            </a:r>
            <a:endParaRPr lang="en-US" sz="2400" b="0" u="none" strike="noStrike">
              <a:solidFill>
                <a:srgbClr val="000000"/>
              </a:solidFill>
              <a:effectLst/>
              <a:uFillTx/>
              <a:latin typeface="Arial"/>
            </a:endParaRPr>
          </a:p>
          <a:p>
            <a:pPr marL="343080" indent="-343080" defTabSz="914400">
              <a:lnSpc>
                <a:spcPct val="100000"/>
              </a:lnSpc>
              <a:spcBef>
                <a:spcPts val="1199"/>
              </a:spcBef>
              <a:buClr>
                <a:srgbClr val="002060"/>
              </a:buClr>
              <a:buFont typeface="Arial"/>
              <a:buChar char="•"/>
              <a:tabLst>
                <a:tab algn="l" pos="0"/>
              </a:tabLst>
            </a:pPr>
            <a:r>
              <a:rPr lang="en-GB" sz="2400" b="1" u="none" strike="noStrike">
                <a:solidFill>
                  <a:srgbClr val="002060"/>
                </a:solidFill>
                <a:effectLst/>
                <a:uFillTx/>
                <a:latin typeface="Calibri"/>
              </a:rPr>
              <a:t>Within 4-7 days, neutrophils continue to increase in numbers in the periodontal pocket.</a:t>
            </a:r>
            <a:endParaRPr lang="en-US" sz="2400" b="0" u="none" strike="noStrike">
              <a:solidFill>
                <a:srgbClr val="000000"/>
              </a:solidFill>
              <a:effectLst/>
              <a:uFillTx/>
              <a:latin typeface="Arial"/>
            </a:endParaRPr>
          </a:p>
          <a:p>
            <a:pPr marL="343080" indent="-343080" defTabSz="914400">
              <a:lnSpc>
                <a:spcPct val="100000"/>
              </a:lnSpc>
              <a:spcBef>
                <a:spcPts val="1199"/>
              </a:spcBef>
              <a:buClr>
                <a:srgbClr val="002060"/>
              </a:buClr>
              <a:buFont typeface="Arial"/>
              <a:buChar char="•"/>
              <a:tabLst>
                <a:tab algn="l" pos="0"/>
              </a:tabLst>
            </a:pPr>
            <a:r>
              <a:rPr lang="en-GB" sz="2400" b="1" u="none" strike="noStrike">
                <a:solidFill>
                  <a:srgbClr val="002060"/>
                </a:solidFill>
                <a:effectLst/>
                <a:uFillTx/>
                <a:latin typeface="Calibri"/>
              </a:rPr>
              <a:t> Lymphocytes (T- and B-cells) infiltrate into the periodontal connective tissues. </a:t>
            </a:r>
            <a:endParaRPr lang="en-US" sz="2400" b="0" u="none" strike="noStrike">
              <a:solidFill>
                <a:srgbClr val="000000"/>
              </a:solidFill>
              <a:effectLst/>
              <a:uFillTx/>
              <a:latin typeface="Arial"/>
            </a:endParaRPr>
          </a:p>
        </p:txBody>
      </p:sp>
      <p:pic>
        <p:nvPicPr>
          <p:cNvPr id="205" name="Picture 3" descr="page&amp;shroeder1976"/>
          <p:cNvPicPr/>
          <p:nvPr/>
        </p:nvPicPr>
        <p:blipFill>
          <a:blip r:embed="rId1"/>
          <a:stretch/>
        </p:blipFill>
        <p:spPr>
          <a:xfrm>
            <a:off x="990720" y="914400"/>
            <a:ext cx="6857280" cy="2747160"/>
          </a:xfrm>
          <a:prstGeom prst="rect">
            <a:avLst/>
          </a:prstGeom>
          <a:noFill/>
          <a:ln w="63500">
            <a:solidFill>
              <a:srgbClr val="333399"/>
            </a:solidFill>
            <a:miter/>
          </a:ln>
        </p:spPr>
      </p:pic>
      <p:cxnSp>
        <p:nvCxnSpPr>
          <p:cNvPr id="206" name="Straight Connector 3"/>
          <p:cNvCxnSpPr/>
          <p:nvPr/>
        </p:nvCxnSpPr>
        <p:spPr>
          <a:xfrm>
            <a:off x="228600" y="4267080"/>
            <a:ext cx="8611200" cy="720"/>
          </a:xfrm>
          <a:prstGeom prst="straightConnector1">
            <a:avLst/>
          </a:prstGeom>
          <a:ln w="31750">
            <a:solidFill>
              <a:srgbClr val="002060"/>
            </a:solidFill>
            <a:round/>
          </a:ln>
        </p:spPr>
      </p:cxnSp>
      <p:cxnSp>
        <p:nvCxnSpPr>
          <p:cNvPr id="207" name="Straight Connector 4"/>
          <p:cNvCxnSpPr/>
          <p:nvPr/>
        </p:nvCxnSpPr>
        <p:spPr>
          <a:xfrm>
            <a:off x="228600" y="617220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8" name="Rectangle 2"/>
          <p:cNvSpPr/>
          <p:nvPr/>
        </p:nvSpPr>
        <p:spPr>
          <a:xfrm>
            <a:off x="457200" y="3809880"/>
            <a:ext cx="8000280" cy="1938240"/>
          </a:xfrm>
          <a:prstGeom prst="rect">
            <a:avLst/>
          </a:prstGeom>
          <a:noFill/>
          <a:ln w="9525">
            <a:noFill/>
          </a:ln>
        </p:spPr>
        <p:style>
          <a:lnRef idx="0"/>
          <a:fillRef idx="0"/>
          <a:effectRef idx="0"/>
          <a:fontRef idx="minor"/>
        </p:style>
        <p:txBody>
          <a:bodyPr lIns="90000" rIns="90000" tIns="45000" bIns="45000" anchor="t">
            <a:spAutoFit/>
          </a:bodyPr>
          <a:p>
            <a:pPr marL="495360" indent="-495360" defTabSz="914400">
              <a:lnSpc>
                <a:spcPct val="100000"/>
              </a:lnSpc>
              <a:spcBef>
                <a:spcPts val="1199"/>
              </a:spcBef>
              <a:tabLst>
                <a:tab algn="l" pos="0"/>
              </a:tabLst>
            </a:pPr>
            <a:r>
              <a:rPr lang="en-GB" sz="2400" b="1" i="1" u="none" strike="noStrike">
                <a:solidFill>
                  <a:srgbClr val="002060"/>
                </a:solidFill>
                <a:effectLst/>
                <a:uFillTx/>
                <a:latin typeface="Calibri"/>
              </a:rPr>
              <a:t>(iii) Established lesion:</a:t>
            </a:r>
            <a:r>
              <a:rPr lang="en-GB" sz="2400" b="1" u="none" strike="noStrike">
                <a:solidFill>
                  <a:srgbClr val="002060"/>
                </a:solidFill>
                <a:effectLst/>
                <a:uFillTx/>
                <a:latin typeface="Calibri"/>
              </a:rPr>
              <a:t> </a:t>
            </a:r>
            <a:endParaRPr lang="en-US" sz="2400" b="0" u="none" strike="noStrike">
              <a:solidFill>
                <a:srgbClr val="000000"/>
              </a:solidFill>
              <a:effectLst/>
              <a:uFillTx/>
              <a:latin typeface="Arial"/>
            </a:endParaRPr>
          </a:p>
          <a:p>
            <a:pPr marL="495360" indent="-495360" defTabSz="914400">
              <a:lnSpc>
                <a:spcPct val="100000"/>
              </a:lnSpc>
              <a:spcBef>
                <a:spcPts val="1199"/>
              </a:spcBef>
              <a:buClr>
                <a:srgbClr val="002060"/>
              </a:buClr>
              <a:buFont typeface="Arial"/>
              <a:buChar char="•"/>
              <a:tabLst>
                <a:tab algn="l" pos="0"/>
              </a:tabLst>
            </a:pPr>
            <a:r>
              <a:rPr lang="en-GB" sz="2400" b="1" u="none" strike="noStrike">
                <a:solidFill>
                  <a:srgbClr val="002060"/>
                </a:solidFill>
                <a:effectLst/>
                <a:uFillTx/>
                <a:latin typeface="Calibri"/>
              </a:rPr>
              <a:t>After 14 days, neutrophil infiltration of the pocket is intense. </a:t>
            </a:r>
            <a:endParaRPr lang="en-US" sz="2400" b="0" u="none" strike="noStrike">
              <a:solidFill>
                <a:srgbClr val="000000"/>
              </a:solidFill>
              <a:effectLst/>
              <a:uFillTx/>
              <a:latin typeface="Arial"/>
            </a:endParaRPr>
          </a:p>
          <a:p>
            <a:pPr marL="495360" indent="-495360" defTabSz="914400">
              <a:lnSpc>
                <a:spcPct val="100000"/>
              </a:lnSpc>
              <a:spcBef>
                <a:spcPts val="1199"/>
              </a:spcBef>
              <a:buClr>
                <a:srgbClr val="002060"/>
              </a:buClr>
              <a:buFont typeface="Arial"/>
              <a:buChar char="•"/>
              <a:tabLst>
                <a:tab algn="l" pos="0"/>
              </a:tabLst>
            </a:pPr>
            <a:r>
              <a:rPr lang="en-GB" sz="2400" b="1" u="none" strike="noStrike">
                <a:solidFill>
                  <a:srgbClr val="002060"/>
                </a:solidFill>
                <a:effectLst/>
                <a:uFillTx/>
                <a:latin typeface="Calibri"/>
              </a:rPr>
              <a:t>Antibody-producing B-cells are apparent.</a:t>
            </a:r>
            <a:endParaRPr lang="en-US" sz="2400" b="0" u="none" strike="noStrike">
              <a:solidFill>
                <a:srgbClr val="000000"/>
              </a:solidFill>
              <a:effectLst/>
              <a:uFillTx/>
              <a:latin typeface="Arial"/>
            </a:endParaRPr>
          </a:p>
        </p:txBody>
      </p:sp>
      <p:pic>
        <p:nvPicPr>
          <p:cNvPr id="209" name="Picture 3" descr="page&amp;shroeder1976"/>
          <p:cNvPicPr/>
          <p:nvPr/>
        </p:nvPicPr>
        <p:blipFill>
          <a:blip r:embed="rId1"/>
          <a:stretch/>
        </p:blipFill>
        <p:spPr>
          <a:xfrm>
            <a:off x="990720" y="914400"/>
            <a:ext cx="6857280" cy="2747160"/>
          </a:xfrm>
          <a:prstGeom prst="rect">
            <a:avLst/>
          </a:prstGeom>
          <a:noFill/>
          <a:ln w="63500">
            <a:solidFill>
              <a:srgbClr val="333399"/>
            </a:solidFill>
            <a:miter/>
          </a:ln>
        </p:spPr>
      </p:pic>
      <p:cxnSp>
        <p:nvCxnSpPr>
          <p:cNvPr id="210" name="Straight Connector 3"/>
          <p:cNvCxnSpPr/>
          <p:nvPr/>
        </p:nvCxnSpPr>
        <p:spPr>
          <a:xfrm>
            <a:off x="228600" y="4267080"/>
            <a:ext cx="8611200" cy="720"/>
          </a:xfrm>
          <a:prstGeom prst="straightConnector1">
            <a:avLst/>
          </a:prstGeom>
          <a:ln w="31750">
            <a:solidFill>
              <a:srgbClr val="002060"/>
            </a:solidFill>
            <a:round/>
          </a:ln>
        </p:spPr>
      </p:cxnSp>
      <p:cxnSp>
        <p:nvCxnSpPr>
          <p:cNvPr id="211" name="Straight Connector 4"/>
          <p:cNvCxnSpPr/>
          <p:nvPr/>
        </p:nvCxnSpPr>
        <p:spPr>
          <a:xfrm>
            <a:off x="228600" y="586728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2" name="Rectangle 2"/>
          <p:cNvSpPr/>
          <p:nvPr/>
        </p:nvSpPr>
        <p:spPr>
          <a:xfrm>
            <a:off x="533520" y="3809880"/>
            <a:ext cx="8609760" cy="3046320"/>
          </a:xfrm>
          <a:prstGeom prst="rect">
            <a:avLst/>
          </a:prstGeom>
          <a:noFill/>
          <a:ln w="9525">
            <a:noFill/>
          </a:ln>
        </p:spPr>
        <p:style>
          <a:lnRef idx="0"/>
          <a:fillRef idx="0"/>
          <a:effectRef idx="0"/>
          <a:fontRef idx="minor"/>
        </p:style>
        <p:txBody>
          <a:bodyPr lIns="90000" rIns="90000" tIns="45000" bIns="45000" anchor="t">
            <a:spAutoFit/>
          </a:bodyPr>
          <a:p>
            <a:pPr marL="495360" indent="-495360" defTabSz="914400">
              <a:lnSpc>
                <a:spcPct val="100000"/>
              </a:lnSpc>
              <a:spcBef>
                <a:spcPts val="1199"/>
              </a:spcBef>
              <a:tabLst>
                <a:tab algn="l" pos="0"/>
              </a:tabLst>
            </a:pPr>
            <a:r>
              <a:rPr lang="en-GB" sz="2400" b="1" i="1" u="none" strike="noStrike">
                <a:solidFill>
                  <a:srgbClr val="002060"/>
                </a:solidFill>
                <a:effectLst/>
                <a:uFillTx/>
                <a:latin typeface="Calibri"/>
              </a:rPr>
              <a:t>(iv) Advanced lesion:</a:t>
            </a:r>
            <a:r>
              <a:rPr lang="en-GB" sz="2400" b="1" u="none" strike="noStrike">
                <a:solidFill>
                  <a:srgbClr val="002060"/>
                </a:solidFill>
                <a:effectLst/>
                <a:uFillTx/>
                <a:latin typeface="Calibri"/>
              </a:rPr>
              <a:t> </a:t>
            </a:r>
            <a:endParaRPr lang="en-US" sz="2400" b="0" u="none" strike="noStrike">
              <a:solidFill>
                <a:srgbClr val="000000"/>
              </a:solidFill>
              <a:effectLst/>
              <a:uFillTx/>
              <a:latin typeface="Arial"/>
            </a:endParaRPr>
          </a:p>
          <a:p>
            <a:pPr marL="495360" indent="-495360" defTabSz="914400">
              <a:lnSpc>
                <a:spcPct val="100000"/>
              </a:lnSpc>
              <a:spcBef>
                <a:spcPts val="1199"/>
              </a:spcBef>
              <a:buClr>
                <a:srgbClr val="002060"/>
              </a:buClr>
              <a:buFont typeface="Arial"/>
              <a:buChar char="•"/>
              <a:tabLst>
                <a:tab algn="l" pos="0"/>
              </a:tabLst>
            </a:pPr>
            <a:r>
              <a:rPr lang="en-GB" sz="2400" b="1" u="none" strike="noStrike">
                <a:solidFill>
                  <a:srgbClr val="002060"/>
                </a:solidFill>
                <a:effectLst/>
                <a:uFillTx/>
                <a:latin typeface="Calibri"/>
              </a:rPr>
              <a:t>Bone destruction is evident. </a:t>
            </a:r>
            <a:endParaRPr lang="en-US" sz="2400" b="0" u="none" strike="noStrike">
              <a:solidFill>
                <a:srgbClr val="000000"/>
              </a:solidFill>
              <a:effectLst/>
              <a:uFillTx/>
              <a:latin typeface="Arial"/>
            </a:endParaRPr>
          </a:p>
          <a:p>
            <a:pPr marL="495360" indent="-495360" defTabSz="914400">
              <a:lnSpc>
                <a:spcPct val="100000"/>
              </a:lnSpc>
              <a:spcBef>
                <a:spcPts val="1199"/>
              </a:spcBef>
              <a:buClr>
                <a:srgbClr val="002060"/>
              </a:buClr>
              <a:buFont typeface="Arial"/>
              <a:buChar char="•"/>
              <a:tabLst>
                <a:tab algn="l" pos="0"/>
              </a:tabLst>
            </a:pPr>
            <a:r>
              <a:rPr lang="en-GB" sz="2400" b="1" u="none" strike="noStrike">
                <a:solidFill>
                  <a:srgbClr val="002060"/>
                </a:solidFill>
                <a:effectLst/>
                <a:uFillTx/>
                <a:latin typeface="Calibri"/>
              </a:rPr>
              <a:t>There is ulceration of the pocket epithelium. </a:t>
            </a:r>
            <a:endParaRPr lang="en-US" sz="2400" b="0" u="none" strike="noStrike">
              <a:solidFill>
                <a:srgbClr val="000000"/>
              </a:solidFill>
              <a:effectLst/>
              <a:uFillTx/>
              <a:latin typeface="Arial"/>
            </a:endParaRPr>
          </a:p>
          <a:p>
            <a:pPr marL="495360" indent="-495360" defTabSz="914400">
              <a:lnSpc>
                <a:spcPct val="100000"/>
              </a:lnSpc>
              <a:spcBef>
                <a:spcPts val="1199"/>
              </a:spcBef>
              <a:buClr>
                <a:srgbClr val="002060"/>
              </a:buClr>
              <a:buFont typeface="Arial"/>
              <a:buChar char="•"/>
              <a:tabLst>
                <a:tab algn="l" pos="0"/>
              </a:tabLst>
            </a:pPr>
            <a:r>
              <a:rPr lang="en-GB" sz="2400" b="1" u="none" strike="noStrike">
                <a:solidFill>
                  <a:srgbClr val="002060"/>
                </a:solidFill>
                <a:effectLst/>
                <a:uFillTx/>
                <a:latin typeface="Calibri"/>
              </a:rPr>
              <a:t>B-cells predominate in the connective tissue. </a:t>
            </a:r>
            <a:endParaRPr lang="en-US" sz="2400" b="0" u="none" strike="noStrike">
              <a:solidFill>
                <a:srgbClr val="000000"/>
              </a:solidFill>
              <a:effectLst/>
              <a:uFillTx/>
              <a:latin typeface="Arial"/>
            </a:endParaRPr>
          </a:p>
          <a:p>
            <a:pPr marL="495360" indent="-495360" defTabSz="914400">
              <a:lnSpc>
                <a:spcPct val="100000"/>
              </a:lnSpc>
              <a:spcBef>
                <a:spcPts val="1199"/>
              </a:spcBef>
              <a:buClr>
                <a:srgbClr val="002060"/>
              </a:buClr>
              <a:buFont typeface="Arial"/>
              <a:buChar char="•"/>
              <a:tabLst>
                <a:tab algn="l" pos="0"/>
              </a:tabLst>
            </a:pPr>
            <a:r>
              <a:rPr lang="en-GB" sz="2400" b="1" u="none" strike="noStrike">
                <a:solidFill>
                  <a:srgbClr val="002060"/>
                </a:solidFill>
                <a:effectLst/>
                <a:uFillTx/>
                <a:latin typeface="Calibri"/>
              </a:rPr>
              <a:t>Neutrophils predominate in the gingival crevice and at the epithelium.</a:t>
            </a:r>
            <a:endParaRPr lang="en-US" sz="2400" b="0" u="none" strike="noStrike">
              <a:solidFill>
                <a:srgbClr val="000000"/>
              </a:solidFill>
              <a:effectLst/>
              <a:uFillTx/>
              <a:latin typeface="Arial"/>
            </a:endParaRPr>
          </a:p>
        </p:txBody>
      </p:sp>
      <p:pic>
        <p:nvPicPr>
          <p:cNvPr id="213" name="Picture 3" descr="page&amp;shroeder1976"/>
          <p:cNvPicPr/>
          <p:nvPr/>
        </p:nvPicPr>
        <p:blipFill>
          <a:blip r:embed="rId1"/>
          <a:stretch/>
        </p:blipFill>
        <p:spPr>
          <a:xfrm>
            <a:off x="990720" y="914400"/>
            <a:ext cx="6857280" cy="2747160"/>
          </a:xfrm>
          <a:prstGeom prst="rect">
            <a:avLst/>
          </a:prstGeom>
          <a:noFill/>
          <a:ln w="63500">
            <a:solidFill>
              <a:srgbClr val="333399"/>
            </a:solidFill>
            <a:miter/>
          </a:ln>
        </p:spPr>
      </p:pic>
      <p:cxnSp>
        <p:nvCxnSpPr>
          <p:cNvPr id="214" name="Straight Connector 3"/>
          <p:cNvCxnSpPr/>
          <p:nvPr/>
        </p:nvCxnSpPr>
        <p:spPr>
          <a:xfrm>
            <a:off x="228600" y="4267080"/>
            <a:ext cx="8611200" cy="720"/>
          </a:xfrm>
          <a:prstGeom prst="straightConnector1">
            <a:avLst/>
          </a:prstGeom>
          <a:ln w="31750">
            <a:solidFill>
              <a:srgbClr val="002060"/>
            </a:solidFill>
            <a:round/>
          </a:ln>
        </p:spPr>
      </p:cxnSp>
      <p:cxnSp>
        <p:nvCxnSpPr>
          <p:cNvPr id="215" name="Straight Connector 4"/>
          <p:cNvCxnSpPr/>
          <p:nvPr/>
        </p:nvCxnSpPr>
        <p:spPr>
          <a:xfrm>
            <a:off x="228600" y="678168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6" name="Rectangle 2"/>
          <p:cNvSpPr/>
          <p:nvPr/>
        </p:nvSpPr>
        <p:spPr>
          <a:xfrm>
            <a:off x="723960" y="4419720"/>
            <a:ext cx="7390800" cy="1199520"/>
          </a:xfrm>
          <a:prstGeom prst="rect">
            <a:avLst/>
          </a:prstGeom>
          <a:noFill/>
          <a:ln w="9525">
            <a:noFill/>
          </a:ln>
        </p:spPr>
        <p:style>
          <a:lnRef idx="0"/>
          <a:fillRef idx="0"/>
          <a:effectRef idx="0"/>
          <a:fontRef idx="minor"/>
        </p:style>
        <p:txBody>
          <a:bodyPr lIns="90000" rIns="90000" tIns="45000" bIns="45000" anchor="t">
            <a:spAutoFit/>
          </a:bodyPr>
          <a:p>
            <a:pPr algn="ctr" defTabSz="914400">
              <a:lnSpc>
                <a:spcPct val="100000"/>
              </a:lnSpc>
              <a:spcBef>
                <a:spcPts val="1199"/>
              </a:spcBef>
            </a:pPr>
            <a:r>
              <a:rPr lang="en-GB" sz="2400" b="1" i="1" u="none" strike="noStrike">
                <a:solidFill>
                  <a:srgbClr val="002060"/>
                </a:solidFill>
                <a:effectLst/>
                <a:uFillTx/>
                <a:latin typeface="Calibri"/>
              </a:rPr>
              <a:t>Neutrophils are the first immune cells to arrive to meet the bacterial challenge and are present in large numbers at all stages of disease. </a:t>
            </a:r>
            <a:endParaRPr lang="en-US" sz="2400" b="0" u="none" strike="noStrike">
              <a:solidFill>
                <a:srgbClr val="000000"/>
              </a:solidFill>
              <a:effectLst/>
              <a:uFillTx/>
              <a:latin typeface="Arial"/>
            </a:endParaRPr>
          </a:p>
        </p:txBody>
      </p:sp>
      <p:pic>
        <p:nvPicPr>
          <p:cNvPr id="217" name="Picture 3" descr="page&amp;shroeder1976"/>
          <p:cNvPicPr/>
          <p:nvPr/>
        </p:nvPicPr>
        <p:blipFill>
          <a:blip r:embed="rId1"/>
          <a:stretch/>
        </p:blipFill>
        <p:spPr>
          <a:xfrm>
            <a:off x="990720" y="914400"/>
            <a:ext cx="6857280" cy="2747160"/>
          </a:xfrm>
          <a:prstGeom prst="rect">
            <a:avLst/>
          </a:prstGeom>
          <a:noFill/>
          <a:ln w="63500">
            <a:solidFill>
              <a:srgbClr val="333399"/>
            </a:solidFill>
            <a:miter/>
          </a:ln>
        </p:spPr>
      </p:pic>
      <p:cxnSp>
        <p:nvCxnSpPr>
          <p:cNvPr id="218" name="Straight Connector 3"/>
          <p:cNvCxnSpPr/>
          <p:nvPr/>
        </p:nvCxnSpPr>
        <p:spPr>
          <a:xfrm>
            <a:off x="228600" y="4267080"/>
            <a:ext cx="8611200" cy="720"/>
          </a:xfrm>
          <a:prstGeom prst="straightConnector1">
            <a:avLst/>
          </a:prstGeom>
          <a:ln w="31750">
            <a:solidFill>
              <a:srgbClr val="002060"/>
            </a:solidFill>
            <a:round/>
          </a:ln>
        </p:spPr>
      </p:cxnSp>
      <p:cxnSp>
        <p:nvCxnSpPr>
          <p:cNvPr id="219" name="Straight Connector 4"/>
          <p:cNvCxnSpPr/>
          <p:nvPr/>
        </p:nvCxnSpPr>
        <p:spPr>
          <a:xfrm>
            <a:off x="228600" y="601956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0" name="Rectangle 5"/>
          <p:cNvSpPr/>
          <p:nvPr/>
        </p:nvSpPr>
        <p:spPr>
          <a:xfrm>
            <a:off x="380880" y="304920"/>
            <a:ext cx="8762400" cy="608760"/>
          </a:xfrm>
          <a:prstGeom prst="rect">
            <a:avLst/>
          </a:prstGeom>
          <a:noFill/>
          <a:ln w="0">
            <a:noFill/>
          </a:ln>
        </p:spPr>
        <p:style>
          <a:lnRef idx="0"/>
          <a:fillRef idx="0"/>
          <a:effectRef idx="0"/>
          <a:fontRef idx="minor"/>
        </p:style>
        <p:txBody>
          <a:bodyPr lIns="90000" rIns="90000" tIns="45000" bIns="45000" anchor="t">
            <a:noAutofit/>
          </a:bodyPr>
          <a:p>
            <a:pPr algn="ctr" defTabSz="914400">
              <a:lnSpc>
                <a:spcPct val="100000"/>
              </a:lnSpc>
              <a:tabLst>
                <a:tab algn="l" pos="0"/>
              </a:tabLst>
            </a:pPr>
            <a:r>
              <a:rPr lang="en-US" sz="3600" b="1" u="none" strike="noStrike">
                <a:solidFill>
                  <a:schemeClr val="dk1"/>
                </a:solidFill>
                <a:effectLst/>
                <a:uFillTx/>
                <a:latin typeface="Calibri"/>
              </a:rPr>
              <a:t>A functional innate immune system is required for periodontal protection</a:t>
            </a:r>
            <a:endParaRPr lang="en-US" sz="3600" b="0" u="none" strike="noStrike">
              <a:solidFill>
                <a:srgbClr val="000000"/>
              </a:solidFill>
              <a:effectLst/>
              <a:uFillTx/>
              <a:latin typeface="Arial"/>
            </a:endParaRPr>
          </a:p>
        </p:txBody>
      </p:sp>
      <p:pic>
        <p:nvPicPr>
          <p:cNvPr id="221" name="Picture 2" descr="http://upload.wikimedia.org/wikipedia/commons/thumb/a/a4/Autorecessive.jpg/220px-Autorecessive.jpg">
            <a:hlinkClick r:id="rId1"/>
          </p:cNvPr>
          <p:cNvPicPr/>
          <p:nvPr/>
        </p:nvPicPr>
        <p:blipFill>
          <a:blip r:embed="rId2"/>
          <a:stretch/>
        </p:blipFill>
        <p:spPr>
          <a:xfrm>
            <a:off x="3352680" y="1981080"/>
            <a:ext cx="2094840" cy="2704320"/>
          </a:xfrm>
          <a:prstGeom prst="rect">
            <a:avLst/>
          </a:prstGeom>
          <a:noFill/>
          <a:ln w="0">
            <a:noFill/>
          </a:ln>
        </p:spPr>
      </p:pic>
      <p:sp>
        <p:nvSpPr>
          <p:cNvPr id="222" name="Rectangle 4"/>
          <p:cNvSpPr/>
          <p:nvPr/>
        </p:nvSpPr>
        <p:spPr>
          <a:xfrm>
            <a:off x="275040" y="5105520"/>
            <a:ext cx="4172760" cy="1137960"/>
          </a:xfrm>
          <a:prstGeom prst="rect">
            <a:avLst/>
          </a:prstGeom>
          <a:noFill/>
          <a:ln w="0">
            <a:noFill/>
          </a:ln>
        </p:spPr>
        <p:style>
          <a:lnRef idx="0"/>
          <a:fillRef idx="0"/>
          <a:effectRef idx="0"/>
          <a:fontRef idx="minor"/>
        </p:style>
        <p:txBody>
          <a:bodyPr wrap="none" lIns="90000" rIns="90000" tIns="45000" bIns="45000" anchor="t">
            <a:spAutoFit/>
          </a:bodyPr>
          <a:p>
            <a:pPr algn="ctr" defTabSz="914400">
              <a:lnSpc>
                <a:spcPct val="100000"/>
              </a:lnSpc>
            </a:pPr>
            <a:r>
              <a:rPr lang="en-US" sz="1800" b="1" u="none" strike="noStrike">
                <a:solidFill>
                  <a:srgbClr val="002060"/>
                </a:solidFill>
                <a:effectLst/>
                <a:uFillTx/>
                <a:latin typeface="Calibri"/>
              </a:rPr>
              <a:t>Papillon-Lefevre syndrome:</a:t>
            </a:r>
            <a:endParaRPr lang="en-US" sz="1800" b="0" u="none" strike="noStrike">
              <a:solidFill>
                <a:srgbClr val="000000"/>
              </a:solidFill>
              <a:effectLst/>
              <a:uFillTx/>
              <a:latin typeface="Arial"/>
            </a:endParaRPr>
          </a:p>
          <a:p>
            <a:pPr algn="ctr" defTabSz="914400">
              <a:lnSpc>
                <a:spcPct val="100000"/>
              </a:lnSpc>
            </a:pPr>
            <a:endParaRPr lang="en-US" sz="1800" b="0" u="none" strike="noStrike">
              <a:solidFill>
                <a:srgbClr val="000000"/>
              </a:solidFill>
              <a:effectLst/>
              <a:uFillTx/>
              <a:latin typeface="Arial"/>
            </a:endParaRPr>
          </a:p>
          <a:p>
            <a:pPr marL="285840" indent="-285840" defTabSz="914400">
              <a:lnSpc>
                <a:spcPct val="100000"/>
              </a:lnSpc>
              <a:buClr>
                <a:srgbClr val="002060"/>
              </a:buClr>
              <a:buFont typeface="OpenSymbol"/>
              <a:buChar char="-"/>
            </a:pPr>
            <a:r>
              <a:rPr lang="en-US" sz="1600" b="1" u="none" strike="noStrike">
                <a:solidFill>
                  <a:srgbClr val="002060"/>
                </a:solidFill>
                <a:effectLst/>
                <a:uFillTx/>
                <a:latin typeface="Calibri"/>
              </a:rPr>
              <a:t>Cathepsin C (</a:t>
            </a:r>
            <a:r>
              <a:rPr lang="en-US" sz="1400" b="1" u="none" strike="noStrike">
                <a:solidFill>
                  <a:srgbClr val="002060"/>
                </a:solidFill>
                <a:effectLst/>
                <a:uFillTx/>
                <a:latin typeface="Calibri"/>
              </a:rPr>
              <a:t>dipeptidyl peptidase I</a:t>
            </a:r>
            <a:r>
              <a:rPr lang="en-US" sz="1600" b="1" u="none" strike="noStrike">
                <a:solidFill>
                  <a:srgbClr val="002060"/>
                </a:solidFill>
                <a:effectLst/>
                <a:uFillTx/>
                <a:latin typeface="Calibri"/>
              </a:rPr>
              <a:t>) deficiency</a:t>
            </a:r>
            <a:endParaRPr lang="en-US" sz="1600" b="0" u="none" strike="noStrike">
              <a:solidFill>
                <a:srgbClr val="000000"/>
              </a:solidFill>
              <a:effectLst/>
              <a:uFillTx/>
              <a:latin typeface="Arial"/>
            </a:endParaRPr>
          </a:p>
          <a:p>
            <a:pPr marL="285840" indent="-285840" defTabSz="914400">
              <a:lnSpc>
                <a:spcPct val="100000"/>
              </a:lnSpc>
              <a:buClr>
                <a:srgbClr val="002060"/>
              </a:buClr>
              <a:buFont typeface="OpenSymbol"/>
              <a:buChar char="-"/>
            </a:pPr>
            <a:r>
              <a:rPr lang="en-US" sz="1600" b="1" u="none" strike="noStrike">
                <a:solidFill>
                  <a:srgbClr val="002060"/>
                </a:solidFill>
                <a:effectLst/>
                <a:uFillTx/>
                <a:latin typeface="Calibri"/>
              </a:rPr>
              <a:t>Cathepsin C regulates neutrophil function</a:t>
            </a:r>
            <a:endParaRPr lang="en-US" sz="1600" b="0" u="none" strike="noStrike">
              <a:solidFill>
                <a:srgbClr val="000000"/>
              </a:solidFill>
              <a:effectLst/>
              <a:uFillTx/>
              <a:latin typeface="Arial"/>
            </a:endParaRPr>
          </a:p>
        </p:txBody>
      </p:sp>
      <p:sp>
        <p:nvSpPr>
          <p:cNvPr id="223" name="Rectangle 5"/>
          <p:cNvSpPr/>
          <p:nvPr/>
        </p:nvSpPr>
        <p:spPr>
          <a:xfrm>
            <a:off x="4944600" y="5105520"/>
            <a:ext cx="3624840" cy="1137960"/>
          </a:xfrm>
          <a:prstGeom prst="rect">
            <a:avLst/>
          </a:prstGeom>
          <a:noFill/>
          <a:ln w="0">
            <a:noFill/>
          </a:ln>
        </p:spPr>
        <p:style>
          <a:lnRef idx="0"/>
          <a:fillRef idx="0"/>
          <a:effectRef idx="0"/>
          <a:fontRef idx="minor"/>
        </p:style>
        <p:txBody>
          <a:bodyPr wrap="none" lIns="90000" rIns="90000" tIns="45000" bIns="45000" anchor="t">
            <a:spAutoFit/>
          </a:bodyPr>
          <a:p>
            <a:pPr algn="ctr" defTabSz="914400">
              <a:lnSpc>
                <a:spcPct val="100000"/>
              </a:lnSpc>
            </a:pPr>
            <a:r>
              <a:rPr lang="en-US" sz="1800" b="1" u="none" strike="noStrike">
                <a:solidFill>
                  <a:srgbClr val="002060"/>
                </a:solidFill>
                <a:effectLst/>
                <a:uFillTx/>
                <a:latin typeface="Calibri"/>
              </a:rPr>
              <a:t>Leukocyte Adhesion Deficiency:</a:t>
            </a:r>
            <a:endParaRPr lang="en-US" sz="1800" b="0" u="none" strike="noStrike">
              <a:solidFill>
                <a:srgbClr val="000000"/>
              </a:solidFill>
              <a:effectLst/>
              <a:uFillTx/>
              <a:latin typeface="Arial"/>
            </a:endParaRPr>
          </a:p>
          <a:p>
            <a:pPr algn="ctr" defTabSz="914400">
              <a:lnSpc>
                <a:spcPct val="100000"/>
              </a:lnSpc>
            </a:pPr>
            <a:endParaRPr lang="en-US" sz="1800" b="0" u="none" strike="noStrike">
              <a:solidFill>
                <a:srgbClr val="000000"/>
              </a:solidFill>
              <a:effectLst/>
              <a:uFillTx/>
              <a:latin typeface="Arial"/>
            </a:endParaRPr>
          </a:p>
          <a:p>
            <a:pPr defTabSz="914400">
              <a:lnSpc>
                <a:spcPct val="100000"/>
              </a:lnSpc>
            </a:pPr>
            <a:r>
              <a:rPr lang="en-US" sz="1600" b="1" u="none" strike="noStrike">
                <a:solidFill>
                  <a:srgbClr val="002060"/>
                </a:solidFill>
                <a:effectLst/>
                <a:uFillTx/>
                <a:latin typeface="Calibri"/>
              </a:rPr>
              <a:t>-</a:t>
            </a:r>
            <a:r>
              <a:rPr lang="en-US" sz="1600" b="1" u="none" strike="noStrike">
                <a:solidFill>
                  <a:srgbClr val="002060"/>
                </a:solidFill>
                <a:effectLst/>
                <a:uFillTx/>
                <a:latin typeface="Symbol"/>
              </a:rPr>
              <a:t> b</a:t>
            </a:r>
            <a:r>
              <a:rPr lang="en-US" sz="1600" b="1" u="none" strike="noStrike">
                <a:solidFill>
                  <a:srgbClr val="002060"/>
                </a:solidFill>
                <a:effectLst/>
                <a:uFillTx/>
                <a:latin typeface="Calibri"/>
              </a:rPr>
              <a:t>2 integrin (CD18) deficiency</a:t>
            </a:r>
            <a:endParaRPr lang="en-US" sz="1600" b="0" u="none" strike="noStrike">
              <a:solidFill>
                <a:srgbClr val="000000"/>
              </a:solidFill>
              <a:effectLst/>
              <a:uFillTx/>
              <a:latin typeface="Arial"/>
            </a:endParaRPr>
          </a:p>
          <a:p>
            <a:pPr defTabSz="914400">
              <a:lnSpc>
                <a:spcPct val="100000"/>
              </a:lnSpc>
            </a:pPr>
            <a:r>
              <a:rPr lang="en-US" sz="1600" b="1" u="none" strike="noStrike">
                <a:solidFill>
                  <a:srgbClr val="002060"/>
                </a:solidFill>
                <a:effectLst/>
                <a:uFillTx/>
                <a:latin typeface="Calibri"/>
              </a:rPr>
              <a:t>- CD18 required for leukocyte diapedesis</a:t>
            </a:r>
            <a:endParaRPr lang="en-US" sz="1600" b="0" u="none" strike="noStrike">
              <a:solidFill>
                <a:srgbClr val="000000"/>
              </a:solidFill>
              <a:effectLst/>
              <a:uFillTx/>
              <a:latin typeface="Arial"/>
            </a:endParaRPr>
          </a:p>
        </p:txBody>
      </p:sp>
      <p:sp>
        <p:nvSpPr>
          <p:cNvPr id="224" name="AutoShape 38"/>
          <p:cNvSpPr/>
          <p:nvPr/>
        </p:nvSpPr>
        <p:spPr>
          <a:xfrm rot="2646600">
            <a:off x="5578560" y="4503240"/>
            <a:ext cx="990000" cy="227880"/>
          </a:xfrm>
          <a:prstGeom prst="rightArrow">
            <a:avLst>
              <a:gd name="adj1" fmla="val 50000"/>
              <a:gd name="adj2" fmla="val 108333"/>
            </a:avLst>
          </a:prstGeom>
          <a:solidFill>
            <a:srgbClr val="00206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225" name="AutoShape 38"/>
          <p:cNvSpPr/>
          <p:nvPr/>
        </p:nvSpPr>
        <p:spPr>
          <a:xfrm rot="8109000">
            <a:off x="2070000" y="4278600"/>
            <a:ext cx="990000" cy="227880"/>
          </a:xfrm>
          <a:prstGeom prst="rightArrow">
            <a:avLst>
              <a:gd name="adj1" fmla="val 50000"/>
              <a:gd name="adj2" fmla="val 108333"/>
            </a:avLst>
          </a:prstGeom>
          <a:solidFill>
            <a:srgbClr val="00206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cxnSp>
        <p:nvCxnSpPr>
          <p:cNvPr id="226" name="Straight Connector 3"/>
          <p:cNvCxnSpPr/>
          <p:nvPr/>
        </p:nvCxnSpPr>
        <p:spPr>
          <a:xfrm>
            <a:off x="228600" y="152388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227" name="Group 1"/>
          <p:cNvGrpSpPr/>
          <p:nvPr/>
        </p:nvGrpSpPr>
        <p:grpSpPr>
          <a:xfrm>
            <a:off x="914400" y="1523880"/>
            <a:ext cx="6930000" cy="3953160"/>
            <a:chOff x="914400" y="1523880"/>
            <a:chExt cx="6930000" cy="3953160"/>
          </a:xfrm>
        </p:grpSpPr>
        <p:pic>
          <p:nvPicPr>
            <p:cNvPr id="228" name="Picture 2" descr="High-quality image (247K) - Opens new window">
              <a:hlinkClick r:id="rId1"/>
            </p:cNvPr>
            <p:cNvPicPr/>
            <p:nvPr/>
          </p:nvPicPr>
          <p:blipFill>
            <a:blip r:embed="rId2"/>
            <a:stretch/>
          </p:blipFill>
          <p:spPr>
            <a:xfrm>
              <a:off x="3657600" y="1523880"/>
              <a:ext cx="4186800" cy="3953160"/>
            </a:xfrm>
            <a:prstGeom prst="rect">
              <a:avLst/>
            </a:prstGeom>
            <a:noFill/>
            <a:ln w="0">
              <a:noFill/>
            </a:ln>
          </p:spPr>
        </p:pic>
        <p:pic>
          <p:nvPicPr>
            <p:cNvPr id="229" name="Picture 4" descr="High-quality image (456K) - Opens new window">
              <a:hlinkClick r:id="rId3"/>
            </p:cNvPr>
            <p:cNvPicPr/>
            <p:nvPr/>
          </p:nvPicPr>
          <p:blipFill>
            <a:blip r:embed="rId4"/>
            <a:stretch/>
          </p:blipFill>
          <p:spPr>
            <a:xfrm>
              <a:off x="914400" y="1523880"/>
              <a:ext cx="2590200" cy="3941640"/>
            </a:xfrm>
            <a:prstGeom prst="rect">
              <a:avLst/>
            </a:prstGeom>
            <a:noFill/>
            <a:ln w="0">
              <a:noFill/>
            </a:ln>
          </p:spPr>
        </p:pic>
        <p:sp>
          <p:nvSpPr>
            <p:cNvPr id="230" name="TextBox 4">
              <a:hlinkClick r:id="rId5"/>
            </p:cNvPr>
            <p:cNvSpPr/>
            <p:nvPr/>
          </p:nvSpPr>
          <p:spPr>
            <a:xfrm>
              <a:off x="3657600" y="3124080"/>
              <a:ext cx="294480" cy="30312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1400" b="1" u="none" strike="noStrike">
                  <a:solidFill>
                    <a:schemeClr val="lt1"/>
                  </a:solidFill>
                  <a:effectLst/>
                  <a:uFillTx/>
                  <a:latin typeface="Calibri"/>
                </a:rPr>
                <a:t>C</a:t>
              </a:r>
              <a:endParaRPr lang="en-US" sz="1400" b="0" u="none" strike="noStrike">
                <a:solidFill>
                  <a:srgbClr val="000000"/>
                </a:solidFill>
                <a:effectLst/>
                <a:uFillTx/>
                <a:latin typeface="Arial"/>
              </a:endParaRPr>
            </a:p>
          </p:txBody>
        </p:sp>
        <p:sp>
          <p:nvSpPr>
            <p:cNvPr id="231" name="TextBox 5">
              <a:hlinkClick r:id="rId6"/>
            </p:cNvPr>
            <p:cNvSpPr/>
            <p:nvPr/>
          </p:nvSpPr>
          <p:spPr>
            <a:xfrm>
              <a:off x="3657600" y="5102280"/>
              <a:ext cx="310680" cy="30312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1400" b="1" u="none" strike="noStrike">
                  <a:solidFill>
                    <a:schemeClr val="lt1"/>
                  </a:solidFill>
                  <a:effectLst/>
                  <a:uFillTx/>
                  <a:latin typeface="Calibri"/>
                </a:rPr>
                <a:t>D</a:t>
              </a:r>
              <a:endParaRPr lang="en-US" sz="1400" b="0" u="none" strike="noStrike">
                <a:solidFill>
                  <a:srgbClr val="000000"/>
                </a:solidFill>
                <a:effectLst/>
                <a:uFillTx/>
                <a:latin typeface="Arial"/>
              </a:endParaRPr>
            </a:p>
          </p:txBody>
        </p:sp>
      </p:grpSp>
      <p:sp>
        <p:nvSpPr>
          <p:cNvPr id="232" name="Rectangle 6"/>
          <p:cNvSpPr/>
          <p:nvPr/>
        </p:nvSpPr>
        <p:spPr>
          <a:xfrm>
            <a:off x="762120" y="304920"/>
            <a:ext cx="6933600" cy="107640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lang="en-US" sz="3200" b="1" u="none" strike="noStrike">
                <a:solidFill>
                  <a:schemeClr val="dk1"/>
                </a:solidFill>
                <a:effectLst/>
                <a:uFillTx/>
                <a:latin typeface="Calibri"/>
              </a:rPr>
              <a:t>Periodontal manifestations of Papillon-Lefevre syndrome.</a:t>
            </a:r>
            <a:endParaRPr lang="en-US" sz="3200" b="0" u="none" strike="noStrike">
              <a:solidFill>
                <a:srgbClr val="000000"/>
              </a:solidFill>
              <a:effectLst/>
              <a:uFillTx/>
              <a:latin typeface="Arial"/>
            </a:endParaRPr>
          </a:p>
        </p:txBody>
      </p:sp>
      <p:sp>
        <p:nvSpPr>
          <p:cNvPr id="233" name="Text Box 4"/>
          <p:cNvSpPr/>
          <p:nvPr/>
        </p:nvSpPr>
        <p:spPr>
          <a:xfrm>
            <a:off x="3962520" y="5486400"/>
            <a:ext cx="4817880" cy="33336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1600" b="1" u="none" strike="noStrike">
                <a:solidFill>
                  <a:schemeClr val="dk1">
                    <a:lumMod val="85000"/>
                    <a:lumOff val="15000"/>
                  </a:schemeClr>
                </a:solidFill>
                <a:effectLst/>
                <a:uFillTx/>
                <a:latin typeface="Calibri"/>
              </a:rPr>
              <a:t>Scott &amp; Krauss, Frontiers in Oral Biology, 2012.</a:t>
            </a:r>
            <a:endParaRPr lang="en-US" sz="1600" b="0" u="none" strike="noStrike">
              <a:solidFill>
                <a:srgbClr val="000000"/>
              </a:solidFill>
              <a:effectLst/>
              <a:uFillTx/>
              <a:latin typeface="Arial"/>
            </a:endParaRPr>
          </a:p>
        </p:txBody>
      </p:sp>
      <p:sp>
        <p:nvSpPr>
          <p:cNvPr id="234" name="Rectangle 11"/>
          <p:cNvSpPr/>
          <p:nvPr/>
        </p:nvSpPr>
        <p:spPr>
          <a:xfrm>
            <a:off x="380880" y="6019920"/>
            <a:ext cx="8000280" cy="424080"/>
          </a:xfrm>
          <a:prstGeom prst="rect">
            <a:avLst/>
          </a:prstGeom>
          <a:noFill/>
          <a:ln w="0">
            <a:noFill/>
          </a:ln>
        </p:spPr>
        <p:style>
          <a:lnRef idx="0"/>
          <a:fillRef idx="0"/>
          <a:effectRef idx="0"/>
          <a:fontRef idx="minor"/>
        </p:style>
        <p:txBody>
          <a:bodyPr lIns="90000" rIns="90000" tIns="45000" bIns="45000" anchor="t">
            <a:spAutoFit/>
          </a:bodyPr>
          <a:p>
            <a:pPr marL="457200" algn="ctr" defTabSz="914400">
              <a:lnSpc>
                <a:spcPct val="90000"/>
              </a:lnSpc>
            </a:pPr>
            <a:r>
              <a:rPr lang="en-US" sz="2400" b="1" u="none" strike="noStrike">
                <a:solidFill>
                  <a:srgbClr val="002060"/>
                </a:solidFill>
                <a:effectLst/>
                <a:uFillTx/>
                <a:latin typeface="Calibri"/>
              </a:rPr>
              <a:t>Cathepsin C deficiency</a:t>
            </a:r>
            <a:endParaRPr lang="en-US" sz="2400" b="0" u="none" strike="noStrike">
              <a:solidFill>
                <a:srgbClr val="000000"/>
              </a:solidFill>
              <a:effectLst/>
              <a:uFillTx/>
              <a:latin typeface="Arial"/>
            </a:endParaRPr>
          </a:p>
        </p:txBody>
      </p:sp>
      <p:cxnSp>
        <p:nvCxnSpPr>
          <p:cNvPr id="235" name="Straight Connector 10"/>
          <p:cNvCxnSpPr/>
          <p:nvPr/>
        </p:nvCxnSpPr>
        <p:spPr>
          <a:xfrm>
            <a:off x="228600" y="5943600"/>
            <a:ext cx="8611200" cy="720"/>
          </a:xfrm>
          <a:prstGeom prst="straightConnector1">
            <a:avLst/>
          </a:prstGeom>
          <a:ln w="31750">
            <a:solidFill>
              <a:srgbClr val="002060"/>
            </a:solidFill>
            <a:round/>
          </a:ln>
        </p:spPr>
      </p:cxnSp>
      <p:cxnSp>
        <p:nvCxnSpPr>
          <p:cNvPr id="236" name="Straight Connector 12"/>
          <p:cNvCxnSpPr/>
          <p:nvPr/>
        </p:nvCxnSpPr>
        <p:spPr>
          <a:xfrm>
            <a:off x="380880" y="136044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237" name="Group 1"/>
          <p:cNvGrpSpPr/>
          <p:nvPr/>
        </p:nvGrpSpPr>
        <p:grpSpPr>
          <a:xfrm>
            <a:off x="1143000" y="1295280"/>
            <a:ext cx="6171480" cy="3656880"/>
            <a:chOff x="1143000" y="1295280"/>
            <a:chExt cx="6171480" cy="3656880"/>
          </a:xfrm>
        </p:grpSpPr>
        <p:pic>
          <p:nvPicPr>
            <p:cNvPr id="238" name="Picture 3" descr="LAD type 1"/>
            <p:cNvPicPr/>
            <p:nvPr/>
          </p:nvPicPr>
          <p:blipFill>
            <a:blip r:embed="rId1"/>
            <a:stretch/>
          </p:blipFill>
          <p:spPr>
            <a:xfrm>
              <a:off x="1143000" y="2079000"/>
              <a:ext cx="3156480" cy="2873160"/>
            </a:xfrm>
            <a:prstGeom prst="rect">
              <a:avLst/>
            </a:prstGeom>
            <a:noFill/>
            <a:ln w="0">
              <a:noFill/>
            </a:ln>
          </p:spPr>
        </p:pic>
        <p:pic>
          <p:nvPicPr>
            <p:cNvPr id="239" name="Picture 4" descr="LAD type 1-radiog"/>
            <p:cNvPicPr/>
            <p:nvPr/>
          </p:nvPicPr>
          <p:blipFill>
            <a:blip r:embed="rId2"/>
            <a:stretch/>
          </p:blipFill>
          <p:spPr>
            <a:xfrm>
              <a:off x="4309560" y="2079000"/>
              <a:ext cx="3004920" cy="2742480"/>
            </a:xfrm>
            <a:prstGeom prst="rect">
              <a:avLst/>
            </a:prstGeom>
            <a:noFill/>
            <a:ln w="0">
              <a:noFill/>
            </a:ln>
          </p:spPr>
        </p:pic>
        <p:sp>
          <p:nvSpPr>
            <p:cNvPr id="240" name="Rectangle 4"/>
            <p:cNvSpPr/>
            <p:nvPr/>
          </p:nvSpPr>
          <p:spPr>
            <a:xfrm>
              <a:off x="4491720" y="1295280"/>
              <a:ext cx="183960" cy="337680"/>
            </a:xfrm>
            <a:prstGeom prst="rect">
              <a:avLst/>
            </a:prstGeom>
            <a:noFill/>
            <a:ln w="0">
              <a:noFill/>
            </a:ln>
          </p:spPr>
          <p:style>
            <a:lnRef idx="0"/>
            <a:fillRef idx="0"/>
            <a:effectRef idx="0"/>
            <a:fontRef idx="minor"/>
          </p:style>
          <p:txBody>
            <a:bodyPr wrap="none" lIns="90000" rIns="90000" tIns="45000" bIns="45000" anchor="t">
              <a:spAutoFit/>
            </a:bodyPr>
            <a:p>
              <a:pPr algn="ctr" defTabSz="914400">
                <a:lnSpc>
                  <a:spcPct val="100000"/>
                </a:lnSpc>
              </a:pPr>
              <a:endParaRPr lang="en-US" sz="1600" b="1" u="none" strike="noStrike">
                <a:solidFill>
                  <a:schemeClr val="dk1"/>
                </a:solidFill>
                <a:effectLst/>
                <a:uFillTx/>
                <a:latin typeface="Arial"/>
              </a:endParaRPr>
            </a:p>
          </p:txBody>
        </p:sp>
      </p:grpSp>
      <p:sp>
        <p:nvSpPr>
          <p:cNvPr id="241" name="Rectangle 5"/>
          <p:cNvSpPr/>
          <p:nvPr/>
        </p:nvSpPr>
        <p:spPr>
          <a:xfrm>
            <a:off x="762120" y="304920"/>
            <a:ext cx="6933600" cy="107640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lang="en-US" sz="3200" b="1" u="none" strike="noStrike">
                <a:solidFill>
                  <a:schemeClr val="dk1"/>
                </a:solidFill>
                <a:effectLst/>
                <a:uFillTx/>
                <a:latin typeface="Calibri"/>
              </a:rPr>
              <a:t>Periodontal manifestations of Leukocyte Adhesion Deficiency I (LAD1).</a:t>
            </a:r>
            <a:endParaRPr lang="en-US" sz="3200" b="0" u="none" strike="noStrike">
              <a:solidFill>
                <a:srgbClr val="000000"/>
              </a:solidFill>
              <a:effectLst/>
              <a:uFillTx/>
              <a:latin typeface="Arial"/>
            </a:endParaRPr>
          </a:p>
        </p:txBody>
      </p:sp>
      <p:sp>
        <p:nvSpPr>
          <p:cNvPr id="242" name="Rectangle 8"/>
          <p:cNvSpPr/>
          <p:nvPr/>
        </p:nvSpPr>
        <p:spPr>
          <a:xfrm>
            <a:off x="457200" y="5486400"/>
            <a:ext cx="8457480" cy="424080"/>
          </a:xfrm>
          <a:prstGeom prst="rect">
            <a:avLst/>
          </a:prstGeom>
          <a:noFill/>
          <a:ln w="0">
            <a:noFill/>
          </a:ln>
        </p:spPr>
        <p:style>
          <a:lnRef idx="0"/>
          <a:fillRef idx="0"/>
          <a:effectRef idx="0"/>
          <a:fontRef idx="minor"/>
        </p:style>
        <p:txBody>
          <a:bodyPr lIns="90000" rIns="90000" tIns="45000" bIns="45000" anchor="t">
            <a:spAutoFit/>
          </a:bodyPr>
          <a:p>
            <a:pPr marL="457200" defTabSz="914400">
              <a:lnSpc>
                <a:spcPct val="90000"/>
              </a:lnSpc>
            </a:pPr>
            <a:r>
              <a:rPr lang="en-US" sz="2400" b="1" u="none" strike="noStrike">
                <a:solidFill>
                  <a:srgbClr val="002060"/>
                </a:solidFill>
                <a:effectLst/>
                <a:uFillTx/>
                <a:latin typeface="Calibri"/>
              </a:rPr>
              <a:t>Diapedesis is minimal as adhesion cascade compromised.</a:t>
            </a:r>
            <a:endParaRPr lang="en-US" sz="2400" b="0" u="none" strike="noStrike">
              <a:solidFill>
                <a:srgbClr val="000000"/>
              </a:solidFill>
              <a:effectLst/>
              <a:uFillTx/>
              <a:latin typeface="Arial"/>
            </a:endParaRPr>
          </a:p>
        </p:txBody>
      </p:sp>
      <p:cxnSp>
        <p:nvCxnSpPr>
          <p:cNvPr id="243" name="Straight Connector 9"/>
          <p:cNvCxnSpPr/>
          <p:nvPr/>
        </p:nvCxnSpPr>
        <p:spPr>
          <a:xfrm>
            <a:off x="380880" y="5257800"/>
            <a:ext cx="8611200" cy="720"/>
          </a:xfrm>
          <a:prstGeom prst="straightConnector1">
            <a:avLst/>
          </a:prstGeom>
          <a:ln w="31750">
            <a:solidFill>
              <a:srgbClr val="002060"/>
            </a:solidFill>
            <a:round/>
          </a:ln>
        </p:spPr>
      </p:cxnSp>
      <p:cxnSp>
        <p:nvCxnSpPr>
          <p:cNvPr id="244" name="Straight Connector 10"/>
          <p:cNvCxnSpPr/>
          <p:nvPr/>
        </p:nvCxnSpPr>
        <p:spPr>
          <a:xfrm>
            <a:off x="266400" y="1381680"/>
            <a:ext cx="861156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timing>
    <p:tnLst>
      <p:par>
        <p:cTn id="13" dur="indefinite" restart="never" nodeType="tmRoot">
          <p:childTnLst>
            <p:seq>
              <p:cTn id="14" dur="indefinite" nodeType="mainSeq">
                <p:childTnLst>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23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6" name="Rectangle 2057"/>
          <p:cNvSpPr/>
          <p:nvPr/>
        </p:nvSpPr>
        <p:spPr>
          <a:xfrm>
            <a:off x="914400" y="1907640"/>
            <a:ext cx="8005680" cy="4342680"/>
          </a:xfrm>
          <a:prstGeom prst="rect">
            <a:avLst/>
          </a:prstGeom>
          <a:noFill/>
          <a:ln w="76200">
            <a:solidFill>
              <a:srgbClr val="00008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87" name="Text Box 2050"/>
          <p:cNvSpPr/>
          <p:nvPr/>
        </p:nvSpPr>
        <p:spPr>
          <a:xfrm>
            <a:off x="801720" y="89280"/>
            <a:ext cx="7579440" cy="1815120"/>
          </a:xfrm>
          <a:prstGeom prst="rect">
            <a:avLst/>
          </a:prstGeom>
          <a:noFill/>
          <a:ln w="9525">
            <a:noFill/>
          </a:ln>
        </p:spPr>
        <p:style>
          <a:lnRef idx="0"/>
          <a:fillRef idx="0"/>
          <a:effectRef idx="0"/>
          <a:fontRef idx="minor"/>
        </p:style>
        <p:txBody>
          <a:bodyPr lIns="90000" rIns="90000" tIns="45000" bIns="45000" anchor="t">
            <a:spAutoFit/>
          </a:bodyPr>
          <a:p>
            <a:pPr algn="ctr" defTabSz="914400">
              <a:lnSpc>
                <a:spcPct val="100000"/>
              </a:lnSpc>
            </a:pPr>
            <a:r>
              <a:rPr lang="en-US" sz="2800" b="1" u="none" strike="noStrike">
                <a:solidFill>
                  <a:schemeClr val="dk1"/>
                </a:solidFill>
                <a:effectLst/>
                <a:uFillTx/>
                <a:latin typeface="Arial Black"/>
              </a:rPr>
              <a:t>Changes in periodontal  microbiome</a:t>
            </a:r>
            <a:endParaRPr lang="en-US" sz="2800" b="0" u="none" strike="noStrike">
              <a:solidFill>
                <a:srgbClr val="000000"/>
              </a:solidFill>
              <a:effectLst/>
              <a:uFillTx/>
              <a:latin typeface="Arial"/>
            </a:endParaRPr>
          </a:p>
          <a:p>
            <a:pPr algn="ctr" defTabSz="914400">
              <a:lnSpc>
                <a:spcPct val="100000"/>
              </a:lnSpc>
            </a:pPr>
            <a:r>
              <a:rPr lang="en-US" sz="2800" b="1" u="none" strike="noStrike">
                <a:solidFill>
                  <a:schemeClr val="dk1">
                    <a:lumMod val="65000"/>
                    <a:lumOff val="35000"/>
                  </a:schemeClr>
                </a:solidFill>
                <a:effectLst/>
                <a:uFillTx/>
                <a:latin typeface="Arial Black"/>
              </a:rPr>
              <a:t>(convention)</a:t>
            </a:r>
            <a:endParaRPr lang="en-US" sz="2800" b="0" u="none" strike="noStrike">
              <a:solidFill>
                <a:srgbClr val="000000"/>
              </a:solidFill>
              <a:effectLst/>
              <a:uFillTx/>
              <a:latin typeface="Arial"/>
            </a:endParaRPr>
          </a:p>
          <a:p>
            <a:pPr algn="ctr" defTabSz="914400">
              <a:lnSpc>
                <a:spcPct val="100000"/>
              </a:lnSpc>
            </a:pPr>
            <a:endParaRPr lang="en-US" sz="2800" b="0" u="none" strike="noStrike">
              <a:solidFill>
                <a:srgbClr val="000000"/>
              </a:solidFill>
              <a:effectLst/>
              <a:uFillTx/>
              <a:latin typeface="Arial"/>
            </a:endParaRPr>
          </a:p>
          <a:p>
            <a:pPr defTabSz="914400">
              <a:lnSpc>
                <a:spcPct val="100000"/>
              </a:lnSpc>
            </a:pPr>
            <a:r>
              <a:rPr lang="en-US" sz="2800" b="1" u="none" strike="noStrike">
                <a:solidFill>
                  <a:srgbClr val="002060"/>
                </a:solidFill>
                <a:effectLst/>
                <a:uFillTx/>
                <a:latin typeface="Arial Black"/>
              </a:rPr>
              <a:t>Health ………………… Disease</a:t>
            </a:r>
            <a:endParaRPr lang="en-US" sz="2800" b="0" u="none" strike="noStrike">
              <a:solidFill>
                <a:srgbClr val="000000"/>
              </a:solidFill>
              <a:effectLst/>
              <a:uFillTx/>
              <a:latin typeface="Arial"/>
            </a:endParaRPr>
          </a:p>
        </p:txBody>
      </p:sp>
      <p:sp>
        <p:nvSpPr>
          <p:cNvPr id="88" name="Text Box 2051"/>
          <p:cNvSpPr/>
          <p:nvPr/>
        </p:nvSpPr>
        <p:spPr>
          <a:xfrm>
            <a:off x="1143000" y="2286000"/>
            <a:ext cx="7238160" cy="378504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2000" b="1" u="none" strike="noStrike">
                <a:solidFill>
                  <a:srgbClr val="002060"/>
                </a:solidFill>
                <a:effectLst/>
                <a:uFillTx/>
                <a:latin typeface="Arial"/>
              </a:rPr>
              <a:t>Gram +ve</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Gram –ve</a:t>
            </a:r>
            <a:endParaRPr lang="en-US" sz="20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defTabSz="914400">
              <a:lnSpc>
                <a:spcPct val="100000"/>
              </a:lnSpc>
            </a:pPr>
            <a:r>
              <a:rPr lang="en-US" sz="2000" b="1" u="none" strike="noStrike">
                <a:solidFill>
                  <a:srgbClr val="002060"/>
                </a:solidFill>
                <a:effectLst/>
                <a:uFillTx/>
                <a:latin typeface="Arial"/>
              </a:rPr>
              <a:t>Aerobic / Facultative</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Anaerobic</a:t>
            </a:r>
            <a:endParaRPr lang="en-US" sz="20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defTabSz="914400">
              <a:lnSpc>
                <a:spcPct val="100000"/>
              </a:lnSpc>
            </a:pPr>
            <a:r>
              <a:rPr lang="en-US" sz="2000" b="1" u="none" strike="noStrike">
                <a:solidFill>
                  <a:srgbClr val="002060"/>
                </a:solidFill>
                <a:effectLst/>
                <a:uFillTx/>
                <a:latin typeface="Arial"/>
              </a:rPr>
              <a:t>Hundreds of species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Diversity</a:t>
            </a:r>
            <a:endParaRPr lang="en-US" sz="2000" b="0" u="none" strike="noStrike">
              <a:solidFill>
                <a:srgbClr val="000000"/>
              </a:solidFill>
              <a:effectLst/>
              <a:uFillTx/>
              <a:latin typeface="Arial"/>
            </a:endParaRPr>
          </a:p>
          <a:p>
            <a:pPr defTabSz="914400">
              <a:lnSpc>
                <a:spcPct val="100000"/>
              </a:lnSpc>
            </a:pPr>
            <a:r>
              <a:rPr lang="en-US" sz="2000" b="1" u="none" strike="noStrike">
                <a:solidFill>
                  <a:srgbClr val="002060"/>
                </a:solidFill>
                <a:effectLst/>
                <a:uFillTx/>
                <a:latin typeface="Arial"/>
              </a:rPr>
              <a:t>strains</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increases</a:t>
            </a:r>
            <a:endParaRPr lang="en-US" sz="20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defTabSz="914400">
              <a:lnSpc>
                <a:spcPct val="100000"/>
              </a:lnSpc>
            </a:pPr>
            <a:r>
              <a:rPr lang="en-US" sz="2000" b="1" u="none" strike="noStrike">
                <a:solidFill>
                  <a:srgbClr val="002060"/>
                </a:solidFill>
                <a:effectLst/>
                <a:uFillTx/>
                <a:latin typeface="Arial"/>
              </a:rPr>
              <a:t>Commensals</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Commensals &amp;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opportunistic </a:t>
            </a:r>
            <a:endParaRPr lang="en-US" sz="2000" b="0" u="none" strike="noStrike">
              <a:solidFill>
                <a:srgbClr val="000000"/>
              </a:solidFill>
              <a:effectLst/>
              <a:uFillTx/>
              <a:latin typeface="Arial"/>
            </a:endParaRPr>
          </a:p>
          <a:p>
            <a:pPr defTabSz="914400">
              <a:lnSpc>
                <a:spcPct val="100000"/>
              </a:lnSpc>
            </a:pP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	</a:t>
            </a:r>
            <a:r>
              <a:rPr lang="en-US" sz="2000" b="1" u="none" strike="noStrike">
                <a:solidFill>
                  <a:srgbClr val="002060"/>
                </a:solidFill>
                <a:effectLst/>
                <a:uFillTx/>
                <a:latin typeface="Arial"/>
              </a:rPr>
              <a:t>pathogens</a:t>
            </a:r>
            <a:endParaRPr lang="en-US" sz="2000" b="0" u="none" strike="noStrike">
              <a:solidFill>
                <a:srgbClr val="000000"/>
              </a:solidFill>
              <a:effectLst/>
              <a:uFillTx/>
              <a:latin typeface="Arial"/>
            </a:endParaRPr>
          </a:p>
        </p:txBody>
      </p:sp>
      <p:sp>
        <p:nvSpPr>
          <p:cNvPr id="89" name="AutoShape 2052"/>
          <p:cNvSpPr/>
          <p:nvPr/>
        </p:nvSpPr>
        <p:spPr>
          <a:xfrm>
            <a:off x="2856960" y="2275560"/>
            <a:ext cx="1942920" cy="484920"/>
          </a:xfrm>
          <a:custGeom>
            <a:avLst/>
            <a:gdLst>
              <a:gd name="textAreaLeft" fmla="*/ 303480 w 1942920"/>
              <a:gd name="textAreaRight" fmla="*/ 1700640 w 1942920"/>
              <a:gd name="textAreaTop" fmla="*/ 121320 h 484920"/>
              <a:gd name="textAreaBottom" fmla="*/ 363960 h 484920"/>
              <a:gd name="GluePoint1X" fmla="*/ 16200 w 21600"/>
              <a:gd name="GluePoint1Y" fmla="*/ 0 h 21600"/>
              <a:gd name="GluePoint2X" fmla="*/ 0 w 21600"/>
              <a:gd name="GluePoint2Y" fmla="*/ 10800 h 21600"/>
              <a:gd name="GluePoint3X" fmla="*/ 16200 w 21600"/>
              <a:gd name="GluePoint3Y" fmla="*/ 21600 h 21600"/>
              <a:gd name="GluePoint4X" fmla="*/ 21600 w 21600"/>
              <a:gd name="GluePoint4Y" fmla="*/ 10800 h 21600"/>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r>
              <a:rPr lang="en-US" sz="1800" b="0" u="none" strike="noStrike">
                <a:solidFill>
                  <a:schemeClr val="dk1"/>
                </a:solidFill>
                <a:effectLst/>
                <a:uFillTx/>
                <a:latin typeface="Calibri"/>
              </a:rPr>
              <a:t> </a:t>
            </a:r>
            <a:endParaRPr lang="en-US" sz="1800" b="0" u="none" strike="noStrike">
              <a:solidFill>
                <a:srgbClr val="ffffff"/>
              </a:solidFill>
              <a:effectLst/>
              <a:uFillTx/>
              <a:latin typeface="Arial"/>
            </a:endParaRPr>
          </a:p>
        </p:txBody>
      </p:sp>
      <p:sp>
        <p:nvSpPr>
          <p:cNvPr id="90" name="AutoShape 2053"/>
          <p:cNvSpPr/>
          <p:nvPr/>
        </p:nvSpPr>
        <p:spPr>
          <a:xfrm>
            <a:off x="3849120" y="3174840"/>
            <a:ext cx="950760" cy="484920"/>
          </a:xfrm>
          <a:custGeom>
            <a:avLst/>
            <a:gdLst>
              <a:gd name="textAreaLeft" fmla="*/ 148320 w 950760"/>
              <a:gd name="textAreaRight" fmla="*/ 832320 w 950760"/>
              <a:gd name="textAreaTop" fmla="*/ 121320 h 484920"/>
              <a:gd name="textAreaBottom" fmla="*/ 363960 h 484920"/>
              <a:gd name="GluePoint1X" fmla="*/ 16200 w 21600"/>
              <a:gd name="GluePoint1Y" fmla="*/ 0 h 21600"/>
              <a:gd name="GluePoint2X" fmla="*/ 0 w 21600"/>
              <a:gd name="GluePoint2Y" fmla="*/ 10800 h 21600"/>
              <a:gd name="GluePoint3X" fmla="*/ 16200 w 21600"/>
              <a:gd name="GluePoint3Y" fmla="*/ 21600 h 21600"/>
              <a:gd name="GluePoint4X" fmla="*/ 21600 w 21600"/>
              <a:gd name="GluePoint4Y" fmla="*/ 10800 h 21600"/>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r>
              <a:rPr lang="en-US" sz="1800" b="0" u="none" strike="noStrike">
                <a:solidFill>
                  <a:schemeClr val="dk1"/>
                </a:solidFill>
                <a:effectLst/>
                <a:uFillTx/>
                <a:latin typeface="Calibri"/>
              </a:rPr>
              <a:t>      </a:t>
            </a:r>
            <a:endParaRPr lang="en-US" sz="1800" b="0" u="none" strike="noStrike">
              <a:solidFill>
                <a:srgbClr val="ffffff"/>
              </a:solidFill>
              <a:effectLst/>
              <a:uFillTx/>
              <a:latin typeface="Arial"/>
            </a:endParaRPr>
          </a:p>
        </p:txBody>
      </p:sp>
      <p:sp>
        <p:nvSpPr>
          <p:cNvPr id="91" name="AutoShape 2054"/>
          <p:cNvSpPr/>
          <p:nvPr/>
        </p:nvSpPr>
        <p:spPr>
          <a:xfrm>
            <a:off x="4000680" y="4074120"/>
            <a:ext cx="799560" cy="484920"/>
          </a:xfrm>
          <a:custGeom>
            <a:avLst/>
            <a:gdLst>
              <a:gd name="textAreaLeft" fmla="*/ 124920 w 799560"/>
              <a:gd name="textAreaRight" fmla="*/ 700200 w 799560"/>
              <a:gd name="textAreaTop" fmla="*/ 121320 h 484920"/>
              <a:gd name="textAreaBottom" fmla="*/ 363960 h 484920"/>
              <a:gd name="GluePoint1X" fmla="*/ 16200 w 21600"/>
              <a:gd name="GluePoint1Y" fmla="*/ 0 h 21600"/>
              <a:gd name="GluePoint2X" fmla="*/ 0 w 21600"/>
              <a:gd name="GluePoint2Y" fmla="*/ 10800 h 21600"/>
              <a:gd name="GluePoint3X" fmla="*/ 16200 w 21600"/>
              <a:gd name="GluePoint3Y" fmla="*/ 21600 h 21600"/>
              <a:gd name="GluePoint4X" fmla="*/ 21600 w 21600"/>
              <a:gd name="GluePoint4Y" fmla="*/ 10800 h 21600"/>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3366"/>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r>
              <a:rPr lang="en-US" sz="1800" b="0" u="none" strike="noStrike">
                <a:solidFill>
                  <a:schemeClr val="dk1"/>
                </a:solidFill>
                <a:effectLst/>
                <a:uFillTx/>
                <a:latin typeface="Calibri"/>
              </a:rPr>
              <a:t>      </a:t>
            </a:r>
            <a:endParaRPr lang="en-US" sz="1800" b="0" u="none" strike="noStrike">
              <a:solidFill>
                <a:srgbClr val="ffffff"/>
              </a:solidFill>
              <a:effectLst/>
              <a:uFillTx/>
              <a:latin typeface="Arial"/>
            </a:endParaRPr>
          </a:p>
        </p:txBody>
      </p:sp>
      <p:sp>
        <p:nvSpPr>
          <p:cNvPr id="92" name="AutoShape 2055"/>
          <p:cNvSpPr/>
          <p:nvPr/>
        </p:nvSpPr>
        <p:spPr>
          <a:xfrm>
            <a:off x="3321720" y="5012640"/>
            <a:ext cx="1478160" cy="484920"/>
          </a:xfrm>
          <a:custGeom>
            <a:avLst/>
            <a:gdLst>
              <a:gd name="textAreaLeft" fmla="*/ 230760 w 1478160"/>
              <a:gd name="textAreaRight" fmla="*/ 1293840 w 1478160"/>
              <a:gd name="textAreaTop" fmla="*/ 121320 h 484920"/>
              <a:gd name="textAreaBottom" fmla="*/ 363960 h 484920"/>
              <a:gd name="GluePoint1X" fmla="*/ 16200 w 21600"/>
              <a:gd name="GluePoint1Y" fmla="*/ 0 h 21600"/>
              <a:gd name="GluePoint2X" fmla="*/ 0 w 21600"/>
              <a:gd name="GluePoint2Y" fmla="*/ 10800 h 21600"/>
              <a:gd name="GluePoint3X" fmla="*/ 16200 w 21600"/>
              <a:gd name="GluePoint3Y" fmla="*/ 21600 h 21600"/>
              <a:gd name="GluePoint4X" fmla="*/ 21600 w 21600"/>
              <a:gd name="GluePoint4Y" fmla="*/ 10800 h 21600"/>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3366"/>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pic>
        <p:nvPicPr>
          <p:cNvPr id="93" name="Picture 2" descr="Figure 1. Image of the Oral Biofilm as seen by the CLASI-FISH Technique. Different colours indicate different bacteria present in a human dental plaque sample, with the outstanding presence of long filaments of Corynebacterium (labeled in magenta). Image courtesy Gary G. Borisy, The Forsyth Institute, and Jessica L. Mark Welch, Marine Biological Laboratory."/>
          <p:cNvPicPr/>
          <p:nvPr/>
        </p:nvPicPr>
        <p:blipFill>
          <a:blip r:embed="rId1"/>
          <a:srcRect l="0" t="0" r="4091" b="5747"/>
          <a:stretch/>
        </p:blipFill>
        <p:spPr>
          <a:xfrm>
            <a:off x="6705720" y="2922840"/>
            <a:ext cx="2083320" cy="2056680"/>
          </a:xfrm>
          <a:prstGeom prst="rect">
            <a:avLst/>
          </a:prstGeom>
          <a:noFill/>
          <a:ln w="0">
            <a:noFill/>
          </a:ln>
        </p:spPr>
      </p:pic>
      <p:sp>
        <p:nvSpPr>
          <p:cNvPr id="94" name="TextBox 9"/>
          <p:cNvSpPr/>
          <p:nvPr/>
        </p:nvSpPr>
        <p:spPr>
          <a:xfrm>
            <a:off x="3429000" y="6469920"/>
            <a:ext cx="5637960" cy="30312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lang="en-US" sz="1400" b="1" u="none" strike="noStrike">
                <a:solidFill>
                  <a:srgbClr val="333333"/>
                </a:solidFill>
                <a:effectLst/>
                <a:uFillTx/>
                <a:latin typeface="public-sans"/>
              </a:rPr>
              <a:t>Image credit: </a:t>
            </a:r>
            <a:r>
              <a:rPr lang="en-US" sz="1400" b="0" u="none" strike="noStrike">
                <a:solidFill>
                  <a:srgbClr val="333333"/>
                </a:solidFill>
                <a:effectLst/>
                <a:uFillTx/>
                <a:latin typeface="public-sans"/>
              </a:rPr>
              <a:t>Steven Wilbert &amp; Gary Borisy, Forsyth Institute</a:t>
            </a:r>
            <a:endParaRPr lang="en-US" sz="14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5" name="Rectangle 5"/>
          <p:cNvSpPr/>
          <p:nvPr/>
        </p:nvSpPr>
        <p:spPr>
          <a:xfrm>
            <a:off x="1143000" y="380880"/>
            <a:ext cx="6780960" cy="608796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spcBef>
                <a:spcPts val="499"/>
              </a:spcBef>
              <a:spcAft>
                <a:spcPts val="499"/>
              </a:spcAft>
            </a:pPr>
            <a:r>
              <a:rPr lang="en-US" sz="3200" b="0" u="none" strike="noStrike">
                <a:solidFill>
                  <a:srgbClr val="002060"/>
                </a:solidFill>
                <a:effectLst/>
                <a:uFillTx/>
                <a:latin typeface="Arial Black"/>
              </a:rPr>
              <a:t>Noma (cancrum oris)</a:t>
            </a:r>
            <a:endParaRPr lang="en-US" sz="3200" b="0" u="none" strike="noStrike">
              <a:solidFill>
                <a:srgbClr val="000000"/>
              </a:solidFill>
              <a:effectLst/>
              <a:uFillTx/>
              <a:latin typeface="Arial"/>
            </a:endParaRPr>
          </a:p>
          <a:p>
            <a:pPr defTabSz="914400">
              <a:lnSpc>
                <a:spcPct val="100000"/>
              </a:lnSpc>
              <a:spcBef>
                <a:spcPts val="499"/>
              </a:spcBef>
              <a:spcAft>
                <a:spcPts val="499"/>
              </a:spcAft>
            </a:pPr>
            <a:endParaRPr lang="en-US" sz="3200" b="0" u="none" strike="noStrike">
              <a:solidFill>
                <a:srgbClr val="000000"/>
              </a:solidFill>
              <a:effectLst/>
              <a:uFillTx/>
              <a:latin typeface="Arial"/>
            </a:endParaRPr>
          </a:p>
          <a:p>
            <a:pPr defTabSz="914400">
              <a:lnSpc>
                <a:spcPct val="100000"/>
              </a:lnSpc>
              <a:spcBef>
                <a:spcPts val="499"/>
              </a:spcBef>
              <a:spcAft>
                <a:spcPts val="499"/>
              </a:spcAft>
            </a:pPr>
            <a:endParaRPr lang="en-US" sz="3200" b="0" u="none" strike="noStrike">
              <a:solidFill>
                <a:srgbClr val="000000"/>
              </a:solidFill>
              <a:effectLst/>
              <a:uFillTx/>
              <a:latin typeface="Arial"/>
            </a:endParaRPr>
          </a:p>
          <a:p>
            <a:pPr defTabSz="914400">
              <a:lnSpc>
                <a:spcPct val="100000"/>
              </a:lnSpc>
              <a:spcBef>
                <a:spcPts val="499"/>
              </a:spcBef>
              <a:spcAft>
                <a:spcPts val="499"/>
              </a:spcAft>
            </a:pPr>
            <a:endParaRPr lang="en-US" sz="3200" b="0" u="none" strike="noStrike">
              <a:solidFill>
                <a:srgbClr val="000000"/>
              </a:solidFill>
              <a:effectLst/>
              <a:uFillTx/>
              <a:latin typeface="Arial"/>
            </a:endParaRPr>
          </a:p>
          <a:p>
            <a:pPr defTabSz="914400">
              <a:lnSpc>
                <a:spcPct val="100000"/>
              </a:lnSpc>
              <a:spcBef>
                <a:spcPts val="499"/>
              </a:spcBef>
              <a:spcAft>
                <a:spcPts val="499"/>
              </a:spcAft>
            </a:pPr>
            <a:endParaRPr lang="en-US" sz="3200" b="0" u="none" strike="noStrike">
              <a:solidFill>
                <a:srgbClr val="000000"/>
              </a:solidFill>
              <a:effectLst/>
              <a:uFillTx/>
              <a:latin typeface="Arial"/>
            </a:endParaRPr>
          </a:p>
          <a:p>
            <a:pPr defTabSz="914400">
              <a:lnSpc>
                <a:spcPct val="100000"/>
              </a:lnSpc>
              <a:spcBef>
                <a:spcPts val="499"/>
              </a:spcBef>
              <a:spcAft>
                <a:spcPts val="499"/>
              </a:spcAft>
            </a:pPr>
            <a:endParaRPr lang="en-US" sz="3200" b="0" u="none" strike="noStrike">
              <a:solidFill>
                <a:srgbClr val="000000"/>
              </a:solidFill>
              <a:effectLst/>
              <a:uFillTx/>
              <a:latin typeface="Arial"/>
            </a:endParaRPr>
          </a:p>
          <a:p>
            <a:pPr defTabSz="914400">
              <a:lnSpc>
                <a:spcPct val="100000"/>
              </a:lnSpc>
              <a:spcBef>
                <a:spcPts val="499"/>
              </a:spcBef>
              <a:spcAft>
                <a:spcPts val="499"/>
              </a:spcAft>
            </a:pPr>
            <a:endParaRPr lang="en-US" sz="3200" b="0" u="none" strike="noStrike">
              <a:solidFill>
                <a:srgbClr val="000000"/>
              </a:solidFill>
              <a:effectLst/>
              <a:uFillTx/>
              <a:latin typeface="Arial"/>
            </a:endParaRPr>
          </a:p>
          <a:p>
            <a:pPr defTabSz="914400">
              <a:lnSpc>
                <a:spcPct val="100000"/>
              </a:lnSpc>
              <a:spcBef>
                <a:spcPts val="99"/>
              </a:spcBef>
              <a:spcAft>
                <a:spcPts val="99"/>
              </a:spcAft>
            </a:pPr>
            <a:r>
              <a:rPr lang="en-US" sz="1800" b="0" u="none" strike="noStrike">
                <a:solidFill>
                  <a:srgbClr val="002060"/>
                </a:solidFill>
                <a:effectLst/>
                <a:uFillTx/>
                <a:latin typeface="Arial Black"/>
              </a:rPr>
              <a:t>- A fusospirochetal infection in immunocompromised</a:t>
            </a:r>
            <a:endParaRPr lang="en-US" sz="1800" b="0" u="none" strike="noStrike">
              <a:solidFill>
                <a:srgbClr val="000000"/>
              </a:solidFill>
              <a:effectLst/>
              <a:uFillTx/>
              <a:latin typeface="Arial"/>
            </a:endParaRPr>
          </a:p>
          <a:p>
            <a:pPr defTabSz="914400">
              <a:lnSpc>
                <a:spcPct val="100000"/>
              </a:lnSpc>
              <a:spcBef>
                <a:spcPts val="99"/>
              </a:spcBef>
              <a:spcAft>
                <a:spcPts val="99"/>
              </a:spcAft>
            </a:pPr>
            <a:r>
              <a:rPr lang="en-US" sz="1800" b="0" u="none" strike="noStrike">
                <a:solidFill>
                  <a:srgbClr val="002060"/>
                </a:solidFill>
                <a:effectLst/>
                <a:uFillTx/>
                <a:latin typeface="Arial Black"/>
              </a:rPr>
              <a:t>- Develops from a periodontal infection</a:t>
            </a:r>
            <a:endParaRPr lang="en-US" sz="1800" b="0" u="none" strike="noStrike">
              <a:solidFill>
                <a:srgbClr val="000000"/>
              </a:solidFill>
              <a:effectLst/>
              <a:uFillTx/>
              <a:latin typeface="Arial"/>
            </a:endParaRPr>
          </a:p>
          <a:p>
            <a:pPr defTabSz="914400">
              <a:lnSpc>
                <a:spcPct val="100000"/>
              </a:lnSpc>
              <a:spcBef>
                <a:spcPts val="99"/>
              </a:spcBef>
              <a:spcAft>
                <a:spcPts val="99"/>
              </a:spcAft>
            </a:pPr>
            <a:r>
              <a:rPr lang="en-US" sz="1800" b="0" u="none" strike="noStrike">
                <a:solidFill>
                  <a:srgbClr val="002060"/>
                </a:solidFill>
                <a:effectLst/>
                <a:uFillTx/>
                <a:latin typeface="Arial Black"/>
              </a:rPr>
              <a:t>- Other microbes may be implicated also</a:t>
            </a:r>
            <a:endParaRPr lang="en-US" sz="1800" b="0" u="none" strike="noStrike">
              <a:solidFill>
                <a:srgbClr val="000000"/>
              </a:solidFill>
              <a:effectLst/>
              <a:uFillTx/>
              <a:latin typeface="Arial"/>
            </a:endParaRPr>
          </a:p>
          <a:p>
            <a:pPr defTabSz="914400">
              <a:lnSpc>
                <a:spcPct val="100000"/>
              </a:lnSpc>
              <a:spcBef>
                <a:spcPts val="99"/>
              </a:spcBef>
              <a:spcAft>
                <a:spcPts val="99"/>
              </a:spcAft>
            </a:pPr>
            <a:r>
              <a:rPr lang="en-US" sz="1800" b="0" u="none" strike="noStrike">
                <a:solidFill>
                  <a:srgbClr val="002060"/>
                </a:solidFill>
                <a:effectLst/>
                <a:uFillTx/>
                <a:latin typeface="Arial Black"/>
              </a:rPr>
              <a:t>- 500,000 cases / year in Africa</a:t>
            </a:r>
            <a:endParaRPr lang="en-US" sz="1800" b="0" u="none" strike="noStrike">
              <a:solidFill>
                <a:srgbClr val="000000"/>
              </a:solidFill>
              <a:effectLst/>
              <a:uFillTx/>
              <a:latin typeface="Arial"/>
            </a:endParaRPr>
          </a:p>
          <a:p>
            <a:pPr defTabSz="914400">
              <a:lnSpc>
                <a:spcPct val="100000"/>
              </a:lnSpc>
              <a:spcBef>
                <a:spcPts val="99"/>
              </a:spcBef>
              <a:spcAft>
                <a:spcPts val="99"/>
              </a:spcAft>
            </a:pPr>
            <a:r>
              <a:rPr lang="en-US" sz="1800" b="0" u="none" strike="noStrike">
                <a:solidFill>
                  <a:srgbClr val="002060"/>
                </a:solidFill>
                <a:effectLst/>
                <a:uFillTx/>
                <a:latin typeface="Arial Black"/>
              </a:rPr>
              <a:t>-90% fatal when untreated</a:t>
            </a:r>
            <a:r>
              <a:rPr lang="en-US" sz="3200" b="0" u="none" strike="noStrike">
                <a:solidFill>
                  <a:srgbClr val="002060"/>
                </a:solidFill>
                <a:effectLst/>
                <a:uFillTx/>
                <a:latin typeface="Arial Black"/>
              </a:rPr>
              <a:t> </a:t>
            </a:r>
            <a:r>
              <a:rPr lang="en-US" sz="1800" b="0" u="none" strike="noStrike">
                <a:solidFill>
                  <a:srgbClr val="002060"/>
                </a:solidFill>
                <a:effectLst/>
                <a:uFillTx/>
                <a:latin typeface="Calibri"/>
              </a:rPr>
              <a:t> </a:t>
            </a:r>
            <a:endParaRPr lang="en-US" sz="1800" b="0" u="none" strike="noStrike">
              <a:solidFill>
                <a:srgbClr val="000000"/>
              </a:solidFill>
              <a:effectLst/>
              <a:uFillTx/>
              <a:latin typeface="Arial"/>
            </a:endParaRPr>
          </a:p>
        </p:txBody>
      </p:sp>
      <p:grpSp>
        <p:nvGrpSpPr>
          <p:cNvPr id="246" name="Group 2"/>
          <p:cNvGrpSpPr/>
          <p:nvPr/>
        </p:nvGrpSpPr>
        <p:grpSpPr>
          <a:xfrm>
            <a:off x="1384200" y="1219320"/>
            <a:ext cx="2958480" cy="3123360"/>
            <a:chOff x="1384200" y="1219320"/>
            <a:chExt cx="2958480" cy="3123360"/>
          </a:xfrm>
        </p:grpSpPr>
        <p:pic>
          <p:nvPicPr>
            <p:cNvPr id="247" name="Picture 3"/>
            <p:cNvPicPr/>
            <p:nvPr/>
          </p:nvPicPr>
          <p:blipFill>
            <a:blip r:embed="rId1"/>
            <a:stretch/>
          </p:blipFill>
          <p:spPr>
            <a:xfrm>
              <a:off x="1384200" y="1219320"/>
              <a:ext cx="2958480" cy="3123360"/>
            </a:xfrm>
            <a:prstGeom prst="rect">
              <a:avLst/>
            </a:prstGeom>
            <a:noFill/>
            <a:ln w="50800">
              <a:solidFill>
                <a:srgbClr val="99ccff"/>
              </a:solidFill>
              <a:miter/>
            </a:ln>
          </p:spPr>
        </p:pic>
        <p:sp>
          <p:nvSpPr>
            <p:cNvPr id="248" name="Rectangle 4"/>
            <p:cNvSpPr/>
            <p:nvPr/>
          </p:nvSpPr>
          <p:spPr>
            <a:xfrm>
              <a:off x="1828800" y="2133720"/>
              <a:ext cx="1828080" cy="761400"/>
            </a:xfrm>
            <a:prstGeom prst="rect">
              <a:avLst/>
            </a:prstGeom>
            <a:solidFill>
              <a:srgbClr val="00000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rgbClr val="002060"/>
                </a:solidFill>
                <a:effectLst/>
                <a:uFillTx/>
                <a:latin typeface="Calibri"/>
              </a:endParaRPr>
            </a:p>
          </p:txBody>
        </p:sp>
      </p:grpSp>
      <p:pic>
        <p:nvPicPr>
          <p:cNvPr id="249" name="Picture 6"/>
          <p:cNvPicPr/>
          <p:nvPr/>
        </p:nvPicPr>
        <p:blipFill>
          <a:blip r:embed="rId2"/>
          <a:stretch/>
        </p:blipFill>
        <p:spPr>
          <a:xfrm>
            <a:off x="5029200" y="1219320"/>
            <a:ext cx="2955240" cy="3047400"/>
          </a:xfrm>
          <a:prstGeom prst="rect">
            <a:avLst/>
          </a:prstGeom>
          <a:noFill/>
          <a:ln w="50800">
            <a:solidFill>
              <a:srgbClr val="99ccff"/>
            </a:solidFill>
            <a:miter/>
          </a:ln>
        </p:spPr>
      </p:pic>
      <p:sp>
        <p:nvSpPr>
          <p:cNvPr id="250" name="Rectangle 7"/>
          <p:cNvSpPr/>
          <p:nvPr/>
        </p:nvSpPr>
        <p:spPr>
          <a:xfrm>
            <a:off x="5410080" y="1828800"/>
            <a:ext cx="2361600" cy="761400"/>
          </a:xfrm>
          <a:prstGeom prst="rect">
            <a:avLst/>
          </a:prstGeom>
          <a:solidFill>
            <a:srgbClr val="00000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rgbClr val="002060"/>
              </a:solidFill>
              <a:effectLst/>
              <a:uFillTx/>
              <a:latin typeface="Calibri"/>
            </a:endParaRPr>
          </a:p>
        </p:txBody>
      </p:sp>
      <p:sp>
        <p:nvSpPr>
          <p:cNvPr id="251" name="Rectangle 8"/>
          <p:cNvSpPr/>
          <p:nvPr/>
        </p:nvSpPr>
        <p:spPr>
          <a:xfrm rot="16200000">
            <a:off x="418320" y="2401920"/>
            <a:ext cx="2242440" cy="33588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spcBef>
                <a:spcPts val="499"/>
              </a:spcBef>
              <a:spcAft>
                <a:spcPts val="499"/>
              </a:spcAft>
            </a:pPr>
            <a:r>
              <a:rPr lang="en-US" sz="1600" b="1" u="none" strike="noStrike">
                <a:solidFill>
                  <a:srgbClr val="002060"/>
                </a:solidFill>
                <a:effectLst/>
                <a:uFillTx/>
                <a:latin typeface="Arial"/>
              </a:rPr>
              <a:t>www.facingafrica.org</a:t>
            </a:r>
            <a:endParaRPr lang="en-US" sz="1600" b="0" u="none" strike="noStrike">
              <a:solidFill>
                <a:srgbClr val="000000"/>
              </a:solidFill>
              <a:effectLst/>
              <a:uFillTx/>
              <a:latin typeface="Arial"/>
            </a:endParaRPr>
          </a:p>
        </p:txBody>
      </p:sp>
      <p:sp>
        <p:nvSpPr>
          <p:cNvPr id="252" name="Text Box 9"/>
          <p:cNvSpPr/>
          <p:nvPr/>
        </p:nvSpPr>
        <p:spPr>
          <a:xfrm rot="19761600">
            <a:off x="6204600" y="5434560"/>
            <a:ext cx="2688840" cy="36864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1800" b="1" u="none" strike="noStrike">
                <a:solidFill>
                  <a:schemeClr val="dk1"/>
                </a:solidFill>
                <a:effectLst/>
                <a:uFillTx/>
                <a:latin typeface="Arial"/>
              </a:rPr>
              <a:t>A disease of the POOR</a:t>
            </a:r>
            <a:endParaRPr lang="en-US" sz="1800" b="0" u="none" strike="noStrike">
              <a:solidFill>
                <a:srgbClr val="000000"/>
              </a:solidFill>
              <a:effectLst/>
              <a:uFillTx/>
              <a:latin typeface="Arial"/>
            </a:endParaRPr>
          </a:p>
        </p:txBody>
      </p:sp>
      <p:cxnSp>
        <p:nvCxnSpPr>
          <p:cNvPr id="253" name="Straight Connector 11"/>
          <p:cNvCxnSpPr/>
          <p:nvPr/>
        </p:nvCxnSpPr>
        <p:spPr>
          <a:xfrm>
            <a:off x="266400" y="1066680"/>
            <a:ext cx="8611560" cy="720"/>
          </a:xfrm>
          <a:prstGeom prst="straightConnector1">
            <a:avLst/>
          </a:prstGeom>
          <a:ln w="31750">
            <a:solidFill>
              <a:srgbClr val="002060"/>
            </a:solidFill>
            <a:round/>
          </a:ln>
        </p:spPr>
      </p:cxnSp>
      <p:cxnSp>
        <p:nvCxnSpPr>
          <p:cNvPr id="254" name="Straight Connector 12"/>
          <p:cNvCxnSpPr/>
          <p:nvPr/>
        </p:nvCxnSpPr>
        <p:spPr>
          <a:xfrm>
            <a:off x="292320" y="655308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55" name="Picture 2"/>
          <p:cNvPicPr/>
          <p:nvPr/>
        </p:nvPicPr>
        <p:blipFill>
          <a:blip r:embed="rId1"/>
          <a:srcRect l="0" t="0" r="0" b="16661"/>
          <a:stretch/>
        </p:blipFill>
        <p:spPr>
          <a:xfrm>
            <a:off x="4876920" y="2133720"/>
            <a:ext cx="3656880" cy="2285280"/>
          </a:xfrm>
          <a:prstGeom prst="rect">
            <a:avLst/>
          </a:prstGeom>
          <a:noFill/>
          <a:ln w="9525">
            <a:noFill/>
          </a:ln>
        </p:spPr>
      </p:pic>
      <p:pic>
        <p:nvPicPr>
          <p:cNvPr id="256" name="Picture 3"/>
          <p:cNvPicPr/>
          <p:nvPr/>
        </p:nvPicPr>
        <p:blipFill>
          <a:blip r:embed="rId2"/>
          <a:srcRect l="0" t="0" r="0" b="20000"/>
          <a:stretch/>
        </p:blipFill>
        <p:spPr>
          <a:xfrm>
            <a:off x="838080" y="2133720"/>
            <a:ext cx="3809160" cy="2285280"/>
          </a:xfrm>
          <a:prstGeom prst="rect">
            <a:avLst/>
          </a:prstGeom>
          <a:noFill/>
          <a:ln w="9525">
            <a:noFill/>
          </a:ln>
        </p:spPr>
      </p:pic>
      <p:sp>
        <p:nvSpPr>
          <p:cNvPr id="257" name="Rectangle 4"/>
          <p:cNvSpPr/>
          <p:nvPr/>
        </p:nvSpPr>
        <p:spPr>
          <a:xfrm>
            <a:off x="2703600" y="0"/>
            <a:ext cx="5866560" cy="156888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lang="en-US" sz="3200" b="1" u="none" strike="noStrike">
                <a:solidFill>
                  <a:schemeClr val="dk1"/>
                </a:solidFill>
                <a:effectLst/>
                <a:uFillTx/>
                <a:latin typeface="Calibri"/>
              </a:rPr>
              <a:t>Yet, an uncontrolled inflammatory response drives periodontitis</a:t>
            </a:r>
            <a:endParaRPr lang="en-US" sz="3200" b="0" u="none" strike="noStrike">
              <a:solidFill>
                <a:srgbClr val="000000"/>
              </a:solidFill>
              <a:effectLst/>
              <a:uFillTx/>
              <a:latin typeface="Arial"/>
            </a:endParaRPr>
          </a:p>
        </p:txBody>
      </p:sp>
      <p:sp>
        <p:nvSpPr>
          <p:cNvPr id="258" name="Text Box 4"/>
          <p:cNvSpPr/>
          <p:nvPr/>
        </p:nvSpPr>
        <p:spPr>
          <a:xfrm>
            <a:off x="6170040" y="4518360"/>
            <a:ext cx="2567880" cy="33336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1600" b="1" u="none" strike="noStrike">
                <a:solidFill>
                  <a:schemeClr val="dk1">
                    <a:lumMod val="85000"/>
                    <a:lumOff val="15000"/>
                  </a:schemeClr>
                </a:solidFill>
                <a:effectLst/>
                <a:uFillTx/>
                <a:latin typeface="Calibri"/>
              </a:rPr>
              <a:t>Scott lab, </a:t>
            </a:r>
            <a:r>
              <a:rPr lang="en-US" sz="1600" b="1" i="1" u="none" strike="noStrike">
                <a:solidFill>
                  <a:schemeClr val="dk1">
                    <a:lumMod val="85000"/>
                    <a:lumOff val="15000"/>
                  </a:schemeClr>
                </a:solidFill>
                <a:effectLst/>
                <a:uFillTx/>
                <a:latin typeface="Calibri"/>
              </a:rPr>
              <a:t>Mol Med</a:t>
            </a:r>
            <a:r>
              <a:rPr lang="en-US" sz="1600" b="1" u="none" strike="noStrike">
                <a:solidFill>
                  <a:schemeClr val="dk1">
                    <a:lumMod val="85000"/>
                    <a:lumOff val="15000"/>
                  </a:schemeClr>
                </a:solidFill>
                <a:effectLst/>
                <a:uFillTx/>
                <a:latin typeface="Calibri"/>
              </a:rPr>
              <a:t>, 2012</a:t>
            </a:r>
            <a:endParaRPr lang="en-US" sz="1600" b="0" u="none" strike="noStrike">
              <a:solidFill>
                <a:srgbClr val="000000"/>
              </a:solidFill>
              <a:effectLst/>
              <a:uFillTx/>
              <a:latin typeface="Arial"/>
            </a:endParaRPr>
          </a:p>
        </p:txBody>
      </p:sp>
      <p:sp>
        <p:nvSpPr>
          <p:cNvPr id="259" name="TextBox 7"/>
          <p:cNvSpPr/>
          <p:nvPr/>
        </p:nvSpPr>
        <p:spPr>
          <a:xfrm>
            <a:off x="162000" y="5065200"/>
            <a:ext cx="8681400" cy="639000"/>
          </a:xfrm>
          <a:prstGeom prst="rect">
            <a:avLst/>
          </a:prstGeom>
          <a:noFill/>
          <a:ln w="0">
            <a:noFill/>
          </a:ln>
        </p:spPr>
        <p:style>
          <a:lnRef idx="0"/>
          <a:fillRef idx="0"/>
          <a:effectRef idx="0"/>
          <a:fontRef idx="minor"/>
        </p:style>
        <p:txBody>
          <a:bodyPr wrap="none" lIns="90000" rIns="90000" tIns="45000" bIns="45000" anchor="t">
            <a:spAutoFit/>
          </a:bodyPr>
          <a:p>
            <a:pPr marL="216000" indent="-216000" defTabSz="914400">
              <a:lnSpc>
                <a:spcPct val="100000"/>
              </a:lnSpc>
              <a:buClr>
                <a:srgbClr val="000000"/>
              </a:buClr>
              <a:buFont typeface="Arial"/>
              <a:buChar char="•"/>
            </a:pPr>
            <a:r>
              <a:rPr lang="en-US" sz="1800" b="0" u="none" strike="noStrike">
                <a:solidFill>
                  <a:schemeClr val="dk1"/>
                </a:solidFill>
                <a:effectLst/>
                <a:uFillTx/>
                <a:latin typeface="Calibri"/>
              </a:rPr>
              <a:t> GSK3</a:t>
            </a:r>
            <a:r>
              <a:rPr lang="en-US" sz="1800" b="0" u="none" strike="noStrike">
                <a:solidFill>
                  <a:schemeClr val="dk1"/>
                </a:solidFill>
                <a:effectLst/>
                <a:uFillTx/>
                <a:latin typeface="Symbol"/>
              </a:rPr>
              <a:t>b</a:t>
            </a:r>
            <a:r>
              <a:rPr lang="en-US" sz="1800" b="0" u="none" strike="noStrike">
                <a:solidFill>
                  <a:schemeClr val="dk1"/>
                </a:solidFill>
                <a:effectLst/>
                <a:uFillTx/>
                <a:latin typeface="Calibri"/>
              </a:rPr>
              <a:t> signaling is key to the control of pro-inflammatory cytokines</a:t>
            </a:r>
            <a:endParaRPr lang="en-US" sz="1800" b="0" u="none" strike="noStrike">
              <a:solidFill>
                <a:srgbClr val="000000"/>
              </a:solidFill>
              <a:effectLst/>
              <a:uFillTx/>
              <a:latin typeface="Arial"/>
            </a:endParaRPr>
          </a:p>
          <a:p>
            <a:pPr marL="216000" indent="-216000" defTabSz="914400">
              <a:lnSpc>
                <a:spcPct val="100000"/>
              </a:lnSpc>
              <a:buClr>
                <a:srgbClr val="000000"/>
              </a:buClr>
              <a:buFont typeface="Arial"/>
              <a:buChar char="•"/>
            </a:pPr>
            <a:r>
              <a:rPr lang="en-US" sz="1800" b="0" u="none" strike="noStrike">
                <a:solidFill>
                  <a:schemeClr val="dk1"/>
                </a:solidFill>
                <a:effectLst/>
                <a:uFillTx/>
                <a:latin typeface="Calibri"/>
              </a:rPr>
              <a:t> Mice were orally infected with </a:t>
            </a:r>
            <a:r>
              <a:rPr lang="en-US" sz="1800" b="0" i="1" u="none" strike="noStrike">
                <a:solidFill>
                  <a:schemeClr val="dk1"/>
                </a:solidFill>
                <a:effectLst/>
                <a:uFillTx/>
                <a:latin typeface="Calibri"/>
              </a:rPr>
              <a:t>P. gingivalis </a:t>
            </a:r>
            <a:r>
              <a:rPr lang="en-US" sz="1800" b="0" u="none" strike="noStrike">
                <a:solidFill>
                  <a:schemeClr val="dk1"/>
                </a:solidFill>
                <a:effectLst/>
                <a:uFillTx/>
                <a:latin typeface="Calibri"/>
              </a:rPr>
              <a:t>with and without a GSK3</a:t>
            </a:r>
            <a:r>
              <a:rPr lang="en-US" sz="1800" b="0" u="none" strike="noStrike">
                <a:solidFill>
                  <a:schemeClr val="dk1"/>
                </a:solidFill>
                <a:effectLst/>
                <a:uFillTx/>
                <a:latin typeface="Symbol"/>
              </a:rPr>
              <a:t>b</a:t>
            </a:r>
            <a:r>
              <a:rPr lang="en-US" sz="1800" b="0" u="none" strike="noStrike">
                <a:solidFill>
                  <a:schemeClr val="dk1"/>
                </a:solidFill>
                <a:effectLst/>
                <a:uFillTx/>
                <a:latin typeface="Calibri"/>
              </a:rPr>
              <a:t> inhibitor</a:t>
            </a:r>
            <a:endParaRPr lang="en-US" sz="1800" b="0" u="none" strike="noStrike">
              <a:solidFill>
                <a:srgbClr val="000000"/>
              </a:solidFill>
              <a:effectLst/>
              <a:uFillTx/>
              <a:latin typeface="Arial"/>
            </a:endParaRPr>
          </a:p>
        </p:txBody>
      </p:sp>
      <p:sp>
        <p:nvSpPr>
          <p:cNvPr id="260" name="Rectangle 11"/>
          <p:cNvSpPr/>
          <p:nvPr/>
        </p:nvSpPr>
        <p:spPr>
          <a:xfrm rot="16200000">
            <a:off x="-1006560" y="2835720"/>
            <a:ext cx="274248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Adamowicz et al, </a:t>
            </a:r>
            <a:r>
              <a:rPr lang="en-US" sz="1200" b="1" i="1" u="none" strike="noStrike">
                <a:solidFill>
                  <a:schemeClr val="dk1"/>
                </a:solidFill>
                <a:effectLst/>
                <a:uFillTx/>
                <a:latin typeface="Arial Narrow"/>
              </a:rPr>
              <a:t>Mol Med</a:t>
            </a:r>
            <a:r>
              <a:rPr lang="en-US" sz="1200" b="1" u="none" strike="noStrike">
                <a:solidFill>
                  <a:schemeClr val="dk1"/>
                </a:solidFill>
                <a:effectLst/>
                <a:uFillTx/>
                <a:latin typeface="Arial Narrow"/>
              </a:rPr>
              <a:t>, 2012</a:t>
            </a:r>
            <a:endParaRPr lang="en-US" sz="1200" b="0" u="none" strike="noStrike">
              <a:solidFill>
                <a:srgbClr val="000000"/>
              </a:solidFill>
              <a:effectLst/>
              <a:uFillTx/>
              <a:latin typeface="Arial"/>
            </a:endParaRPr>
          </a:p>
        </p:txBody>
      </p:sp>
      <p:pic>
        <p:nvPicPr>
          <p:cNvPr id="261" name="Picture 2" descr="Coin tilt | jev55 | Flickr"/>
          <p:cNvPicPr/>
          <p:nvPr/>
        </p:nvPicPr>
        <p:blipFill>
          <a:blip r:embed="rId3"/>
          <a:stretch/>
        </p:blipFill>
        <p:spPr>
          <a:xfrm>
            <a:off x="441000" y="76320"/>
            <a:ext cx="2037240" cy="1368000"/>
          </a:xfrm>
          <a:prstGeom prst="rect">
            <a:avLst/>
          </a:prstGeom>
          <a:noFill/>
          <a:ln w="0">
            <a:noFill/>
          </a:ln>
        </p:spPr>
      </p:pic>
      <p:cxnSp>
        <p:nvCxnSpPr>
          <p:cNvPr id="262" name="Straight Connector 2"/>
          <p:cNvCxnSpPr/>
          <p:nvPr/>
        </p:nvCxnSpPr>
        <p:spPr>
          <a:xfrm>
            <a:off x="266400" y="1752480"/>
            <a:ext cx="8611560" cy="720"/>
          </a:xfrm>
          <a:prstGeom prst="straightConnector1">
            <a:avLst/>
          </a:prstGeom>
          <a:ln w="31750">
            <a:solidFill>
              <a:srgbClr val="002060"/>
            </a:solidFill>
            <a:round/>
          </a:ln>
        </p:spPr>
      </p:cxnSp>
      <p:cxnSp>
        <p:nvCxnSpPr>
          <p:cNvPr id="263" name="Straight Connector 3"/>
          <p:cNvCxnSpPr/>
          <p:nvPr/>
        </p:nvCxnSpPr>
        <p:spPr>
          <a:xfrm>
            <a:off x="227880" y="594360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64" name="Picture 2"/>
          <p:cNvPicPr/>
          <p:nvPr/>
        </p:nvPicPr>
        <p:blipFill>
          <a:blip r:embed="rId1"/>
          <a:stretch/>
        </p:blipFill>
        <p:spPr>
          <a:xfrm>
            <a:off x="266760" y="1190160"/>
            <a:ext cx="6038280" cy="5391000"/>
          </a:xfrm>
          <a:prstGeom prst="rect">
            <a:avLst/>
          </a:prstGeom>
          <a:noFill/>
          <a:ln w="9525">
            <a:noFill/>
          </a:ln>
        </p:spPr>
      </p:pic>
      <p:sp>
        <p:nvSpPr>
          <p:cNvPr id="265" name="Rectangle 4"/>
          <p:cNvSpPr/>
          <p:nvPr/>
        </p:nvSpPr>
        <p:spPr>
          <a:xfrm>
            <a:off x="4724280" y="2743200"/>
            <a:ext cx="380160" cy="1980360"/>
          </a:xfrm>
          <a:prstGeom prst="rect">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lang="en-US" sz="1800" b="0" u="none" strike="noStrike">
              <a:solidFill>
                <a:schemeClr val="lt1"/>
              </a:solidFill>
              <a:effectLst/>
              <a:uFillTx/>
              <a:latin typeface="Calibri"/>
            </a:endParaRPr>
          </a:p>
        </p:txBody>
      </p:sp>
      <p:sp>
        <p:nvSpPr>
          <p:cNvPr id="266" name="Rectangle 5"/>
          <p:cNvSpPr/>
          <p:nvPr/>
        </p:nvSpPr>
        <p:spPr>
          <a:xfrm>
            <a:off x="5490360" y="3657600"/>
            <a:ext cx="380160" cy="1065960"/>
          </a:xfrm>
          <a:prstGeom prst="rect">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lang="en-US" sz="1800" b="0" u="none" strike="noStrike">
              <a:solidFill>
                <a:schemeClr val="lt1"/>
              </a:solidFill>
              <a:effectLst/>
              <a:uFillTx/>
              <a:latin typeface="Calibri"/>
            </a:endParaRPr>
          </a:p>
        </p:txBody>
      </p:sp>
      <p:sp>
        <p:nvSpPr>
          <p:cNvPr id="267" name="Rectangle 6"/>
          <p:cNvSpPr/>
          <p:nvPr/>
        </p:nvSpPr>
        <p:spPr>
          <a:xfrm rot="16200000">
            <a:off x="-1006560" y="2835720"/>
            <a:ext cx="274248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Adamowicz et al, </a:t>
            </a:r>
            <a:r>
              <a:rPr lang="en-US" sz="1200" b="1" i="1" u="none" strike="noStrike">
                <a:solidFill>
                  <a:schemeClr val="dk1"/>
                </a:solidFill>
                <a:effectLst/>
                <a:uFillTx/>
                <a:latin typeface="Arial Narrow"/>
              </a:rPr>
              <a:t>Mol Med</a:t>
            </a:r>
            <a:r>
              <a:rPr lang="en-US" sz="1200" b="1" u="none" strike="noStrike">
                <a:solidFill>
                  <a:schemeClr val="dk1"/>
                </a:solidFill>
                <a:effectLst/>
                <a:uFillTx/>
                <a:latin typeface="Arial Narrow"/>
              </a:rPr>
              <a:t>, 2012</a:t>
            </a:r>
            <a:endParaRPr lang="en-US" sz="1200" b="0" u="none" strike="noStrike">
              <a:solidFill>
                <a:srgbClr val="000000"/>
              </a:solidFill>
              <a:effectLst/>
              <a:uFillTx/>
              <a:latin typeface="Arial"/>
            </a:endParaRPr>
          </a:p>
        </p:txBody>
      </p:sp>
      <p:sp>
        <p:nvSpPr>
          <p:cNvPr id="268" name="Rectangle 1"/>
          <p:cNvSpPr/>
          <p:nvPr/>
        </p:nvSpPr>
        <p:spPr>
          <a:xfrm>
            <a:off x="0" y="-24480"/>
            <a:ext cx="8594640" cy="107640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lang="en-US" sz="3200" b="1" u="none" strike="noStrike">
                <a:solidFill>
                  <a:schemeClr val="dk1"/>
                </a:solidFill>
                <a:effectLst/>
                <a:uFillTx/>
                <a:latin typeface="Calibri"/>
              </a:rPr>
              <a:t>Immune driven disease: Inhibition of GSK3</a:t>
            </a:r>
            <a:r>
              <a:rPr lang="en-US" sz="3200" b="1" u="none" strike="noStrike">
                <a:solidFill>
                  <a:schemeClr val="dk1"/>
                </a:solidFill>
                <a:effectLst/>
                <a:uFillTx/>
                <a:latin typeface="Symbol"/>
              </a:rPr>
              <a:t>b</a:t>
            </a:r>
            <a:r>
              <a:rPr lang="en-US" sz="3200" b="1" u="none" strike="noStrike">
                <a:solidFill>
                  <a:schemeClr val="dk1"/>
                </a:solidFill>
                <a:effectLst/>
                <a:uFillTx/>
                <a:latin typeface="Calibri"/>
              </a:rPr>
              <a:t> abrogates bacterial-induced periodontitis</a:t>
            </a:r>
            <a:endParaRPr lang="en-US" sz="3200" b="0" u="none" strike="noStrike">
              <a:solidFill>
                <a:srgbClr val="000000"/>
              </a:solidFill>
              <a:effectLst/>
              <a:uFillTx/>
              <a:latin typeface="Arial"/>
            </a:endParaRPr>
          </a:p>
        </p:txBody>
      </p:sp>
      <p:cxnSp>
        <p:nvCxnSpPr>
          <p:cNvPr id="269" name="Straight Connector 3"/>
          <p:cNvCxnSpPr/>
          <p:nvPr/>
        </p:nvCxnSpPr>
        <p:spPr>
          <a:xfrm>
            <a:off x="266400" y="1066680"/>
            <a:ext cx="8611560" cy="720"/>
          </a:xfrm>
          <a:prstGeom prst="straightConnector1">
            <a:avLst/>
          </a:prstGeom>
          <a:ln w="31750">
            <a:solidFill>
              <a:srgbClr val="002060"/>
            </a:solidFill>
            <a:round/>
          </a:ln>
        </p:spPr>
      </p:cxnSp>
      <p:sp>
        <p:nvSpPr>
          <p:cNvPr id="270" name="TextBox 7"/>
          <p:cNvSpPr/>
          <p:nvPr/>
        </p:nvSpPr>
        <p:spPr>
          <a:xfrm>
            <a:off x="6553080" y="1188360"/>
            <a:ext cx="2437560" cy="5637240"/>
          </a:xfrm>
          <a:prstGeom prst="rect">
            <a:avLst/>
          </a:prstGeom>
          <a:noFill/>
          <a:ln w="0">
            <a:noFill/>
          </a:ln>
        </p:spPr>
        <p:style>
          <a:lnRef idx="0"/>
          <a:fillRef idx="0"/>
          <a:effectRef idx="0"/>
          <a:fontRef idx="minor"/>
        </p:style>
        <p:txBody>
          <a:bodyPr lIns="90000" rIns="90000" tIns="45000" bIns="45000" anchor="t">
            <a:spAutoFit/>
          </a:bodyPr>
          <a:p>
            <a:pPr marL="216000" indent="-216000" defTabSz="914400">
              <a:lnSpc>
                <a:spcPct val="100000"/>
              </a:lnSpc>
              <a:buClr>
                <a:srgbClr val="000000"/>
              </a:buClr>
              <a:buFont typeface="Arial"/>
              <a:buChar char="•"/>
            </a:pPr>
            <a:r>
              <a:rPr lang="en-US" sz="1800" b="1" u="none" strike="noStrike">
                <a:solidFill>
                  <a:schemeClr val="dk1"/>
                </a:solidFill>
                <a:effectLst/>
                <a:uFillTx/>
                <a:latin typeface="Calibri"/>
              </a:rPr>
              <a:t> </a:t>
            </a:r>
            <a:r>
              <a:rPr lang="en-US" sz="1800" b="1" u="none" strike="noStrike">
                <a:solidFill>
                  <a:srgbClr val="002060"/>
                </a:solidFill>
                <a:effectLst/>
                <a:uFillTx/>
                <a:latin typeface="Calibri"/>
              </a:rPr>
              <a:t>GSK3</a:t>
            </a:r>
            <a:r>
              <a:rPr lang="en-US" sz="1800" b="1" u="none" strike="noStrike">
                <a:solidFill>
                  <a:srgbClr val="002060"/>
                </a:solidFill>
                <a:effectLst/>
                <a:uFillTx/>
                <a:latin typeface="Symbol"/>
              </a:rPr>
              <a:t>b</a:t>
            </a:r>
            <a:r>
              <a:rPr lang="en-US" sz="1800" b="1" u="none" strike="noStrike">
                <a:solidFill>
                  <a:srgbClr val="002060"/>
                </a:solidFill>
                <a:effectLst/>
                <a:uFillTx/>
                <a:latin typeface="Calibri"/>
              </a:rPr>
              <a:t> signaling is key to the control of pro-inflammatory cytokines.</a:t>
            </a:r>
            <a:endParaRPr lang="en-US" sz="18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marL="216000" indent="-216000" defTabSz="914400">
              <a:lnSpc>
                <a:spcPct val="100000"/>
              </a:lnSpc>
              <a:buClr>
                <a:srgbClr val="002060"/>
              </a:buClr>
              <a:buFont typeface="Arial"/>
              <a:buChar char="•"/>
            </a:pPr>
            <a:r>
              <a:rPr lang="en-US" sz="1800" b="1" u="none" strike="noStrike">
                <a:solidFill>
                  <a:srgbClr val="002060"/>
                </a:solidFill>
                <a:effectLst/>
                <a:uFillTx/>
                <a:latin typeface="Calibri"/>
              </a:rPr>
              <a:t> Mice were orally infected with </a:t>
            </a:r>
            <a:r>
              <a:rPr lang="en-US" sz="1800" b="1" i="1" u="none" strike="noStrike">
                <a:solidFill>
                  <a:srgbClr val="002060"/>
                </a:solidFill>
                <a:effectLst/>
                <a:uFillTx/>
                <a:latin typeface="Calibri"/>
              </a:rPr>
              <a:t>P. gingivalis </a:t>
            </a:r>
            <a:r>
              <a:rPr lang="en-US" sz="1800" b="1" u="none" strike="noStrike">
                <a:solidFill>
                  <a:srgbClr val="002060"/>
                </a:solidFill>
                <a:effectLst/>
                <a:uFillTx/>
                <a:latin typeface="Calibri"/>
              </a:rPr>
              <a:t>with and without a GSK3</a:t>
            </a:r>
            <a:r>
              <a:rPr lang="en-US" sz="1800" b="1" u="none" strike="noStrike">
                <a:solidFill>
                  <a:srgbClr val="002060"/>
                </a:solidFill>
                <a:effectLst/>
                <a:uFillTx/>
                <a:latin typeface="Symbol"/>
              </a:rPr>
              <a:t>b</a:t>
            </a:r>
            <a:r>
              <a:rPr lang="en-US" sz="1800" b="1" u="none" strike="noStrike">
                <a:solidFill>
                  <a:srgbClr val="002060"/>
                </a:solidFill>
                <a:effectLst/>
                <a:uFillTx/>
                <a:latin typeface="Calibri"/>
              </a:rPr>
              <a:t> inhibitor (SB216763).</a:t>
            </a:r>
            <a:endParaRPr lang="en-US" sz="18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marL="216000" indent="-216000" defTabSz="914400">
              <a:lnSpc>
                <a:spcPct val="100000"/>
              </a:lnSpc>
              <a:buClr>
                <a:srgbClr val="002060"/>
              </a:buClr>
              <a:buFont typeface="Arial"/>
              <a:buChar char="•"/>
            </a:pPr>
            <a:r>
              <a:rPr lang="en-US" sz="1800" b="1" u="none" strike="noStrike">
                <a:solidFill>
                  <a:srgbClr val="002060"/>
                </a:solidFill>
                <a:effectLst/>
                <a:uFillTx/>
                <a:latin typeface="Calibri"/>
              </a:rPr>
              <a:t> SB216763 blocks pro-inflammatory cytokine production and bone loss.</a:t>
            </a: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p:txBody>
      </p:sp>
      <p:sp>
        <p:nvSpPr>
          <p:cNvPr id="271" name="Rectangle: Rounded Corners 8"/>
          <p:cNvSpPr/>
          <p:nvPr/>
        </p:nvSpPr>
        <p:spPr>
          <a:xfrm>
            <a:off x="4648320" y="5257800"/>
            <a:ext cx="1370880" cy="409320"/>
          </a:xfrm>
          <a:prstGeom prst="roundRect">
            <a:avLst>
              <a:gd name="adj" fmla="val 16667"/>
            </a:avLst>
          </a:prstGeom>
          <a:solidFill>
            <a:schemeClr val="accent3">
              <a:alpha val="37000"/>
            </a:schemeClr>
          </a:solidFill>
          <a:ln w="57150">
            <a:solidFill>
              <a:srgbClr val="223852"/>
            </a:solidFill>
            <a:round/>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lang="en-US" sz="1800" b="0" u="none" strike="noStrike">
              <a:solidFill>
                <a:schemeClr val="lt1"/>
              </a:solidFill>
              <a:effectLst/>
              <a:uFillTx/>
              <a:latin typeface="Calibri"/>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2" name="Rectangle 5"/>
          <p:cNvSpPr/>
          <p:nvPr/>
        </p:nvSpPr>
        <p:spPr>
          <a:xfrm>
            <a:off x="2057400" y="990720"/>
            <a:ext cx="4342680" cy="608760"/>
          </a:xfrm>
          <a:prstGeom prst="rect">
            <a:avLst/>
          </a:prstGeom>
          <a:noFill/>
          <a:ln w="0">
            <a:noFill/>
          </a:ln>
        </p:spPr>
        <p:style>
          <a:lnRef idx="0"/>
          <a:fillRef idx="0"/>
          <a:effectRef idx="0"/>
          <a:fontRef idx="minor"/>
        </p:style>
        <p:txBody>
          <a:bodyPr lIns="90000" rIns="90000" tIns="45000" bIns="45000" anchor="t">
            <a:noAutofit/>
          </a:bodyPr>
          <a:p>
            <a:pPr algn="ctr" defTabSz="914400">
              <a:lnSpc>
                <a:spcPct val="100000"/>
              </a:lnSpc>
              <a:tabLst>
                <a:tab algn="l" pos="0"/>
              </a:tabLst>
            </a:pPr>
            <a:r>
              <a:rPr lang="en-US" sz="4000" b="1" u="none" strike="noStrike">
                <a:solidFill>
                  <a:schemeClr val="dk1"/>
                </a:solidFill>
                <a:effectLst/>
                <a:uFillTx/>
                <a:latin typeface="Calibri"/>
              </a:rPr>
              <a:t>How do oral pathogens subvert the innate immune system?</a:t>
            </a:r>
            <a:endParaRPr lang="en-US" sz="40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3" name="Text Box 5"/>
          <p:cNvSpPr/>
          <p:nvPr/>
        </p:nvSpPr>
        <p:spPr>
          <a:xfrm>
            <a:off x="3174120" y="228600"/>
            <a:ext cx="2492280" cy="645480"/>
          </a:xfrm>
          <a:prstGeom prst="rect">
            <a:avLst/>
          </a:prstGeom>
          <a:no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3600" b="1" u="none" strike="noStrike">
                <a:solidFill>
                  <a:schemeClr val="dk1"/>
                </a:solidFill>
                <a:effectLst/>
                <a:uFillTx/>
                <a:latin typeface="Arial"/>
              </a:rPr>
              <a:t>Hemolysis</a:t>
            </a:r>
            <a:endParaRPr lang="en-US" sz="3600" b="0" u="none" strike="noStrike">
              <a:solidFill>
                <a:srgbClr val="000000"/>
              </a:solidFill>
              <a:effectLst/>
              <a:uFillTx/>
              <a:latin typeface="Arial"/>
            </a:endParaRPr>
          </a:p>
        </p:txBody>
      </p:sp>
      <p:sp>
        <p:nvSpPr>
          <p:cNvPr id="274" name="TextBox 9"/>
          <p:cNvSpPr/>
          <p:nvPr/>
        </p:nvSpPr>
        <p:spPr>
          <a:xfrm>
            <a:off x="2057400" y="6183360"/>
            <a:ext cx="5104800" cy="51660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800" b="1" u="none" strike="noStrike">
                <a:solidFill>
                  <a:schemeClr val="dk1">
                    <a:lumMod val="75000"/>
                    <a:lumOff val="25000"/>
                  </a:schemeClr>
                </a:solidFill>
                <a:effectLst/>
                <a:uFillTx/>
                <a:latin typeface="Calibri"/>
              </a:rPr>
              <a:t>Acquisition of essential iron</a:t>
            </a:r>
            <a:endParaRPr lang="en-US" sz="2800" b="0" u="none" strike="noStrike">
              <a:solidFill>
                <a:srgbClr val="000000"/>
              </a:solidFill>
              <a:effectLst/>
              <a:uFillTx/>
              <a:latin typeface="Arial"/>
            </a:endParaRPr>
          </a:p>
        </p:txBody>
      </p:sp>
      <p:sp>
        <p:nvSpPr>
          <p:cNvPr id="275" name="TextBox 10"/>
          <p:cNvSpPr/>
          <p:nvPr/>
        </p:nvSpPr>
        <p:spPr>
          <a:xfrm>
            <a:off x="6629400" y="1117800"/>
            <a:ext cx="2334600" cy="1370880"/>
          </a:xfrm>
          <a:prstGeom prst="rect">
            <a:avLst/>
          </a:prstGeom>
          <a:noFill/>
          <a:ln w="69850">
            <a:solidFill>
              <a:srgbClr val="c0504d"/>
            </a:solidFill>
            <a:round/>
          </a:ln>
        </p:spPr>
        <p:style>
          <a:lnRef idx="0"/>
          <a:fillRef idx="0"/>
          <a:effectRef idx="0"/>
          <a:fontRef idx="minor"/>
        </p:style>
        <p:txBody>
          <a:bodyPr wrap="none" lIns="90000" rIns="90000" tIns="45000" bIns="45000" anchor="t">
            <a:spAutoFit/>
          </a:bodyPr>
          <a:p>
            <a:pPr marL="216000" indent="-216000" defTabSz="914400">
              <a:lnSpc>
                <a:spcPct val="100000"/>
              </a:lnSpc>
              <a:buClr>
                <a:srgbClr val="10243e"/>
              </a:buClr>
              <a:buFont typeface="Arial"/>
              <a:buChar char="•"/>
            </a:pPr>
            <a:r>
              <a:rPr lang="en-US" sz="2800" b="0" u="none" strike="noStrike">
                <a:solidFill>
                  <a:schemeClr val="dk2">
                    <a:lumMod val="50000"/>
                  </a:schemeClr>
                </a:solidFill>
                <a:effectLst/>
                <a:uFillTx/>
                <a:latin typeface="Calibri"/>
              </a:rPr>
              <a:t> </a:t>
            </a:r>
            <a:r>
              <a:rPr lang="en-US" sz="2800" b="0" i="1" u="none" strike="noStrike">
                <a:solidFill>
                  <a:schemeClr val="dk2">
                    <a:lumMod val="50000"/>
                  </a:schemeClr>
                </a:solidFill>
                <a:effectLst/>
                <a:uFillTx/>
                <a:latin typeface="Calibri"/>
              </a:rPr>
              <a:t>Aa</a:t>
            </a:r>
            <a:endParaRPr lang="en-US" sz="2800" b="0" u="none" strike="noStrike">
              <a:solidFill>
                <a:srgbClr val="000000"/>
              </a:solidFill>
              <a:effectLst/>
              <a:uFillTx/>
              <a:latin typeface="Arial"/>
            </a:endParaRPr>
          </a:p>
          <a:p>
            <a:pPr marL="216000" indent="-216000" defTabSz="914400">
              <a:lnSpc>
                <a:spcPct val="100000"/>
              </a:lnSpc>
              <a:buClr>
                <a:srgbClr val="10243e"/>
              </a:buClr>
              <a:buFont typeface="Arial"/>
              <a:buChar char="•"/>
            </a:pPr>
            <a:r>
              <a:rPr lang="en-US" sz="2800" b="0" u="none" strike="noStrike">
                <a:solidFill>
                  <a:schemeClr val="dk2">
                    <a:lumMod val="50000"/>
                  </a:schemeClr>
                </a:solidFill>
                <a:effectLst/>
                <a:uFillTx/>
                <a:latin typeface="Calibri"/>
              </a:rPr>
              <a:t> </a:t>
            </a:r>
            <a:r>
              <a:rPr lang="en-US" sz="2800" b="0" i="1" u="none" strike="noStrike">
                <a:solidFill>
                  <a:schemeClr val="dk2">
                    <a:lumMod val="50000"/>
                  </a:schemeClr>
                </a:solidFill>
                <a:effectLst/>
                <a:uFillTx/>
                <a:latin typeface="Calibri"/>
              </a:rPr>
              <a:t>Pg</a:t>
            </a:r>
            <a:endParaRPr lang="en-US" sz="2800" b="0" u="none" strike="noStrike">
              <a:solidFill>
                <a:srgbClr val="000000"/>
              </a:solidFill>
              <a:effectLst/>
              <a:uFillTx/>
              <a:latin typeface="Arial"/>
            </a:endParaRPr>
          </a:p>
          <a:p>
            <a:pPr marL="216000" indent="-216000" defTabSz="914400">
              <a:lnSpc>
                <a:spcPct val="100000"/>
              </a:lnSpc>
              <a:buClr>
                <a:srgbClr val="10243e"/>
              </a:buClr>
              <a:buFont typeface="Arial"/>
              <a:buChar char="•"/>
            </a:pPr>
            <a:r>
              <a:rPr lang="en-US" sz="2800" b="1" u="none" strike="noStrike">
                <a:solidFill>
                  <a:schemeClr val="dk2">
                    <a:lumMod val="50000"/>
                  </a:schemeClr>
                </a:solidFill>
                <a:effectLst/>
                <a:uFillTx/>
                <a:latin typeface="Calibri"/>
              </a:rPr>
              <a:t> </a:t>
            </a:r>
            <a:r>
              <a:rPr lang="en-US" sz="2800" b="0" i="1" u="none" strike="noStrike">
                <a:solidFill>
                  <a:schemeClr val="dk2">
                    <a:lumMod val="50000"/>
                  </a:schemeClr>
                </a:solidFill>
                <a:effectLst/>
                <a:uFillTx/>
                <a:latin typeface="Calibri"/>
              </a:rPr>
              <a:t>S. pyogenes</a:t>
            </a:r>
            <a:endParaRPr lang="en-US" sz="2800" b="0" u="none" strike="noStrike">
              <a:solidFill>
                <a:srgbClr val="000000"/>
              </a:solidFill>
              <a:effectLst/>
              <a:uFillTx/>
              <a:latin typeface="Arial"/>
            </a:endParaRPr>
          </a:p>
        </p:txBody>
      </p:sp>
      <p:sp>
        <p:nvSpPr>
          <p:cNvPr id="276" name="TextBox 11"/>
          <p:cNvSpPr/>
          <p:nvPr/>
        </p:nvSpPr>
        <p:spPr>
          <a:xfrm>
            <a:off x="228600" y="4343400"/>
            <a:ext cx="2349360" cy="516960"/>
          </a:xfrm>
          <a:prstGeom prst="rect">
            <a:avLst/>
          </a:prstGeom>
          <a:noFill/>
          <a:ln w="0">
            <a:noFill/>
          </a:ln>
        </p:spPr>
        <p:style>
          <a:lnRef idx="0"/>
          <a:fillRef idx="0"/>
          <a:effectRef idx="0"/>
          <a:fontRef idx="minor"/>
        </p:style>
        <p:txBody>
          <a:bodyPr wrap="none" lIns="90000" rIns="90000" tIns="45000" bIns="45000" anchor="t">
            <a:spAutoFit/>
          </a:bodyPr>
          <a:p>
            <a:pPr marL="216000" indent="-216000" defTabSz="914400">
              <a:lnSpc>
                <a:spcPct val="100000"/>
              </a:lnSpc>
              <a:buClr>
                <a:srgbClr val="10243e"/>
              </a:buClr>
              <a:buFont typeface="Arial"/>
              <a:buChar char="•"/>
            </a:pPr>
            <a:r>
              <a:rPr lang="en-US" sz="2800" b="0" i="1" u="none" strike="noStrike">
                <a:solidFill>
                  <a:schemeClr val="dk2">
                    <a:lumMod val="50000"/>
                  </a:schemeClr>
                </a:solidFill>
                <a:effectLst/>
                <a:uFillTx/>
                <a:latin typeface="Calibri"/>
              </a:rPr>
              <a:t> S. salivarius</a:t>
            </a:r>
            <a:endParaRPr lang="en-US" sz="2800" b="0" u="none" strike="noStrike">
              <a:solidFill>
                <a:srgbClr val="000000"/>
              </a:solidFill>
              <a:effectLst/>
              <a:uFillTx/>
              <a:latin typeface="Arial"/>
            </a:endParaRPr>
          </a:p>
        </p:txBody>
      </p:sp>
      <p:pic>
        <p:nvPicPr>
          <p:cNvPr id="277" name="Picture 2"/>
          <p:cNvPicPr/>
          <p:nvPr/>
        </p:nvPicPr>
        <p:blipFill>
          <a:blip r:embed="rId1"/>
          <a:stretch/>
        </p:blipFill>
        <p:spPr>
          <a:xfrm>
            <a:off x="2636640" y="1117800"/>
            <a:ext cx="3960000" cy="3758760"/>
          </a:xfrm>
          <a:prstGeom prst="rect">
            <a:avLst/>
          </a:prstGeom>
          <a:noFill/>
          <a:ln w="0">
            <a:noFill/>
          </a:ln>
        </p:spPr>
      </p:pic>
      <p:sp>
        <p:nvSpPr>
          <p:cNvPr id="278" name="Rectangle 15"/>
          <p:cNvSpPr/>
          <p:nvPr/>
        </p:nvSpPr>
        <p:spPr>
          <a:xfrm>
            <a:off x="3250800" y="1447920"/>
            <a:ext cx="2420280" cy="4608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2400" b="1" u="none" strike="noStrike">
                <a:solidFill>
                  <a:schemeClr val="dk1"/>
                </a:solidFill>
                <a:effectLst/>
                <a:uFillTx/>
                <a:latin typeface="Arial Narrow"/>
              </a:rPr>
              <a:t>Partial</a:t>
            </a:r>
            <a:endParaRPr lang="en-US" sz="2400" b="0" u="none" strike="noStrike">
              <a:solidFill>
                <a:srgbClr val="000000"/>
              </a:solidFill>
              <a:effectLst/>
              <a:uFillTx/>
              <a:latin typeface="Arial"/>
            </a:endParaRPr>
          </a:p>
        </p:txBody>
      </p:sp>
      <p:sp>
        <p:nvSpPr>
          <p:cNvPr id="279" name="Rectangle 16"/>
          <p:cNvSpPr/>
          <p:nvPr/>
        </p:nvSpPr>
        <p:spPr>
          <a:xfrm>
            <a:off x="4680720" y="1506600"/>
            <a:ext cx="2420280" cy="4608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2400" b="1" u="none" strike="noStrike">
                <a:solidFill>
                  <a:schemeClr val="dk1"/>
                </a:solidFill>
                <a:effectLst/>
                <a:uFillTx/>
                <a:latin typeface="Arial Narrow"/>
              </a:rPr>
              <a:t>Complete</a:t>
            </a:r>
            <a:endParaRPr lang="en-US" sz="2400" b="0" u="none" strike="noStrike">
              <a:solidFill>
                <a:srgbClr val="000000"/>
              </a:solidFill>
              <a:effectLst/>
              <a:uFillTx/>
              <a:latin typeface="Arial"/>
            </a:endParaRPr>
          </a:p>
        </p:txBody>
      </p:sp>
      <p:sp>
        <p:nvSpPr>
          <p:cNvPr id="280" name="Rectangle 17"/>
          <p:cNvSpPr/>
          <p:nvPr/>
        </p:nvSpPr>
        <p:spPr>
          <a:xfrm>
            <a:off x="685800" y="3200400"/>
            <a:ext cx="2420280" cy="4608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2400" b="1" u="none" strike="noStrike">
                <a:solidFill>
                  <a:schemeClr val="dk1"/>
                </a:solidFill>
                <a:effectLst/>
                <a:uFillTx/>
                <a:latin typeface="Arial Narrow"/>
              </a:rPr>
              <a:t>Non-hemolytic</a:t>
            </a:r>
            <a:endParaRPr lang="en-US" sz="2400" b="0" u="none" strike="noStrike">
              <a:solidFill>
                <a:srgbClr val="000000"/>
              </a:solidFill>
              <a:effectLst/>
              <a:uFillTx/>
              <a:latin typeface="Arial"/>
            </a:endParaRPr>
          </a:p>
        </p:txBody>
      </p:sp>
      <p:cxnSp>
        <p:nvCxnSpPr>
          <p:cNvPr id="281" name="Straight Connector 1"/>
          <p:cNvCxnSpPr/>
          <p:nvPr/>
        </p:nvCxnSpPr>
        <p:spPr>
          <a:xfrm>
            <a:off x="152280" y="874800"/>
            <a:ext cx="8611200" cy="720"/>
          </a:xfrm>
          <a:prstGeom prst="straightConnector1">
            <a:avLst/>
          </a:prstGeom>
          <a:ln w="31750">
            <a:solidFill>
              <a:srgbClr val="002060"/>
            </a:solidFill>
            <a:round/>
          </a:ln>
        </p:spPr>
      </p:cxnSp>
      <p:cxnSp>
        <p:nvCxnSpPr>
          <p:cNvPr id="282" name="Straight Connector 2"/>
          <p:cNvCxnSpPr/>
          <p:nvPr/>
        </p:nvCxnSpPr>
        <p:spPr>
          <a:xfrm>
            <a:off x="266400" y="6019560"/>
            <a:ext cx="8611560" cy="720"/>
          </a:xfrm>
          <a:prstGeom prst="straightConnector1">
            <a:avLst/>
          </a:prstGeom>
          <a:ln w="31750">
            <a:solidFill>
              <a:srgbClr val="002060"/>
            </a:solidFill>
            <a:round/>
          </a:ln>
        </p:spPr>
      </p:cxnSp>
      <p:sp>
        <p:nvSpPr>
          <p:cNvPr id="283" name="Rectangle 12"/>
          <p:cNvSpPr/>
          <p:nvPr/>
        </p:nvSpPr>
        <p:spPr>
          <a:xfrm>
            <a:off x="0" y="1083240"/>
            <a:ext cx="2891520" cy="516960"/>
          </a:xfrm>
          <a:prstGeom prst="rect">
            <a:avLst/>
          </a:prstGeom>
          <a:noFill/>
          <a:ln w="0">
            <a:noFill/>
          </a:ln>
        </p:spPr>
        <p:style>
          <a:lnRef idx="0"/>
          <a:fillRef idx="0"/>
          <a:effectRef idx="0"/>
          <a:fontRef idx="minor"/>
        </p:style>
        <p:txBody>
          <a:bodyPr wrap="none" lIns="90000" rIns="90000" tIns="45000" bIns="45000" anchor="t">
            <a:spAutoFit/>
          </a:bodyPr>
          <a:p>
            <a:pPr marL="216000" indent="-216000" defTabSz="914400">
              <a:lnSpc>
                <a:spcPct val="100000"/>
              </a:lnSpc>
              <a:buClr>
                <a:srgbClr val="000000"/>
              </a:buClr>
              <a:buFont typeface="Arial"/>
              <a:buChar char="•"/>
            </a:pPr>
            <a:r>
              <a:rPr lang="en-US" sz="1800" b="0" i="1" u="none" strike="noStrike">
                <a:solidFill>
                  <a:schemeClr val="dk1"/>
                </a:solidFill>
                <a:effectLst/>
                <a:uFillTx/>
                <a:latin typeface="Calibri"/>
              </a:rPr>
              <a:t> </a:t>
            </a:r>
            <a:r>
              <a:rPr lang="en-US" sz="2800" b="0" i="1" u="none" strike="noStrike">
                <a:solidFill>
                  <a:schemeClr val="dk1"/>
                </a:solidFill>
                <a:effectLst/>
                <a:uFillTx/>
                <a:latin typeface="Calibri"/>
              </a:rPr>
              <a:t>S. pneumoniae</a:t>
            </a:r>
            <a:r>
              <a:rPr lang="en-US" sz="2800" b="0" u="none" strike="noStrike">
                <a:solidFill>
                  <a:schemeClr val="dk1"/>
                </a:solidFill>
                <a:effectLst/>
                <a:uFillTx/>
                <a:latin typeface="Calibri"/>
              </a:rPr>
              <a:t> </a:t>
            </a:r>
            <a:endParaRPr lang="en-US" sz="28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84" name="Picture 2" descr="H. pylori"/>
          <p:cNvPicPr/>
          <p:nvPr/>
        </p:nvPicPr>
        <p:blipFill>
          <a:blip r:embed="rId1"/>
          <a:stretch/>
        </p:blipFill>
        <p:spPr>
          <a:xfrm>
            <a:off x="1236600" y="3044880"/>
            <a:ext cx="3885480" cy="2593440"/>
          </a:xfrm>
          <a:prstGeom prst="rect">
            <a:avLst/>
          </a:prstGeom>
          <a:noFill/>
          <a:ln w="0">
            <a:noFill/>
          </a:ln>
        </p:spPr>
      </p:pic>
      <p:sp>
        <p:nvSpPr>
          <p:cNvPr id="285" name="Text Box 2"/>
          <p:cNvSpPr/>
          <p:nvPr/>
        </p:nvSpPr>
        <p:spPr>
          <a:xfrm>
            <a:off x="228600" y="304920"/>
            <a:ext cx="8533800" cy="394560"/>
          </a:xfrm>
          <a:prstGeom prst="rect">
            <a:avLst/>
          </a:prstGeom>
          <a:noFill/>
          <a:ln w="9525">
            <a:noFill/>
          </a:ln>
        </p:spPr>
        <p:style>
          <a:lnRef idx="0"/>
          <a:fillRef idx="0"/>
          <a:effectRef idx="0"/>
          <a:fontRef idx="minor"/>
        </p:style>
        <p:txBody>
          <a:bodyPr lIns="90000" rIns="90000" tIns="45000" bIns="45000" anchor="t">
            <a:noAutofit/>
          </a:bodyPr>
          <a:p>
            <a:pPr algn="ctr" defTabSz="914400">
              <a:lnSpc>
                <a:spcPct val="100000"/>
              </a:lnSpc>
            </a:pPr>
            <a:r>
              <a:rPr lang="en-US" sz="3600" b="1" u="none" strike="noStrike">
                <a:solidFill>
                  <a:schemeClr val="dk1">
                    <a:lumMod val="85000"/>
                    <a:lumOff val="15000"/>
                  </a:schemeClr>
                </a:solidFill>
                <a:effectLst/>
                <a:uFillTx/>
                <a:latin typeface="Arial"/>
              </a:rPr>
              <a:t>The VacA (   ) cytotoxin of </a:t>
            </a:r>
            <a:r>
              <a:rPr lang="en-US" sz="3600" b="1" i="1" u="none" strike="noStrike">
                <a:solidFill>
                  <a:schemeClr val="dk1">
                    <a:lumMod val="85000"/>
                    <a:lumOff val="15000"/>
                  </a:schemeClr>
                </a:solidFill>
                <a:effectLst/>
                <a:uFillTx/>
                <a:latin typeface="Arial"/>
              </a:rPr>
              <a:t>Helicobacter pylori</a:t>
            </a:r>
            <a:endParaRPr lang="en-US" sz="3600" b="0" u="none" strike="noStrike">
              <a:solidFill>
                <a:srgbClr val="000000"/>
              </a:solidFill>
              <a:effectLst/>
              <a:uFillTx/>
              <a:latin typeface="Arial"/>
            </a:endParaRPr>
          </a:p>
          <a:p>
            <a:pPr algn="ctr" defTabSz="914400">
              <a:lnSpc>
                <a:spcPct val="100000"/>
              </a:lnSpc>
            </a:pPr>
            <a:endParaRPr lang="en-US" sz="1800" b="0" u="none" strike="noStrike">
              <a:solidFill>
                <a:srgbClr val="000000"/>
              </a:solidFill>
              <a:effectLst/>
              <a:uFillTx/>
              <a:latin typeface="Arial"/>
            </a:endParaRPr>
          </a:p>
          <a:p>
            <a:pPr algn="ctr" defTabSz="914400">
              <a:lnSpc>
                <a:spcPct val="100000"/>
              </a:lnSpc>
            </a:pPr>
            <a:endParaRPr lang="en-US" sz="1800" b="0" u="none" strike="noStrike">
              <a:solidFill>
                <a:srgbClr val="000000"/>
              </a:solidFill>
              <a:effectLst/>
              <a:uFillTx/>
              <a:latin typeface="Arial"/>
            </a:endParaRPr>
          </a:p>
          <a:p>
            <a:pPr marL="285840" indent="-285840" defTabSz="914400">
              <a:lnSpc>
                <a:spcPct val="100000"/>
              </a:lnSpc>
              <a:buClr>
                <a:srgbClr val="262626"/>
              </a:buClr>
              <a:buFont typeface="Arial"/>
              <a:buChar char="•"/>
            </a:pPr>
            <a:r>
              <a:rPr lang="en-US" sz="1800" b="1" i="1" u="none" strike="noStrike">
                <a:solidFill>
                  <a:schemeClr val="dk1">
                    <a:lumMod val="85000"/>
                    <a:lumOff val="15000"/>
                  </a:schemeClr>
                </a:solidFill>
                <a:effectLst/>
                <a:uFillTx/>
                <a:latin typeface="Arial"/>
              </a:rPr>
              <a:t>H. pylori</a:t>
            </a:r>
            <a:r>
              <a:rPr lang="en-US" sz="1800" b="1" u="none" strike="noStrike">
                <a:solidFill>
                  <a:schemeClr val="dk1">
                    <a:lumMod val="85000"/>
                    <a:lumOff val="15000"/>
                  </a:schemeClr>
                </a:solidFill>
                <a:effectLst/>
                <a:uFillTx/>
                <a:latin typeface="Arial"/>
              </a:rPr>
              <a:t> causes gastric ulcers</a:t>
            </a:r>
            <a:endParaRPr lang="en-US" sz="1800" b="0" u="none" strike="noStrike">
              <a:solidFill>
                <a:srgbClr val="000000"/>
              </a:solidFill>
              <a:effectLst/>
              <a:uFillTx/>
              <a:latin typeface="Arial"/>
            </a:endParaRPr>
          </a:p>
          <a:p>
            <a:pPr marL="285840" indent="-285840" defTabSz="914400">
              <a:lnSpc>
                <a:spcPct val="100000"/>
              </a:lnSpc>
              <a:buClr>
                <a:srgbClr val="262626"/>
              </a:buClr>
              <a:buFont typeface="Arial"/>
              <a:buChar char="•"/>
            </a:pPr>
            <a:r>
              <a:rPr lang="en-US" sz="1800" b="1" i="1" u="none" strike="noStrike">
                <a:solidFill>
                  <a:schemeClr val="dk1">
                    <a:lumMod val="85000"/>
                    <a:lumOff val="15000"/>
                  </a:schemeClr>
                </a:solidFill>
                <a:effectLst/>
                <a:uFillTx/>
                <a:latin typeface="Arial"/>
              </a:rPr>
              <a:t>H. pylori</a:t>
            </a:r>
            <a:r>
              <a:rPr lang="en-US" sz="1800" b="1" u="none" strike="noStrike">
                <a:solidFill>
                  <a:schemeClr val="dk1">
                    <a:lumMod val="85000"/>
                    <a:lumOff val="15000"/>
                  </a:schemeClr>
                </a:solidFill>
                <a:effectLst/>
                <a:uFillTx/>
                <a:latin typeface="Arial"/>
              </a:rPr>
              <a:t> found in subgingival plaque</a:t>
            </a:r>
            <a:endParaRPr lang="en-US" sz="1800" b="0" u="none" strike="noStrike">
              <a:solidFill>
                <a:srgbClr val="000000"/>
              </a:solidFill>
              <a:effectLst/>
              <a:uFillTx/>
              <a:latin typeface="Arial"/>
            </a:endParaRPr>
          </a:p>
          <a:p>
            <a:pPr marL="285840" indent="-285840" defTabSz="914400">
              <a:lnSpc>
                <a:spcPct val="100000"/>
              </a:lnSpc>
              <a:buClr>
                <a:srgbClr val="262626"/>
              </a:buClr>
              <a:buFont typeface="Arial"/>
              <a:buChar char="•"/>
            </a:pPr>
            <a:r>
              <a:rPr lang="en-US" sz="1800" b="1" u="none" strike="noStrike">
                <a:solidFill>
                  <a:schemeClr val="dk1">
                    <a:lumMod val="85000"/>
                    <a:lumOff val="15000"/>
                  </a:schemeClr>
                </a:solidFill>
                <a:effectLst/>
                <a:uFillTx/>
                <a:latin typeface="Arial"/>
              </a:rPr>
              <a:t>VacA interferes with the process of antigen presentation </a:t>
            </a: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r>
              <a:rPr lang="en-US" sz="2000" b="1" i="1" u="none" strike="noStrike">
                <a:solidFill>
                  <a:srgbClr val="002060"/>
                </a:solidFill>
                <a:effectLst/>
                <a:uFillTx/>
                <a:latin typeface="Arial"/>
              </a:rPr>
              <a:t>VacA helps H. pylori evade the adaptive immune response</a:t>
            </a:r>
            <a:endParaRPr lang="en-US" sz="2000" b="0" u="none" strike="noStrike">
              <a:solidFill>
                <a:srgbClr val="000000"/>
              </a:solidFill>
              <a:effectLst/>
              <a:uFillTx/>
              <a:latin typeface="Arial"/>
            </a:endParaRPr>
          </a:p>
        </p:txBody>
      </p:sp>
      <p:sp>
        <p:nvSpPr>
          <p:cNvPr id="286" name="AutoShape 5"/>
          <p:cNvSpPr/>
          <p:nvPr/>
        </p:nvSpPr>
        <p:spPr>
          <a:xfrm rot="7491000">
            <a:off x="1609200" y="4116240"/>
            <a:ext cx="608760" cy="151560"/>
          </a:xfrm>
          <a:prstGeom prst="rightArrow">
            <a:avLst>
              <a:gd name="adj1" fmla="val 50000"/>
              <a:gd name="adj2" fmla="val 100000"/>
            </a:avLst>
          </a:prstGeom>
          <a:solidFill>
            <a:schemeClr val="folHlink"/>
          </a:solidFill>
          <a:ln w="9525">
            <a:solidFill>
              <a:srgbClr val="000000"/>
            </a:solidFill>
            <a:miter/>
          </a:ln>
        </p:spPr>
        <p:style>
          <a:lnRef idx="0"/>
          <a:fillRef idx="0"/>
          <a:effectRef idx="0"/>
          <a:fontRef idx="minor"/>
        </p:style>
        <p:txBody>
          <a:bodyPr wrap="none" lIns="90000" rIns="90000" tIns="31320" bIns="31320" anchor="ctr">
            <a:noAutofit/>
          </a:bodyPr>
          <a:p>
            <a:pPr defTabSz="914400">
              <a:lnSpc>
                <a:spcPct val="100000"/>
              </a:lnSpc>
            </a:pPr>
            <a:endParaRPr lang="en-US" sz="1800" b="0" u="none" strike="noStrike">
              <a:solidFill>
                <a:schemeClr val="dk1">
                  <a:lumMod val="85000"/>
                  <a:lumOff val="15000"/>
                </a:schemeClr>
              </a:solidFill>
              <a:effectLst/>
              <a:uFillTx/>
              <a:latin typeface="Calibri"/>
            </a:endParaRPr>
          </a:p>
        </p:txBody>
      </p:sp>
      <p:sp>
        <p:nvSpPr>
          <p:cNvPr id="287" name="AutoShape 6"/>
          <p:cNvSpPr/>
          <p:nvPr/>
        </p:nvSpPr>
        <p:spPr>
          <a:xfrm rot="7491000">
            <a:off x="2393640" y="4922640"/>
            <a:ext cx="608760" cy="151560"/>
          </a:xfrm>
          <a:prstGeom prst="rightArrow">
            <a:avLst>
              <a:gd name="adj1" fmla="val 50000"/>
              <a:gd name="adj2" fmla="val 100000"/>
            </a:avLst>
          </a:prstGeom>
          <a:solidFill>
            <a:schemeClr val="folHlink"/>
          </a:solidFill>
          <a:ln w="9525">
            <a:solidFill>
              <a:srgbClr val="000000"/>
            </a:solidFill>
            <a:miter/>
          </a:ln>
        </p:spPr>
        <p:style>
          <a:lnRef idx="0"/>
          <a:fillRef idx="0"/>
          <a:effectRef idx="0"/>
          <a:fontRef idx="minor"/>
        </p:style>
        <p:txBody>
          <a:bodyPr wrap="none" lIns="90000" rIns="90000" tIns="31320" bIns="31320" anchor="ctr">
            <a:noAutofit/>
          </a:bodyPr>
          <a:p>
            <a:pPr defTabSz="914400">
              <a:lnSpc>
                <a:spcPct val="100000"/>
              </a:lnSpc>
            </a:pPr>
            <a:endParaRPr lang="en-US" sz="1800" b="0" u="none" strike="noStrike">
              <a:solidFill>
                <a:schemeClr val="dk1">
                  <a:lumMod val="85000"/>
                  <a:lumOff val="15000"/>
                </a:schemeClr>
              </a:solidFill>
              <a:effectLst/>
              <a:uFillTx/>
              <a:latin typeface="Calibri"/>
            </a:endParaRPr>
          </a:p>
        </p:txBody>
      </p:sp>
      <p:sp>
        <p:nvSpPr>
          <p:cNvPr id="288" name="AutoShape 7"/>
          <p:cNvSpPr/>
          <p:nvPr/>
        </p:nvSpPr>
        <p:spPr>
          <a:xfrm rot="18175800">
            <a:off x="2775960" y="3748680"/>
            <a:ext cx="456480" cy="151560"/>
          </a:xfrm>
          <a:prstGeom prst="rightArrow">
            <a:avLst>
              <a:gd name="adj1" fmla="val 50000"/>
              <a:gd name="adj2" fmla="val 75000"/>
            </a:avLst>
          </a:prstGeom>
          <a:solidFill>
            <a:schemeClr val="folHlink"/>
          </a:solidFill>
          <a:ln w="9525">
            <a:solidFill>
              <a:srgbClr val="000000"/>
            </a:solidFill>
            <a:miter/>
          </a:ln>
        </p:spPr>
        <p:style>
          <a:lnRef idx="0"/>
          <a:fillRef idx="0"/>
          <a:effectRef idx="0"/>
          <a:fontRef idx="minor"/>
        </p:style>
        <p:txBody>
          <a:bodyPr wrap="none" lIns="90000" rIns="90000" tIns="31320" bIns="31320" anchor="ctr">
            <a:noAutofit/>
          </a:bodyPr>
          <a:p>
            <a:pPr defTabSz="914400">
              <a:lnSpc>
                <a:spcPct val="100000"/>
              </a:lnSpc>
            </a:pPr>
            <a:endParaRPr lang="en-US" sz="1800" b="0" u="none" strike="noStrike">
              <a:solidFill>
                <a:schemeClr val="dk1">
                  <a:lumMod val="85000"/>
                  <a:lumOff val="15000"/>
                </a:schemeClr>
              </a:solidFill>
              <a:effectLst/>
              <a:uFillTx/>
              <a:latin typeface="Calibri"/>
            </a:endParaRPr>
          </a:p>
        </p:txBody>
      </p:sp>
      <p:sp>
        <p:nvSpPr>
          <p:cNvPr id="289" name="Oval 8"/>
          <p:cNvSpPr/>
          <p:nvPr/>
        </p:nvSpPr>
        <p:spPr>
          <a:xfrm>
            <a:off x="1505880" y="4562280"/>
            <a:ext cx="227880" cy="227880"/>
          </a:xfrm>
          <a:prstGeom prst="ellipse">
            <a:avLst/>
          </a:prstGeom>
          <a:solidFill>
            <a:srgbClr val="ff9900"/>
          </a:solidFill>
          <a:ln w="9525">
            <a:solidFill>
              <a:srgbClr val="000000"/>
            </a:solidFill>
            <a:round/>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lumMod val="85000"/>
                  <a:lumOff val="15000"/>
                </a:schemeClr>
              </a:solidFill>
              <a:effectLst/>
              <a:uFillTx/>
              <a:latin typeface="Calibri"/>
            </a:endParaRPr>
          </a:p>
        </p:txBody>
      </p:sp>
      <p:sp>
        <p:nvSpPr>
          <p:cNvPr id="290" name="Oval 9"/>
          <p:cNvSpPr/>
          <p:nvPr/>
        </p:nvSpPr>
        <p:spPr>
          <a:xfrm>
            <a:off x="2232360" y="5219640"/>
            <a:ext cx="227880" cy="227880"/>
          </a:xfrm>
          <a:prstGeom prst="ellipse">
            <a:avLst/>
          </a:prstGeom>
          <a:solidFill>
            <a:srgbClr val="ff9900"/>
          </a:solidFill>
          <a:ln w="9525">
            <a:solidFill>
              <a:srgbClr val="000000"/>
            </a:solidFill>
            <a:round/>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lumMod val="85000"/>
                  <a:lumOff val="15000"/>
                </a:schemeClr>
              </a:solidFill>
              <a:effectLst/>
              <a:uFillTx/>
              <a:latin typeface="Calibri"/>
            </a:endParaRPr>
          </a:p>
        </p:txBody>
      </p:sp>
      <p:sp>
        <p:nvSpPr>
          <p:cNvPr id="291" name="Oval 10"/>
          <p:cNvSpPr/>
          <p:nvPr/>
        </p:nvSpPr>
        <p:spPr>
          <a:xfrm>
            <a:off x="3147480" y="3267720"/>
            <a:ext cx="227880" cy="227880"/>
          </a:xfrm>
          <a:prstGeom prst="ellipse">
            <a:avLst/>
          </a:prstGeom>
          <a:solidFill>
            <a:srgbClr val="ff9900"/>
          </a:solidFill>
          <a:ln w="9525">
            <a:solidFill>
              <a:srgbClr val="000000"/>
            </a:solidFill>
            <a:round/>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lumMod val="85000"/>
                  <a:lumOff val="15000"/>
                </a:schemeClr>
              </a:solidFill>
              <a:effectLst/>
              <a:uFillTx/>
              <a:latin typeface="Calibri"/>
            </a:endParaRPr>
          </a:p>
        </p:txBody>
      </p:sp>
      <p:sp>
        <p:nvSpPr>
          <p:cNvPr id="292" name="Oval 11"/>
          <p:cNvSpPr/>
          <p:nvPr/>
        </p:nvSpPr>
        <p:spPr>
          <a:xfrm>
            <a:off x="4114800" y="533520"/>
            <a:ext cx="151560" cy="227880"/>
          </a:xfrm>
          <a:prstGeom prst="ellipse">
            <a:avLst/>
          </a:prstGeom>
          <a:solidFill>
            <a:srgbClr val="ff9900"/>
          </a:solidFill>
          <a:ln w="9525">
            <a:solidFill>
              <a:srgbClr val="000000"/>
            </a:solidFill>
            <a:round/>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lumMod val="85000"/>
                  <a:lumOff val="15000"/>
                </a:schemeClr>
              </a:solidFill>
              <a:effectLst/>
              <a:uFillTx/>
              <a:latin typeface="Calibri"/>
            </a:endParaRPr>
          </a:p>
        </p:txBody>
      </p:sp>
      <p:sp>
        <p:nvSpPr>
          <p:cNvPr id="293" name="Rectangle 12"/>
          <p:cNvSpPr/>
          <p:nvPr/>
        </p:nvSpPr>
        <p:spPr>
          <a:xfrm>
            <a:off x="372240" y="6451560"/>
            <a:ext cx="282780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E.g., Molinari et al, </a:t>
            </a:r>
            <a:r>
              <a:rPr lang="en-US" sz="1200" b="1" i="1" u="none" strike="noStrike">
                <a:solidFill>
                  <a:schemeClr val="dk1"/>
                </a:solidFill>
                <a:effectLst/>
                <a:uFillTx/>
                <a:latin typeface="Arial Narrow"/>
              </a:rPr>
              <a:t>J Exp Med</a:t>
            </a:r>
            <a:r>
              <a:rPr lang="en-US" sz="1200" b="1" u="none" strike="noStrike">
                <a:solidFill>
                  <a:schemeClr val="dk1"/>
                </a:solidFill>
                <a:effectLst/>
                <a:uFillTx/>
                <a:latin typeface="Arial Narrow"/>
              </a:rPr>
              <a:t>, 1998</a:t>
            </a:r>
            <a:endParaRPr lang="en-US" sz="1200" b="0" u="none" strike="noStrike">
              <a:solidFill>
                <a:srgbClr val="000000"/>
              </a:solidFill>
              <a:effectLst/>
              <a:uFillTx/>
              <a:latin typeface="Arial"/>
            </a:endParaRPr>
          </a:p>
        </p:txBody>
      </p:sp>
      <p:sp>
        <p:nvSpPr>
          <p:cNvPr id="294" name="Rectangle 13"/>
          <p:cNvSpPr/>
          <p:nvPr/>
        </p:nvSpPr>
        <p:spPr>
          <a:xfrm rot="16200000">
            <a:off x="297000" y="4110480"/>
            <a:ext cx="1565640" cy="245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000" b="0" u="none" strike="noStrike">
                <a:solidFill>
                  <a:srgbClr val="666666"/>
                </a:solidFill>
                <a:effectLst/>
                <a:uFillTx/>
                <a:latin typeface="Benton-Sans"/>
              </a:rPr>
              <a:t>Image by lucadp/iStock</a:t>
            </a:r>
            <a:endParaRPr lang="en-US" sz="1000" b="0" u="none" strike="noStrike">
              <a:solidFill>
                <a:srgbClr val="000000"/>
              </a:solidFill>
              <a:effectLst/>
              <a:uFillTx/>
              <a:latin typeface="Arial"/>
            </a:endParaRPr>
          </a:p>
        </p:txBody>
      </p:sp>
      <p:cxnSp>
        <p:nvCxnSpPr>
          <p:cNvPr id="295" name="Straight Connector 2"/>
          <p:cNvCxnSpPr/>
          <p:nvPr/>
        </p:nvCxnSpPr>
        <p:spPr>
          <a:xfrm>
            <a:off x="162720" y="1600200"/>
            <a:ext cx="8611200" cy="720"/>
          </a:xfrm>
          <a:prstGeom prst="straightConnector1">
            <a:avLst/>
          </a:prstGeom>
          <a:ln w="31750">
            <a:solidFill>
              <a:srgbClr val="002060"/>
            </a:solidFill>
            <a:round/>
          </a:ln>
        </p:spPr>
      </p:cxnSp>
      <p:cxnSp>
        <p:nvCxnSpPr>
          <p:cNvPr id="296" name="Straight Connector 14"/>
          <p:cNvCxnSpPr/>
          <p:nvPr/>
        </p:nvCxnSpPr>
        <p:spPr>
          <a:xfrm>
            <a:off x="152280" y="632448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97" name="Picture 2" descr="Figure 1.">
            <a:hlinkClick r:id="rId1"/>
          </p:cNvPr>
          <p:cNvPicPr/>
          <p:nvPr/>
        </p:nvPicPr>
        <p:blipFill>
          <a:blip r:embed="rId2"/>
          <a:stretch/>
        </p:blipFill>
        <p:spPr>
          <a:xfrm>
            <a:off x="228600" y="1828800"/>
            <a:ext cx="4190400" cy="1847160"/>
          </a:xfrm>
          <a:prstGeom prst="rect">
            <a:avLst/>
          </a:prstGeom>
          <a:noFill/>
          <a:ln w="0">
            <a:noFill/>
          </a:ln>
        </p:spPr>
      </p:pic>
      <p:sp>
        <p:nvSpPr>
          <p:cNvPr id="298" name="Text Box 2"/>
          <p:cNvSpPr/>
          <p:nvPr/>
        </p:nvSpPr>
        <p:spPr>
          <a:xfrm>
            <a:off x="228600" y="304920"/>
            <a:ext cx="8533800" cy="394560"/>
          </a:xfrm>
          <a:prstGeom prst="rect">
            <a:avLst/>
          </a:prstGeom>
          <a:noFill/>
          <a:ln w="9525">
            <a:noFill/>
          </a:ln>
        </p:spPr>
        <p:style>
          <a:lnRef idx="0"/>
          <a:fillRef idx="0"/>
          <a:effectRef idx="0"/>
          <a:fontRef idx="minor"/>
        </p:style>
        <p:txBody>
          <a:bodyPr lIns="90000" rIns="90000" tIns="45000" bIns="45000" anchor="t">
            <a:noAutofit/>
          </a:bodyPr>
          <a:p>
            <a:pPr algn="ctr" defTabSz="914400">
              <a:lnSpc>
                <a:spcPct val="100000"/>
              </a:lnSpc>
            </a:pPr>
            <a:r>
              <a:rPr lang="en-US" sz="3600" b="1" u="none" strike="noStrike">
                <a:solidFill>
                  <a:schemeClr val="dk1">
                    <a:lumMod val="85000"/>
                    <a:lumOff val="15000"/>
                  </a:schemeClr>
                </a:solidFill>
                <a:effectLst/>
                <a:uFillTx/>
                <a:latin typeface="Arial"/>
              </a:rPr>
              <a:t>Capsules and S-layers</a:t>
            </a:r>
            <a:endParaRPr lang="en-US" sz="3600" b="0" u="none" strike="noStrike">
              <a:solidFill>
                <a:srgbClr val="000000"/>
              </a:solidFill>
              <a:effectLst/>
              <a:uFillTx/>
              <a:latin typeface="Arial"/>
            </a:endParaRPr>
          </a:p>
          <a:p>
            <a:pPr algn="ctr" defTabSz="914400">
              <a:lnSpc>
                <a:spcPct val="100000"/>
              </a:lnSpc>
            </a:pPr>
            <a:endParaRPr lang="en-US" sz="1800" b="0" u="none" strike="noStrike">
              <a:solidFill>
                <a:srgbClr val="000000"/>
              </a:solidFill>
              <a:effectLst/>
              <a:uFillTx/>
              <a:latin typeface="Arial"/>
            </a:endParaRPr>
          </a:p>
        </p:txBody>
      </p:sp>
      <p:sp>
        <p:nvSpPr>
          <p:cNvPr id="299" name="Rectangle 4"/>
          <p:cNvSpPr/>
          <p:nvPr/>
        </p:nvSpPr>
        <p:spPr>
          <a:xfrm>
            <a:off x="228600" y="3886200"/>
            <a:ext cx="4190400" cy="1199520"/>
          </a:xfrm>
          <a:prstGeom prst="rect">
            <a:avLst/>
          </a:prstGeom>
          <a:noFill/>
          <a:ln w="0">
            <a:noFill/>
          </a:ln>
        </p:spPr>
        <p:style>
          <a:lnRef idx="0"/>
          <a:fillRef idx="0"/>
          <a:effectRef idx="0"/>
          <a:fontRef idx="minor"/>
        </p:style>
        <p:txBody>
          <a:bodyPr lIns="90000" rIns="90000" tIns="45000" bIns="45000" anchor="t">
            <a:spAutoFit/>
          </a:bodyPr>
          <a:p>
            <a:pPr marL="343080" indent="-343080" defTabSz="914400">
              <a:lnSpc>
                <a:spcPct val="100000"/>
              </a:lnSpc>
              <a:tabLst>
                <a:tab algn="l" pos="0"/>
              </a:tabLst>
            </a:pPr>
            <a:r>
              <a:rPr lang="en-US" sz="1800" b="0" u="none" strike="noStrike">
                <a:solidFill>
                  <a:schemeClr val="dk1"/>
                </a:solidFill>
                <a:effectLst/>
                <a:uFillTx/>
                <a:latin typeface="Calibri"/>
              </a:rPr>
              <a:t>(A) </a:t>
            </a:r>
            <a:r>
              <a:rPr lang="en-US" sz="1800" b="0" i="1" u="none" strike="noStrike">
                <a:solidFill>
                  <a:schemeClr val="dk1"/>
                </a:solidFill>
                <a:effectLst/>
                <a:uFillTx/>
                <a:latin typeface="Calibri"/>
              </a:rPr>
              <a:t>T. forsythia</a:t>
            </a:r>
            <a:r>
              <a:rPr lang="en-US" sz="1800" b="0" u="none" strike="noStrike">
                <a:solidFill>
                  <a:schemeClr val="dk1"/>
                </a:solidFill>
                <a:effectLst/>
                <a:uFillTx/>
                <a:latin typeface="Calibri"/>
              </a:rPr>
              <a:t> ATCC 43037 wild-type cell</a:t>
            </a:r>
            <a:endParaRPr lang="en-US" sz="1800" b="0" u="none" strike="noStrike">
              <a:solidFill>
                <a:srgbClr val="000000"/>
              </a:solidFill>
              <a:effectLst/>
              <a:uFillTx/>
              <a:latin typeface="Arial"/>
            </a:endParaRPr>
          </a:p>
          <a:p>
            <a:pPr marL="343080" defTabSz="914400">
              <a:lnSpc>
                <a:spcPct val="100000"/>
              </a:lnSpc>
              <a:tabLst>
                <a:tab algn="l" pos="0"/>
              </a:tabLst>
            </a:pPr>
            <a:endParaRPr lang="en-US" sz="1800" b="0" u="none" strike="noStrike">
              <a:solidFill>
                <a:srgbClr val="000000"/>
              </a:solidFill>
              <a:effectLst/>
              <a:uFillTx/>
              <a:latin typeface="Arial"/>
            </a:endParaRPr>
          </a:p>
          <a:p>
            <a:pPr marL="343080" indent="-343080" defTabSz="914400">
              <a:lnSpc>
                <a:spcPct val="100000"/>
              </a:lnSpc>
              <a:tabLst>
                <a:tab algn="l" pos="0"/>
              </a:tabLst>
            </a:pPr>
            <a:r>
              <a:rPr lang="en-US" sz="1800" b="0" u="none" strike="noStrike">
                <a:solidFill>
                  <a:schemeClr val="dk1"/>
                </a:solidFill>
                <a:effectLst/>
                <a:uFillTx/>
                <a:latin typeface="Calibri"/>
              </a:rPr>
              <a:t>(B) S-layer-deficient </a:t>
            </a:r>
            <a:r>
              <a:rPr lang="en-US" sz="1800" b="0" i="1" u="none" strike="noStrike">
                <a:solidFill>
                  <a:schemeClr val="dk1"/>
                </a:solidFill>
                <a:effectLst/>
                <a:uFillTx/>
                <a:latin typeface="Calibri"/>
              </a:rPr>
              <a:t>T. forsythia</a:t>
            </a:r>
            <a:r>
              <a:rPr lang="en-US" sz="1800" b="0" u="none" strike="noStrike">
                <a:solidFill>
                  <a:schemeClr val="dk1"/>
                </a:solidFill>
                <a:effectLst/>
                <a:uFillTx/>
                <a:latin typeface="Calibri"/>
              </a:rPr>
              <a:t> Δ</a:t>
            </a:r>
            <a:r>
              <a:rPr lang="en-US" sz="1800" b="0" i="1" u="none" strike="noStrike">
                <a:solidFill>
                  <a:schemeClr val="dk1"/>
                </a:solidFill>
                <a:effectLst/>
                <a:uFillTx/>
                <a:latin typeface="Calibri"/>
              </a:rPr>
              <a:t>tfsAB</a:t>
            </a:r>
            <a:r>
              <a:rPr lang="en-US" sz="1800" b="0" u="none" strike="noStrike">
                <a:solidFill>
                  <a:schemeClr val="dk1"/>
                </a:solidFill>
                <a:effectLst/>
                <a:uFillTx/>
                <a:latin typeface="Calibri"/>
              </a:rPr>
              <a:t> mutant cell</a:t>
            </a:r>
            <a:endParaRPr lang="en-US" sz="1800" b="0" u="none" strike="noStrike">
              <a:solidFill>
                <a:srgbClr val="000000"/>
              </a:solidFill>
              <a:effectLst/>
              <a:uFillTx/>
              <a:latin typeface="Arial"/>
            </a:endParaRPr>
          </a:p>
        </p:txBody>
      </p:sp>
      <p:sp>
        <p:nvSpPr>
          <p:cNvPr id="300" name="Rectangle 5"/>
          <p:cNvSpPr/>
          <p:nvPr/>
        </p:nvSpPr>
        <p:spPr>
          <a:xfrm>
            <a:off x="4572000" y="1752480"/>
            <a:ext cx="4571280" cy="3654000"/>
          </a:xfrm>
          <a:prstGeom prst="rect">
            <a:avLst/>
          </a:prstGeom>
          <a:noFill/>
          <a:ln w="0">
            <a:noFill/>
          </a:ln>
        </p:spPr>
        <p:style>
          <a:lnRef idx="0"/>
          <a:fillRef idx="0"/>
          <a:effectRef idx="0"/>
          <a:fontRef idx="minor"/>
        </p:style>
        <p:txBody>
          <a:bodyPr lIns="90000" rIns="90000" tIns="45000" bIns="45000" anchor="t">
            <a:spAutoFit/>
          </a:bodyPr>
          <a:p>
            <a:pPr marL="216000" indent="-216000" defTabSz="914400">
              <a:lnSpc>
                <a:spcPct val="100000"/>
              </a:lnSpc>
              <a:buClr>
                <a:srgbClr val="002060"/>
              </a:buClr>
              <a:buFont typeface="Arial"/>
              <a:buChar char="•"/>
            </a:pPr>
            <a:r>
              <a:rPr lang="en-US" sz="2600" b="0" u="none" strike="noStrike">
                <a:solidFill>
                  <a:srgbClr val="002060"/>
                </a:solidFill>
                <a:effectLst/>
                <a:uFillTx/>
                <a:latin typeface="Calibri"/>
              </a:rPr>
              <a:t> </a:t>
            </a:r>
            <a:r>
              <a:rPr lang="en-US" sz="2600" b="1" u="none" strike="noStrike">
                <a:solidFill>
                  <a:srgbClr val="002060"/>
                </a:solidFill>
                <a:effectLst/>
                <a:uFillTx/>
                <a:latin typeface="Calibri"/>
              </a:rPr>
              <a:t>The S-layer of </a:t>
            </a:r>
            <a:r>
              <a:rPr lang="en-US" sz="2600" b="1" i="1" u="none" strike="noStrike">
                <a:solidFill>
                  <a:srgbClr val="002060"/>
                </a:solidFill>
                <a:effectLst/>
                <a:uFillTx/>
                <a:latin typeface="Calibri"/>
              </a:rPr>
              <a:t>Tannerella forsythia</a:t>
            </a:r>
            <a:r>
              <a:rPr lang="en-US" sz="2600" b="1" u="none" strike="noStrike">
                <a:solidFill>
                  <a:srgbClr val="002060"/>
                </a:solidFill>
                <a:effectLst/>
                <a:uFillTx/>
                <a:latin typeface="Calibri"/>
              </a:rPr>
              <a:t>, e.g., is an important virulence factor that attenuates the host immune response to this pathogen by blocking bacterial recognition by the innate immune system (TLRs).</a:t>
            </a:r>
            <a:endParaRPr lang="en-US" sz="2600" b="0" u="none" strike="noStrike">
              <a:solidFill>
                <a:srgbClr val="000000"/>
              </a:solidFill>
              <a:effectLst/>
              <a:uFillTx/>
              <a:latin typeface="Arial"/>
            </a:endParaRPr>
          </a:p>
        </p:txBody>
      </p:sp>
      <p:cxnSp>
        <p:nvCxnSpPr>
          <p:cNvPr id="301" name="Straight Connector 9"/>
          <p:cNvCxnSpPr/>
          <p:nvPr/>
        </p:nvCxnSpPr>
        <p:spPr>
          <a:xfrm>
            <a:off x="4572000" y="1371600"/>
            <a:ext cx="720" cy="4496400"/>
          </a:xfrm>
          <a:prstGeom prst="straightConnector1">
            <a:avLst/>
          </a:prstGeom>
          <a:ln w="0">
            <a:solidFill>
              <a:srgbClr val="000000"/>
            </a:solidFill>
          </a:ln>
        </p:spPr>
      </p:cxnSp>
      <p:sp>
        <p:nvSpPr>
          <p:cNvPr id="302" name="TextBox 10"/>
          <p:cNvSpPr/>
          <p:nvPr/>
        </p:nvSpPr>
        <p:spPr>
          <a:xfrm rot="16200000">
            <a:off x="-1833480" y="3168000"/>
            <a:ext cx="390708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0" u="none" strike="noStrike">
                <a:solidFill>
                  <a:schemeClr val="dk1"/>
                </a:solidFill>
                <a:effectLst/>
                <a:uFillTx/>
                <a:latin typeface="Arial Narrow"/>
              </a:rPr>
              <a:t>Image: Index of /images/8/89 (kenyon.edu)</a:t>
            </a:r>
            <a:endParaRPr lang="en-US" sz="1200" b="0" u="none" strike="noStrike">
              <a:solidFill>
                <a:srgbClr val="000000"/>
              </a:solidFill>
              <a:effectLst/>
              <a:uFillTx/>
              <a:latin typeface="Arial"/>
            </a:endParaRPr>
          </a:p>
        </p:txBody>
      </p:sp>
      <p:cxnSp>
        <p:nvCxnSpPr>
          <p:cNvPr id="303" name="Straight Connector 1"/>
          <p:cNvCxnSpPr/>
          <p:nvPr/>
        </p:nvCxnSpPr>
        <p:spPr>
          <a:xfrm>
            <a:off x="162720" y="1143000"/>
            <a:ext cx="8611200" cy="720"/>
          </a:xfrm>
          <a:prstGeom prst="straightConnector1">
            <a:avLst/>
          </a:prstGeom>
          <a:ln w="31750">
            <a:solidFill>
              <a:srgbClr val="002060"/>
            </a:solidFill>
            <a:round/>
          </a:ln>
        </p:spPr>
      </p:cxnSp>
      <p:cxnSp>
        <p:nvCxnSpPr>
          <p:cNvPr id="304" name="Straight Connector 6"/>
          <p:cNvCxnSpPr/>
          <p:nvPr/>
        </p:nvCxnSpPr>
        <p:spPr>
          <a:xfrm>
            <a:off x="152280" y="617220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05" name="Picture 2" descr="http://onlinelibrary.wiley.com/store/10.1111/j.1469-0691.2011.03460.x/asset/image_n/CLM_3460_f1.gif?v=1&amp;t=gy7m0pgi&amp;s=48640c4564c0e902f4adc97d566db20bf9d03b6c"/>
          <p:cNvPicPr/>
          <p:nvPr/>
        </p:nvPicPr>
        <p:blipFill>
          <a:blip r:embed="rId1"/>
          <a:stretch/>
        </p:blipFill>
        <p:spPr>
          <a:xfrm>
            <a:off x="379080" y="1612440"/>
            <a:ext cx="4292640" cy="3418920"/>
          </a:xfrm>
          <a:prstGeom prst="rect">
            <a:avLst/>
          </a:prstGeom>
          <a:noFill/>
          <a:ln w="0">
            <a:noFill/>
          </a:ln>
        </p:spPr>
      </p:pic>
      <p:sp>
        <p:nvSpPr>
          <p:cNvPr id="306" name="Text Box 2"/>
          <p:cNvSpPr/>
          <p:nvPr/>
        </p:nvSpPr>
        <p:spPr>
          <a:xfrm>
            <a:off x="228600" y="304920"/>
            <a:ext cx="8533800" cy="394560"/>
          </a:xfrm>
          <a:prstGeom prst="rect">
            <a:avLst/>
          </a:prstGeom>
          <a:noFill/>
          <a:ln w="9525">
            <a:noFill/>
          </a:ln>
        </p:spPr>
        <p:style>
          <a:lnRef idx="0"/>
          <a:fillRef idx="0"/>
          <a:effectRef idx="0"/>
          <a:fontRef idx="minor"/>
        </p:style>
        <p:txBody>
          <a:bodyPr lIns="90000" rIns="90000" tIns="45000" bIns="45000" anchor="t">
            <a:noAutofit/>
          </a:bodyPr>
          <a:p>
            <a:pPr algn="ctr" defTabSz="914400">
              <a:lnSpc>
                <a:spcPct val="100000"/>
              </a:lnSpc>
            </a:pPr>
            <a:r>
              <a:rPr lang="en-US" sz="3600" b="1" u="none" strike="noStrike">
                <a:solidFill>
                  <a:schemeClr val="dk1">
                    <a:lumMod val="85000"/>
                    <a:lumOff val="15000"/>
                  </a:schemeClr>
                </a:solidFill>
                <a:effectLst/>
                <a:uFillTx/>
                <a:latin typeface="Arial"/>
              </a:rPr>
              <a:t>Periplasmic flagella</a:t>
            </a:r>
            <a:endParaRPr lang="en-US" sz="3600" b="0" u="none" strike="noStrike">
              <a:solidFill>
                <a:srgbClr val="000000"/>
              </a:solidFill>
              <a:effectLst/>
              <a:uFillTx/>
              <a:latin typeface="Arial"/>
            </a:endParaRPr>
          </a:p>
          <a:p>
            <a:pPr algn="ctr" defTabSz="914400">
              <a:lnSpc>
                <a:spcPct val="100000"/>
              </a:lnSpc>
            </a:pPr>
            <a:endParaRPr lang="en-US" sz="1800" b="0" u="none" strike="noStrike">
              <a:solidFill>
                <a:srgbClr val="000000"/>
              </a:solidFill>
              <a:effectLst/>
              <a:uFillTx/>
              <a:latin typeface="Arial"/>
            </a:endParaRPr>
          </a:p>
        </p:txBody>
      </p:sp>
      <p:sp>
        <p:nvSpPr>
          <p:cNvPr id="307" name="Rectangle 4"/>
          <p:cNvSpPr/>
          <p:nvPr/>
        </p:nvSpPr>
        <p:spPr>
          <a:xfrm>
            <a:off x="4702680" y="1492560"/>
            <a:ext cx="4292640" cy="3538800"/>
          </a:xfrm>
          <a:prstGeom prst="rect">
            <a:avLst/>
          </a:prstGeom>
          <a:noFill/>
          <a:ln w="0">
            <a:noFill/>
          </a:ln>
        </p:spPr>
        <p:style>
          <a:lnRef idx="0"/>
          <a:fillRef idx="0"/>
          <a:effectRef idx="0"/>
          <a:fontRef idx="minor"/>
        </p:style>
        <p:txBody>
          <a:bodyPr lIns="90000" rIns="90000" tIns="45000" bIns="45000" anchor="t">
            <a:spAutoFit/>
          </a:bodyPr>
          <a:p>
            <a:pPr marL="216000" indent="-216000" defTabSz="914400">
              <a:lnSpc>
                <a:spcPct val="100000"/>
              </a:lnSpc>
              <a:buClr>
                <a:srgbClr val="002060"/>
              </a:buClr>
              <a:buFont typeface="Arial"/>
              <a:buChar char="•"/>
            </a:pPr>
            <a:r>
              <a:rPr lang="en-US" sz="2800" b="1" u="none" strike="noStrike">
                <a:solidFill>
                  <a:srgbClr val="002060"/>
                </a:solidFill>
                <a:effectLst/>
                <a:uFillTx/>
                <a:latin typeface="Calibri"/>
              </a:rPr>
              <a:t> Cellular invasion</a:t>
            </a:r>
            <a:endParaRPr lang="en-US" sz="2800" b="0" u="none" strike="noStrike">
              <a:solidFill>
                <a:srgbClr val="000000"/>
              </a:solidFill>
              <a:effectLst/>
              <a:uFillTx/>
              <a:latin typeface="Arial"/>
            </a:endParaRPr>
          </a:p>
          <a:p>
            <a:pPr defTabSz="914400">
              <a:lnSpc>
                <a:spcPct val="100000"/>
              </a:lnSpc>
            </a:pPr>
            <a:endParaRPr lang="en-US" sz="2800" b="0" u="none" strike="noStrike">
              <a:solidFill>
                <a:srgbClr val="000000"/>
              </a:solidFill>
              <a:effectLst/>
              <a:uFillTx/>
              <a:latin typeface="Arial"/>
            </a:endParaRPr>
          </a:p>
          <a:p>
            <a:pPr marL="216000" indent="-216000" defTabSz="914400">
              <a:lnSpc>
                <a:spcPct val="100000"/>
              </a:lnSpc>
              <a:buClr>
                <a:srgbClr val="002060"/>
              </a:buClr>
              <a:buFont typeface="Arial"/>
              <a:buChar char="•"/>
            </a:pPr>
            <a:r>
              <a:rPr lang="en-US" sz="2800" b="1" u="none" strike="noStrike">
                <a:solidFill>
                  <a:srgbClr val="002060"/>
                </a:solidFill>
                <a:effectLst/>
                <a:uFillTx/>
                <a:latin typeface="Calibri"/>
              </a:rPr>
              <a:t> Tissue invasion</a:t>
            </a:r>
            <a:endParaRPr lang="en-US" sz="2800" b="0" u="none" strike="noStrike">
              <a:solidFill>
                <a:srgbClr val="000000"/>
              </a:solidFill>
              <a:effectLst/>
              <a:uFillTx/>
              <a:latin typeface="Arial"/>
            </a:endParaRPr>
          </a:p>
          <a:p>
            <a:pPr defTabSz="914400">
              <a:lnSpc>
                <a:spcPct val="100000"/>
              </a:lnSpc>
            </a:pPr>
            <a:endParaRPr lang="en-US" sz="2800" b="0" u="none" strike="noStrike">
              <a:solidFill>
                <a:srgbClr val="000000"/>
              </a:solidFill>
              <a:effectLst/>
              <a:uFillTx/>
              <a:latin typeface="Arial"/>
            </a:endParaRPr>
          </a:p>
          <a:p>
            <a:pPr marL="216000" indent="-216000" defTabSz="914400">
              <a:lnSpc>
                <a:spcPct val="100000"/>
              </a:lnSpc>
              <a:buClr>
                <a:srgbClr val="002060"/>
              </a:buClr>
              <a:buFont typeface="Arial"/>
              <a:buChar char="•"/>
            </a:pPr>
            <a:r>
              <a:rPr lang="en-US" sz="2800" b="1" u="none" strike="noStrike">
                <a:solidFill>
                  <a:srgbClr val="002060"/>
                </a:solidFill>
                <a:effectLst/>
                <a:uFillTx/>
                <a:latin typeface="Calibri"/>
              </a:rPr>
              <a:t> Highly antigenic flagella “hidden”</a:t>
            </a:r>
            <a:endParaRPr lang="en-US" sz="2800" b="0" u="none" strike="noStrike">
              <a:solidFill>
                <a:srgbClr val="000000"/>
              </a:solidFill>
              <a:effectLst/>
              <a:uFillTx/>
              <a:latin typeface="Arial"/>
            </a:endParaRPr>
          </a:p>
          <a:p>
            <a:pPr defTabSz="914400">
              <a:lnSpc>
                <a:spcPct val="100000"/>
              </a:lnSpc>
            </a:pPr>
            <a:endParaRPr lang="en-US" sz="2800" b="0" u="none" strike="noStrike">
              <a:solidFill>
                <a:srgbClr val="000000"/>
              </a:solidFill>
              <a:effectLst/>
              <a:uFillTx/>
              <a:latin typeface="Arial"/>
            </a:endParaRPr>
          </a:p>
          <a:p>
            <a:pPr marL="216000" indent="-216000" defTabSz="914400">
              <a:lnSpc>
                <a:spcPct val="100000"/>
              </a:lnSpc>
              <a:buClr>
                <a:srgbClr val="002060"/>
              </a:buClr>
              <a:buFont typeface="Arial"/>
              <a:buChar char="•"/>
            </a:pPr>
            <a:r>
              <a:rPr lang="en-US" sz="2800" b="1" u="none" strike="noStrike">
                <a:solidFill>
                  <a:srgbClr val="002060"/>
                </a:solidFill>
                <a:effectLst/>
                <a:uFillTx/>
                <a:latin typeface="Calibri"/>
              </a:rPr>
              <a:t> Rapid movement</a:t>
            </a:r>
            <a:endParaRPr lang="en-US" sz="2800" b="0" u="none" strike="noStrike">
              <a:solidFill>
                <a:srgbClr val="000000"/>
              </a:solidFill>
              <a:effectLst/>
              <a:uFillTx/>
              <a:latin typeface="Arial"/>
            </a:endParaRPr>
          </a:p>
        </p:txBody>
      </p:sp>
      <p:sp>
        <p:nvSpPr>
          <p:cNvPr id="308" name="Rectangle 6"/>
          <p:cNvSpPr/>
          <p:nvPr/>
        </p:nvSpPr>
        <p:spPr>
          <a:xfrm>
            <a:off x="914400" y="5410080"/>
            <a:ext cx="5129280" cy="51660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800" b="1" i="1" u="none" strike="noStrike">
                <a:solidFill>
                  <a:srgbClr val="002060"/>
                </a:solidFill>
                <a:effectLst/>
                <a:uFillTx/>
                <a:latin typeface="Calibri"/>
              </a:rPr>
              <a:t>Treponema denticola </a:t>
            </a:r>
            <a:r>
              <a:rPr lang="en-US" sz="2800" b="1" u="none" strike="noStrike">
                <a:solidFill>
                  <a:srgbClr val="002060"/>
                </a:solidFill>
                <a:effectLst/>
                <a:uFillTx/>
                <a:latin typeface="Calibri"/>
              </a:rPr>
              <a:t>flagella</a:t>
            </a:r>
            <a:endParaRPr lang="en-US" sz="2800" b="0" u="none" strike="noStrike">
              <a:solidFill>
                <a:srgbClr val="000000"/>
              </a:solidFill>
              <a:effectLst/>
              <a:uFillTx/>
              <a:latin typeface="Arial"/>
            </a:endParaRPr>
          </a:p>
        </p:txBody>
      </p:sp>
      <p:sp>
        <p:nvSpPr>
          <p:cNvPr id="309" name="Rectangle 7"/>
          <p:cNvSpPr/>
          <p:nvPr/>
        </p:nvSpPr>
        <p:spPr>
          <a:xfrm rot="16200000">
            <a:off x="-1002600" y="3151440"/>
            <a:ext cx="2420280" cy="2761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Izard et al, </a:t>
            </a:r>
            <a:r>
              <a:rPr lang="en-US" sz="1200" b="1" i="1" u="none" strike="noStrike">
                <a:solidFill>
                  <a:schemeClr val="dk1"/>
                </a:solidFill>
                <a:effectLst/>
                <a:uFillTx/>
                <a:latin typeface="Arial Narrow"/>
              </a:rPr>
              <a:t>J Struct Biol</a:t>
            </a:r>
            <a:r>
              <a:rPr lang="en-US" sz="1200" b="1" u="none" strike="noStrike">
                <a:solidFill>
                  <a:schemeClr val="dk1"/>
                </a:solidFill>
                <a:effectLst/>
                <a:uFillTx/>
                <a:latin typeface="Arial Narrow"/>
              </a:rPr>
              <a:t>, 2008</a:t>
            </a:r>
            <a:endParaRPr lang="en-US" sz="1200" b="0" u="none" strike="noStrike">
              <a:solidFill>
                <a:srgbClr val="000000"/>
              </a:solidFill>
              <a:effectLst/>
              <a:uFillTx/>
              <a:latin typeface="Arial"/>
            </a:endParaRPr>
          </a:p>
        </p:txBody>
      </p:sp>
      <p:cxnSp>
        <p:nvCxnSpPr>
          <p:cNvPr id="310" name="Straight Connector 1"/>
          <p:cNvCxnSpPr/>
          <p:nvPr/>
        </p:nvCxnSpPr>
        <p:spPr>
          <a:xfrm>
            <a:off x="162720" y="1143000"/>
            <a:ext cx="8611200" cy="720"/>
          </a:xfrm>
          <a:prstGeom prst="straightConnector1">
            <a:avLst/>
          </a:prstGeom>
          <a:ln w="31750">
            <a:solidFill>
              <a:srgbClr val="002060"/>
            </a:solidFill>
            <a:round/>
          </a:ln>
        </p:spPr>
      </p:cxnSp>
      <p:cxnSp>
        <p:nvCxnSpPr>
          <p:cNvPr id="311" name="Straight Connector 8"/>
          <p:cNvCxnSpPr/>
          <p:nvPr/>
        </p:nvCxnSpPr>
        <p:spPr>
          <a:xfrm>
            <a:off x="152280" y="617220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2" name="Text Box 2"/>
          <p:cNvSpPr/>
          <p:nvPr/>
        </p:nvSpPr>
        <p:spPr>
          <a:xfrm>
            <a:off x="228600" y="146880"/>
            <a:ext cx="8609760" cy="394560"/>
          </a:xfrm>
          <a:prstGeom prst="rect">
            <a:avLst/>
          </a:prstGeom>
          <a:noFill/>
          <a:ln w="9525">
            <a:noFill/>
          </a:ln>
        </p:spPr>
        <p:style>
          <a:lnRef idx="0"/>
          <a:fillRef idx="0"/>
          <a:effectRef idx="0"/>
          <a:fontRef idx="minor"/>
        </p:style>
        <p:txBody>
          <a:bodyPr lIns="90000" rIns="90000" tIns="45000" bIns="45000" anchor="t">
            <a:noAutofit/>
          </a:bodyPr>
          <a:p>
            <a:pPr algn="ctr" defTabSz="914400">
              <a:lnSpc>
                <a:spcPct val="100000"/>
              </a:lnSpc>
            </a:pPr>
            <a:r>
              <a:rPr lang="en-US" sz="3200" b="1" u="none" strike="noStrike">
                <a:solidFill>
                  <a:schemeClr val="dk1">
                    <a:lumMod val="85000"/>
                    <a:lumOff val="15000"/>
                  </a:schemeClr>
                </a:solidFill>
                <a:effectLst/>
                <a:uFillTx/>
                <a:latin typeface="Arial"/>
              </a:rPr>
              <a:t>The proteases of </a:t>
            </a:r>
            <a:r>
              <a:rPr lang="en-US" sz="3200" b="1" i="1" u="none" strike="noStrike">
                <a:solidFill>
                  <a:schemeClr val="dk1">
                    <a:lumMod val="85000"/>
                    <a:lumOff val="15000"/>
                  </a:schemeClr>
                </a:solidFill>
                <a:effectLst/>
                <a:uFillTx/>
                <a:latin typeface="Arial"/>
              </a:rPr>
              <a:t>P. gingivalis</a:t>
            </a:r>
            <a:endParaRPr lang="en-US" sz="3200" b="0" u="none" strike="noStrike">
              <a:solidFill>
                <a:srgbClr val="000000"/>
              </a:solidFill>
              <a:effectLst/>
              <a:uFillTx/>
              <a:latin typeface="Arial"/>
            </a:endParaRPr>
          </a:p>
          <a:p>
            <a:pPr algn="ctr" defTabSz="914400">
              <a:lnSpc>
                <a:spcPct val="100000"/>
              </a:lnSpc>
            </a:pPr>
            <a:endParaRPr lang="en-US" sz="1800" b="0" u="none" strike="noStrike">
              <a:solidFill>
                <a:srgbClr val="000000"/>
              </a:solidFill>
              <a:effectLst/>
              <a:uFillTx/>
              <a:latin typeface="Arial"/>
            </a:endParaRPr>
          </a:p>
          <a:p>
            <a:pPr algn="ctr" defTabSz="914400">
              <a:lnSpc>
                <a:spcPct val="100000"/>
              </a:lnSpc>
            </a:pPr>
            <a:endParaRPr lang="en-US" sz="1800" b="0" u="none" strike="noStrike">
              <a:solidFill>
                <a:srgbClr val="000000"/>
              </a:solidFill>
              <a:effectLst/>
              <a:uFillTx/>
              <a:latin typeface="Arial"/>
            </a:endParaRPr>
          </a:p>
          <a:p>
            <a:pPr marL="285840" indent="-285840" defTabSz="914400">
              <a:lnSpc>
                <a:spcPct val="100000"/>
              </a:lnSpc>
              <a:buClr>
                <a:srgbClr val="002060"/>
              </a:buClr>
              <a:buFont typeface="Arial"/>
              <a:buChar char="•"/>
            </a:pPr>
            <a:r>
              <a:rPr lang="en-US" sz="2000" b="1" i="1" u="none" strike="noStrike">
                <a:solidFill>
                  <a:srgbClr val="002060"/>
                </a:solidFill>
                <a:effectLst/>
                <a:uFillTx/>
                <a:latin typeface="Arial"/>
              </a:rPr>
              <a:t>P. gingivalis </a:t>
            </a:r>
            <a:r>
              <a:rPr lang="en-US" sz="2000" b="1" u="none" strike="noStrike">
                <a:solidFill>
                  <a:srgbClr val="002060"/>
                </a:solidFill>
                <a:effectLst/>
                <a:uFillTx/>
                <a:latin typeface="Arial"/>
              </a:rPr>
              <a:t>produces a wide array of proteolytic enzymes</a:t>
            </a:r>
            <a:endParaRPr lang="en-US" sz="2000" b="0" u="none" strike="noStrike">
              <a:solidFill>
                <a:srgbClr val="000000"/>
              </a:solidFill>
              <a:effectLst/>
              <a:uFillTx/>
              <a:latin typeface="Arial"/>
            </a:endParaRPr>
          </a:p>
          <a:p>
            <a:pPr marL="285840" indent="-285840" defTabSz="914400">
              <a:lnSpc>
                <a:spcPct val="100000"/>
              </a:lnSpc>
              <a:buClr>
                <a:srgbClr val="002060"/>
              </a:buClr>
              <a:buFont typeface="Arial"/>
              <a:buChar char="•"/>
            </a:pPr>
            <a:r>
              <a:rPr lang="en-US" sz="2000" b="1" u="none" strike="noStrike">
                <a:solidFill>
                  <a:srgbClr val="002060"/>
                </a:solidFill>
                <a:effectLst/>
                <a:uFillTx/>
                <a:latin typeface="Arial"/>
              </a:rPr>
              <a:t>These include proteases that can degrade complement proteins</a:t>
            </a:r>
            <a:endParaRPr lang="en-US" sz="20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r>
              <a:rPr lang="en-US" sz="1800" b="1" i="1" u="none" strike="noStrike">
                <a:solidFill>
                  <a:schemeClr val="dk1">
                    <a:lumMod val="85000"/>
                    <a:lumOff val="15000"/>
                  </a:schemeClr>
                </a:solidFill>
                <a:effectLst/>
                <a:uFillTx/>
                <a:latin typeface="Arial"/>
              </a:rPr>
              <a:t>      </a:t>
            </a: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r>
              <a:rPr lang="en-US" sz="1800" b="1" i="1" u="none" strike="noStrike">
                <a:solidFill>
                  <a:schemeClr val="dk1">
                    <a:lumMod val="85000"/>
                    <a:lumOff val="15000"/>
                  </a:schemeClr>
                </a:solidFill>
                <a:effectLst/>
                <a:uFillTx/>
                <a:latin typeface="Arial"/>
              </a:rPr>
              <a:t>Pg proteases degrade opsonins and, therefore, protect against humoral and innate immunity</a:t>
            </a: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p:txBody>
      </p:sp>
      <p:sp>
        <p:nvSpPr>
          <p:cNvPr id="313" name="Rectangle 9"/>
          <p:cNvSpPr/>
          <p:nvPr/>
        </p:nvSpPr>
        <p:spPr>
          <a:xfrm>
            <a:off x="228600" y="5056920"/>
            <a:ext cx="274284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E.g., Vincents et al, </a:t>
            </a:r>
            <a:r>
              <a:rPr lang="en-US" sz="1200" b="1" i="1" u="none" strike="noStrike">
                <a:solidFill>
                  <a:schemeClr val="dk1"/>
                </a:solidFill>
                <a:effectLst/>
                <a:uFillTx/>
                <a:latin typeface="Arial Narrow"/>
              </a:rPr>
              <a:t>FASEB J</a:t>
            </a:r>
            <a:r>
              <a:rPr lang="en-US" sz="1200" b="1" u="none" strike="noStrike">
                <a:solidFill>
                  <a:schemeClr val="dk1"/>
                </a:solidFill>
                <a:effectLst/>
                <a:uFillTx/>
                <a:latin typeface="Arial Narrow"/>
              </a:rPr>
              <a:t>, 2011</a:t>
            </a:r>
            <a:endParaRPr lang="en-US" sz="1200" b="0" u="none" strike="noStrike">
              <a:solidFill>
                <a:srgbClr val="000000"/>
              </a:solidFill>
              <a:effectLst/>
              <a:uFillTx/>
              <a:latin typeface="Arial"/>
            </a:endParaRPr>
          </a:p>
        </p:txBody>
      </p:sp>
      <p:sp>
        <p:nvSpPr>
          <p:cNvPr id="314" name="TextBox 13"/>
          <p:cNvSpPr/>
          <p:nvPr/>
        </p:nvSpPr>
        <p:spPr>
          <a:xfrm rot="16200000">
            <a:off x="-199080" y="2921040"/>
            <a:ext cx="205884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0" u="none" strike="noStrike">
                <a:solidFill>
                  <a:schemeClr val="dk1"/>
                </a:solidFill>
                <a:effectLst/>
                <a:uFillTx/>
                <a:latin typeface="Arial Narrow"/>
              </a:rPr>
              <a:t>Image: prosci-inc.com</a:t>
            </a:r>
            <a:endParaRPr lang="en-US" sz="1200" b="0" u="none" strike="noStrike">
              <a:solidFill>
                <a:srgbClr val="000000"/>
              </a:solidFill>
              <a:effectLst/>
              <a:uFillTx/>
              <a:latin typeface="Arial"/>
            </a:endParaRPr>
          </a:p>
        </p:txBody>
      </p:sp>
      <p:pic>
        <p:nvPicPr>
          <p:cNvPr id="315" name="Picture 2" descr="See the source image"/>
          <p:cNvPicPr/>
          <p:nvPr/>
        </p:nvPicPr>
        <p:blipFill>
          <a:blip r:embed="rId1"/>
          <a:stretch/>
        </p:blipFill>
        <p:spPr>
          <a:xfrm>
            <a:off x="970200" y="2142360"/>
            <a:ext cx="2380680" cy="2380680"/>
          </a:xfrm>
          <a:prstGeom prst="rect">
            <a:avLst/>
          </a:prstGeom>
          <a:noFill/>
          <a:ln w="0">
            <a:noFill/>
          </a:ln>
        </p:spPr>
      </p:pic>
      <p:pic>
        <p:nvPicPr>
          <p:cNvPr id="316" name="Picture 6" descr="Details are in the caption following the image"/>
          <p:cNvPicPr/>
          <p:nvPr/>
        </p:nvPicPr>
        <p:blipFill>
          <a:blip r:embed="rId2"/>
          <a:stretch/>
        </p:blipFill>
        <p:spPr>
          <a:xfrm>
            <a:off x="3505320" y="2475000"/>
            <a:ext cx="5568120" cy="2553480"/>
          </a:xfrm>
          <a:prstGeom prst="rect">
            <a:avLst/>
          </a:prstGeom>
          <a:noFill/>
          <a:ln w="0">
            <a:noFill/>
          </a:ln>
        </p:spPr>
      </p:pic>
      <p:sp>
        <p:nvSpPr>
          <p:cNvPr id="317" name="Rectangle 18"/>
          <p:cNvSpPr/>
          <p:nvPr/>
        </p:nvSpPr>
        <p:spPr>
          <a:xfrm rot="16200000">
            <a:off x="1691280" y="3637800"/>
            <a:ext cx="3319200" cy="2761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0" u="none" strike="noStrike">
                <a:solidFill>
                  <a:schemeClr val="dk1"/>
                </a:solidFill>
                <a:effectLst/>
                <a:uFillTx/>
                <a:latin typeface="Arial Narrow"/>
              </a:rPr>
              <a:t>Image: Chopra et al, </a:t>
            </a:r>
            <a:r>
              <a:rPr lang="en-US" sz="1200" b="0" i="1" u="none" strike="noStrike">
                <a:solidFill>
                  <a:schemeClr val="dk1"/>
                </a:solidFill>
                <a:effectLst/>
                <a:uFillTx/>
                <a:latin typeface="Arial Narrow"/>
              </a:rPr>
              <a:t>J Oral Microbiol</a:t>
            </a:r>
            <a:r>
              <a:rPr lang="en-US" sz="1200" b="0" u="none" strike="noStrike">
                <a:solidFill>
                  <a:schemeClr val="dk1"/>
                </a:solidFill>
                <a:effectLst/>
                <a:uFillTx/>
                <a:latin typeface="Arial Narrow"/>
              </a:rPr>
              <a:t>, 2020</a:t>
            </a:r>
            <a:endParaRPr lang="en-US" sz="1200" b="0" u="none" strike="noStrike">
              <a:solidFill>
                <a:srgbClr val="000000"/>
              </a:solidFill>
              <a:effectLst/>
              <a:uFillTx/>
              <a:latin typeface="Arial"/>
            </a:endParaRPr>
          </a:p>
        </p:txBody>
      </p:sp>
      <p:cxnSp>
        <p:nvCxnSpPr>
          <p:cNvPr id="318" name="Straight Connector 2"/>
          <p:cNvCxnSpPr/>
          <p:nvPr/>
        </p:nvCxnSpPr>
        <p:spPr>
          <a:xfrm>
            <a:off x="162720" y="1143000"/>
            <a:ext cx="8611200" cy="720"/>
          </a:xfrm>
          <a:prstGeom prst="straightConnector1">
            <a:avLst/>
          </a:prstGeom>
          <a:ln w="31750">
            <a:solidFill>
              <a:srgbClr val="002060"/>
            </a:solidFill>
            <a:round/>
          </a:ln>
        </p:spPr>
      </p:cxnSp>
      <p:cxnSp>
        <p:nvCxnSpPr>
          <p:cNvPr id="319" name="Straight Connector 3"/>
          <p:cNvCxnSpPr/>
          <p:nvPr/>
        </p:nvCxnSpPr>
        <p:spPr>
          <a:xfrm>
            <a:off x="140040" y="5715000"/>
            <a:ext cx="8611200" cy="720"/>
          </a:xfrm>
          <a:prstGeom prst="straightConnector1">
            <a:avLst/>
          </a:prstGeom>
          <a:ln w="31750">
            <a:solidFill>
              <a:srgbClr val="002060"/>
            </a:solidFill>
            <a:round/>
          </a:ln>
        </p:spPr>
      </p:cxnSp>
      <p:sp>
        <p:nvSpPr>
          <p:cNvPr id="320" name="Rectangle: Rounded Corners 4"/>
          <p:cNvSpPr/>
          <p:nvPr/>
        </p:nvSpPr>
        <p:spPr>
          <a:xfrm>
            <a:off x="1769760" y="2113200"/>
            <a:ext cx="668160" cy="409320"/>
          </a:xfrm>
          <a:prstGeom prst="roundRect">
            <a:avLst>
              <a:gd name="adj" fmla="val 16667"/>
            </a:avLst>
          </a:prstGeom>
          <a:solidFill>
            <a:schemeClr val="accent3">
              <a:alpha val="37000"/>
            </a:schemeClr>
          </a:solidFill>
          <a:ln w="57150">
            <a:solidFill>
              <a:srgbClr val="223852"/>
            </a:solidFill>
            <a:round/>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lang="en-US" sz="1800" b="0" u="none" strike="noStrike">
              <a:solidFill>
                <a:schemeClr val="lt1"/>
              </a:solidFill>
              <a:effectLst/>
              <a:uFillTx/>
              <a:latin typeface="Calibri"/>
            </a:endParaRPr>
          </a:p>
        </p:txBody>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1" name="Title 1"/>
          <p:cNvSpPr/>
          <p:nvPr/>
        </p:nvSpPr>
        <p:spPr>
          <a:xfrm>
            <a:off x="0" y="152640"/>
            <a:ext cx="5409720" cy="761400"/>
          </a:xfrm>
          <a:prstGeom prst="rect">
            <a:avLst/>
          </a:prstGeom>
          <a:noFill/>
          <a:ln w="0">
            <a:noFill/>
          </a:ln>
        </p:spPr>
        <p:style>
          <a:lnRef idx="0"/>
          <a:fillRef idx="0"/>
          <a:effectRef idx="0"/>
          <a:fontRef idx="minor"/>
        </p:style>
        <p:txBody>
          <a:bodyPr lIns="90000" rIns="90000" tIns="45000" bIns="45000" anchor="t">
            <a:noAutofit/>
          </a:bodyPr>
          <a:p>
            <a:pPr algn="ctr" defTabSz="914400">
              <a:lnSpc>
                <a:spcPct val="100000"/>
              </a:lnSpc>
              <a:tabLst>
                <a:tab algn="l" pos="0"/>
              </a:tabLst>
            </a:pPr>
            <a:r>
              <a:rPr lang="en-US" sz="3200" b="1" u="none" strike="noStrike">
                <a:solidFill>
                  <a:schemeClr val="dk1"/>
                </a:solidFill>
                <a:effectLst/>
                <a:uFillTx/>
                <a:latin typeface="Calibri"/>
              </a:rPr>
              <a:t>Disruption of TLR-signaling</a:t>
            </a:r>
            <a:endParaRPr lang="en-US" sz="3200" b="0" u="none" strike="noStrike">
              <a:solidFill>
                <a:srgbClr val="000000"/>
              </a:solidFill>
              <a:effectLst/>
              <a:uFillTx/>
              <a:latin typeface="Arial"/>
            </a:endParaRPr>
          </a:p>
        </p:txBody>
      </p:sp>
      <p:sp>
        <p:nvSpPr>
          <p:cNvPr id="322" name="Content Placeholder 2"/>
          <p:cNvSpPr/>
          <p:nvPr/>
        </p:nvSpPr>
        <p:spPr>
          <a:xfrm>
            <a:off x="380880" y="1143000"/>
            <a:ext cx="4799880" cy="4494960"/>
          </a:xfrm>
          <a:prstGeom prst="rect">
            <a:avLst/>
          </a:prstGeom>
          <a:noFill/>
          <a:ln w="0">
            <a:noFill/>
          </a:ln>
        </p:spPr>
        <p:style>
          <a:lnRef idx="0"/>
          <a:fillRef idx="0"/>
          <a:effectRef idx="0"/>
          <a:fontRef idx="minor"/>
        </p:style>
        <p:txBody>
          <a:bodyPr lIns="90000" rIns="90000" tIns="45000" bIns="45000" anchor="t">
            <a:noAutofit/>
          </a:bodyPr>
          <a:p>
            <a:pPr marL="343080" indent="-343080" defTabSz="914400">
              <a:lnSpc>
                <a:spcPct val="100000"/>
              </a:lnSpc>
              <a:spcBef>
                <a:spcPts val="320"/>
              </a:spcBef>
              <a:spcAft>
                <a:spcPts val="601"/>
              </a:spcAft>
              <a:tabLst>
                <a:tab algn="l" pos="0"/>
              </a:tabLst>
            </a:pPr>
            <a:endParaRPr lang="en-US" sz="1600" b="0" u="none" strike="noStrike">
              <a:solidFill>
                <a:srgbClr val="000000"/>
              </a:solidFill>
              <a:effectLst/>
              <a:uFillTx/>
              <a:latin typeface="Arial"/>
            </a:endParaRPr>
          </a:p>
          <a:p>
            <a:pPr marL="343080" indent="-343080" algn="just" defTabSz="914400">
              <a:lnSpc>
                <a:spcPct val="100000"/>
              </a:lnSpc>
              <a:spcBef>
                <a:spcPts val="360"/>
              </a:spcBef>
              <a:spcAft>
                <a:spcPts val="601"/>
              </a:spcAft>
              <a:buClr>
                <a:srgbClr val="002060"/>
              </a:buClr>
              <a:buFont typeface="Arial"/>
              <a:buChar char="•"/>
              <a:tabLst>
                <a:tab algn="l" pos="0"/>
              </a:tabLst>
            </a:pPr>
            <a:r>
              <a:rPr lang="en-US" sz="1800" b="1" i="1" u="none" strike="noStrike">
                <a:solidFill>
                  <a:srgbClr val="002060"/>
                </a:solidFill>
                <a:effectLst/>
                <a:uFillTx/>
                <a:latin typeface="Arial"/>
              </a:rPr>
              <a:t>P. gingivalis </a:t>
            </a:r>
            <a:r>
              <a:rPr lang="en-US" sz="1800" b="1" u="none" strike="noStrike">
                <a:solidFill>
                  <a:srgbClr val="002060"/>
                </a:solidFill>
                <a:effectLst/>
                <a:uFillTx/>
                <a:latin typeface="Arial"/>
              </a:rPr>
              <a:t>expresses an atypical LPS that competitively inhibits TLR4 activation.</a:t>
            </a:r>
            <a:endParaRPr lang="en-US" sz="1800" b="0" u="none" strike="noStrike">
              <a:solidFill>
                <a:srgbClr val="000000"/>
              </a:solidFill>
              <a:effectLst/>
              <a:uFillTx/>
              <a:latin typeface="Arial"/>
            </a:endParaRPr>
          </a:p>
          <a:p>
            <a:pPr marL="343080" indent="-343080" algn="just" defTabSz="914400">
              <a:lnSpc>
                <a:spcPct val="100000"/>
              </a:lnSpc>
              <a:spcBef>
                <a:spcPts val="360"/>
              </a:spcBef>
              <a:spcAft>
                <a:spcPts val="601"/>
              </a:spcAft>
              <a:tabLst>
                <a:tab algn="l" pos="0"/>
              </a:tabLst>
            </a:pPr>
            <a:endParaRPr lang="en-US" sz="1800" b="0" u="none" strike="noStrike">
              <a:solidFill>
                <a:srgbClr val="000000"/>
              </a:solidFill>
              <a:effectLst/>
              <a:uFillTx/>
              <a:latin typeface="Arial"/>
            </a:endParaRPr>
          </a:p>
          <a:p>
            <a:pPr marL="343080" indent="-343080" algn="just" defTabSz="914400">
              <a:lnSpc>
                <a:spcPct val="100000"/>
              </a:lnSpc>
              <a:spcBef>
                <a:spcPts val="360"/>
              </a:spcBef>
              <a:spcAft>
                <a:spcPts val="601"/>
              </a:spcAft>
              <a:tabLst>
                <a:tab algn="l" pos="0"/>
              </a:tabLst>
            </a:pPr>
            <a:r>
              <a:rPr lang="en-US" sz="1800" b="1" u="none" strike="noStrike">
                <a:solidFill>
                  <a:srgbClr val="002060"/>
                </a:solidFill>
                <a:effectLst/>
                <a:uFillTx/>
                <a:latin typeface="Arial"/>
              </a:rPr>
              <a:t>	</a:t>
            </a:r>
            <a:r>
              <a:rPr lang="en-US" sz="1800" b="1" u="none" strike="noStrike">
                <a:solidFill>
                  <a:schemeClr val="dk1"/>
                </a:solidFill>
                <a:effectLst/>
                <a:uFillTx/>
                <a:latin typeface="Arial"/>
              </a:rPr>
              <a:t>This TLR4 antagonist:</a:t>
            </a:r>
            <a:endParaRPr lang="en-US" sz="1800" b="0" u="none" strike="noStrike">
              <a:solidFill>
                <a:srgbClr val="000000"/>
              </a:solidFill>
              <a:effectLst/>
              <a:uFillTx/>
              <a:latin typeface="Arial"/>
            </a:endParaRPr>
          </a:p>
          <a:p>
            <a:pPr marL="343080" indent="-343080" algn="just" defTabSz="914400">
              <a:lnSpc>
                <a:spcPct val="100000"/>
              </a:lnSpc>
              <a:spcBef>
                <a:spcPts val="360"/>
              </a:spcBef>
              <a:spcAft>
                <a:spcPts val="601"/>
              </a:spcAft>
              <a:tabLst>
                <a:tab algn="l" pos="0"/>
              </a:tabLst>
            </a:pPr>
            <a:endParaRPr lang="en-US" sz="1800" b="0" u="none" strike="noStrike">
              <a:solidFill>
                <a:srgbClr val="000000"/>
              </a:solidFill>
              <a:effectLst/>
              <a:uFillTx/>
              <a:latin typeface="Arial"/>
            </a:endParaRPr>
          </a:p>
          <a:p>
            <a:pPr marL="343080" indent="-343080" algn="just" defTabSz="914400">
              <a:lnSpc>
                <a:spcPct val="100000"/>
              </a:lnSpc>
              <a:spcBef>
                <a:spcPts val="360"/>
              </a:spcBef>
              <a:spcAft>
                <a:spcPts val="601"/>
              </a:spcAft>
              <a:buClr>
                <a:srgbClr val="002060"/>
              </a:buClr>
              <a:buFont typeface="Arial"/>
              <a:buChar char="•"/>
              <a:tabLst>
                <a:tab algn="l" pos="0"/>
              </a:tabLst>
            </a:pPr>
            <a:r>
              <a:rPr lang="en-US" sz="1800" b="1" u="none" strike="noStrike">
                <a:solidFill>
                  <a:srgbClr val="002060"/>
                </a:solidFill>
                <a:effectLst/>
                <a:uFillTx/>
                <a:latin typeface="Arial"/>
              </a:rPr>
              <a:t>Downregulates β-defensin expression in human gingival epithelia.</a:t>
            </a:r>
            <a:endParaRPr lang="en-US" sz="1800" b="0" u="none" strike="noStrike">
              <a:solidFill>
                <a:srgbClr val="000000"/>
              </a:solidFill>
              <a:effectLst/>
              <a:uFillTx/>
              <a:latin typeface="Arial"/>
            </a:endParaRPr>
          </a:p>
          <a:p>
            <a:pPr algn="just" defTabSz="914400">
              <a:lnSpc>
                <a:spcPct val="100000"/>
              </a:lnSpc>
              <a:spcBef>
                <a:spcPts val="360"/>
              </a:spcBef>
              <a:spcAft>
                <a:spcPts val="601"/>
              </a:spcAft>
              <a:tabLst>
                <a:tab algn="l" pos="0"/>
              </a:tabLst>
            </a:pPr>
            <a:endParaRPr lang="en-US" sz="1800" b="0" u="none" strike="noStrike">
              <a:solidFill>
                <a:srgbClr val="000000"/>
              </a:solidFill>
              <a:effectLst/>
              <a:uFillTx/>
              <a:latin typeface="Arial"/>
            </a:endParaRPr>
          </a:p>
          <a:p>
            <a:pPr marL="343080" indent="-343080" algn="just" defTabSz="914400">
              <a:lnSpc>
                <a:spcPct val="100000"/>
              </a:lnSpc>
              <a:spcBef>
                <a:spcPts val="360"/>
              </a:spcBef>
              <a:spcAft>
                <a:spcPts val="601"/>
              </a:spcAft>
              <a:buClr>
                <a:srgbClr val="002060"/>
              </a:buClr>
              <a:buFont typeface="Arial"/>
              <a:buChar char="•"/>
              <a:tabLst>
                <a:tab algn="l" pos="0"/>
              </a:tabLst>
            </a:pPr>
            <a:r>
              <a:rPr lang="en-US" sz="1800" b="1" u="none" strike="noStrike">
                <a:solidFill>
                  <a:srgbClr val="002060"/>
                </a:solidFill>
                <a:effectLst/>
                <a:uFillTx/>
                <a:latin typeface="Arial"/>
              </a:rPr>
              <a:t>Inhibits epidermal growth factor (EGF)-dependent signaling that is involved in remodeling of the periodontal tissue matrix.</a:t>
            </a:r>
            <a:endParaRPr lang="en-US" sz="1800" b="0" u="none" strike="noStrike">
              <a:solidFill>
                <a:srgbClr val="000000"/>
              </a:solidFill>
              <a:effectLst/>
              <a:uFillTx/>
              <a:latin typeface="Arial"/>
            </a:endParaRPr>
          </a:p>
          <a:p>
            <a:pPr defTabSz="914400">
              <a:lnSpc>
                <a:spcPct val="100000"/>
              </a:lnSpc>
              <a:spcBef>
                <a:spcPts val="320"/>
              </a:spcBef>
              <a:spcAft>
                <a:spcPts val="601"/>
              </a:spcAft>
              <a:tabLst>
                <a:tab algn="l" pos="0"/>
              </a:tabLst>
            </a:pPr>
            <a:endParaRPr lang="en-US" sz="1600" b="0" u="none" strike="noStrike">
              <a:solidFill>
                <a:srgbClr val="000000"/>
              </a:solidFill>
              <a:effectLst/>
              <a:uFillTx/>
              <a:latin typeface="Arial"/>
            </a:endParaRPr>
          </a:p>
          <a:p>
            <a:pPr defTabSz="914400">
              <a:lnSpc>
                <a:spcPct val="100000"/>
              </a:lnSpc>
              <a:spcBef>
                <a:spcPts val="320"/>
              </a:spcBef>
              <a:spcAft>
                <a:spcPts val="601"/>
              </a:spcAft>
              <a:tabLst>
                <a:tab algn="l" pos="0"/>
              </a:tabLst>
            </a:pPr>
            <a:endParaRPr lang="en-US" sz="1600" b="0" u="none" strike="noStrike">
              <a:solidFill>
                <a:srgbClr val="000000"/>
              </a:solidFill>
              <a:effectLst/>
              <a:uFillTx/>
              <a:latin typeface="Arial"/>
            </a:endParaRPr>
          </a:p>
          <a:p>
            <a:pPr defTabSz="914400">
              <a:lnSpc>
                <a:spcPct val="100000"/>
              </a:lnSpc>
              <a:spcBef>
                <a:spcPts val="320"/>
              </a:spcBef>
              <a:spcAft>
                <a:spcPts val="601"/>
              </a:spcAft>
              <a:tabLst>
                <a:tab algn="l" pos="0"/>
              </a:tabLst>
            </a:pPr>
            <a:endParaRPr lang="en-US" sz="1600" b="0" u="none" strike="noStrike">
              <a:solidFill>
                <a:srgbClr val="000000"/>
              </a:solidFill>
              <a:effectLst/>
              <a:uFillTx/>
              <a:latin typeface="Arial"/>
            </a:endParaRPr>
          </a:p>
          <a:p>
            <a:pPr defTabSz="914400">
              <a:lnSpc>
                <a:spcPct val="100000"/>
              </a:lnSpc>
              <a:spcBef>
                <a:spcPts val="320"/>
              </a:spcBef>
              <a:spcAft>
                <a:spcPts val="601"/>
              </a:spcAft>
              <a:tabLst>
                <a:tab algn="l" pos="0"/>
              </a:tabLst>
            </a:pPr>
            <a:endParaRPr lang="en-US" sz="1600" b="0" u="none" strike="noStrike">
              <a:solidFill>
                <a:srgbClr val="000000"/>
              </a:solidFill>
              <a:effectLst/>
              <a:uFillTx/>
              <a:latin typeface="Arial"/>
            </a:endParaRPr>
          </a:p>
          <a:p>
            <a:pPr defTabSz="914400">
              <a:lnSpc>
                <a:spcPct val="100000"/>
              </a:lnSpc>
              <a:spcBef>
                <a:spcPts val="320"/>
              </a:spcBef>
              <a:spcAft>
                <a:spcPts val="601"/>
              </a:spcAft>
              <a:tabLst>
                <a:tab algn="l" pos="0"/>
              </a:tabLst>
            </a:pPr>
            <a:endParaRPr lang="en-US" sz="1600" b="0" u="none" strike="noStrike">
              <a:solidFill>
                <a:srgbClr val="000000"/>
              </a:solidFill>
              <a:effectLst/>
              <a:uFillTx/>
              <a:latin typeface="Arial"/>
            </a:endParaRPr>
          </a:p>
        </p:txBody>
      </p:sp>
      <p:pic>
        <p:nvPicPr>
          <p:cNvPr id="323" name="Picture 31" descr="nrmicro2337-f4"/>
          <p:cNvPicPr/>
          <p:nvPr/>
        </p:nvPicPr>
        <p:blipFill>
          <a:blip r:embed="rId1"/>
          <a:srcRect l="51005" t="0" r="0" b="0"/>
          <a:stretch/>
        </p:blipFill>
        <p:spPr>
          <a:xfrm>
            <a:off x="6095880" y="4267080"/>
            <a:ext cx="2061360" cy="2019960"/>
          </a:xfrm>
          <a:prstGeom prst="rect">
            <a:avLst/>
          </a:prstGeom>
          <a:noFill/>
          <a:ln w="0">
            <a:noFill/>
          </a:ln>
        </p:spPr>
      </p:pic>
      <p:pic>
        <p:nvPicPr>
          <p:cNvPr id="324" name="Picture 1"/>
          <p:cNvPicPr/>
          <p:nvPr/>
        </p:nvPicPr>
        <p:blipFill>
          <a:blip r:embed="rId2"/>
          <a:stretch/>
        </p:blipFill>
        <p:spPr>
          <a:xfrm>
            <a:off x="5267160" y="304920"/>
            <a:ext cx="3723480" cy="2024280"/>
          </a:xfrm>
          <a:prstGeom prst="rect">
            <a:avLst/>
          </a:prstGeom>
          <a:noFill/>
          <a:ln w="9525">
            <a:noFill/>
          </a:ln>
        </p:spPr>
      </p:pic>
      <p:pic>
        <p:nvPicPr>
          <p:cNvPr id="325" name="Picture 2"/>
          <p:cNvPicPr/>
          <p:nvPr/>
        </p:nvPicPr>
        <p:blipFill>
          <a:blip r:embed="rId3"/>
          <a:srcRect l="0" t="0" r="46926" b="0"/>
          <a:stretch/>
        </p:blipFill>
        <p:spPr>
          <a:xfrm>
            <a:off x="7162920" y="2362320"/>
            <a:ext cx="1980360" cy="1828080"/>
          </a:xfrm>
          <a:prstGeom prst="rect">
            <a:avLst/>
          </a:prstGeom>
          <a:noFill/>
          <a:ln w="9525">
            <a:noFill/>
          </a:ln>
        </p:spPr>
      </p:pic>
      <p:pic>
        <p:nvPicPr>
          <p:cNvPr id="326" name="Picture 2"/>
          <p:cNvPicPr/>
          <p:nvPr/>
        </p:nvPicPr>
        <p:blipFill>
          <a:blip r:embed="rId4"/>
          <a:srcRect l="53048" t="0" r="0" b="0"/>
          <a:stretch/>
        </p:blipFill>
        <p:spPr>
          <a:xfrm>
            <a:off x="5181480" y="2362320"/>
            <a:ext cx="1751760" cy="1828080"/>
          </a:xfrm>
          <a:prstGeom prst="rect">
            <a:avLst/>
          </a:prstGeom>
          <a:noFill/>
          <a:ln w="9525">
            <a:noFill/>
          </a:ln>
        </p:spPr>
      </p:pic>
      <p:cxnSp>
        <p:nvCxnSpPr>
          <p:cNvPr id="327" name="Straight Connector 8"/>
          <p:cNvCxnSpPr/>
          <p:nvPr/>
        </p:nvCxnSpPr>
        <p:spPr>
          <a:xfrm>
            <a:off x="162720" y="1143000"/>
            <a:ext cx="4943160" cy="720"/>
          </a:xfrm>
          <a:prstGeom prst="straightConnector1">
            <a:avLst/>
          </a:prstGeom>
          <a:ln w="31750">
            <a:solidFill>
              <a:srgbClr val="002060"/>
            </a:solidFill>
            <a:round/>
          </a:ln>
        </p:spPr>
      </p:cxnSp>
      <p:cxnSp>
        <p:nvCxnSpPr>
          <p:cNvPr id="328" name="Straight Connector 9"/>
          <p:cNvCxnSpPr/>
          <p:nvPr/>
        </p:nvCxnSpPr>
        <p:spPr>
          <a:xfrm>
            <a:off x="162720" y="6476760"/>
            <a:ext cx="8611200" cy="720"/>
          </a:xfrm>
          <a:prstGeom prst="straightConnector1">
            <a:avLst/>
          </a:prstGeom>
          <a:ln w="31750">
            <a:solidFill>
              <a:srgbClr val="002060"/>
            </a:solidFill>
            <a:round/>
          </a:ln>
        </p:spPr>
      </p:cxnSp>
      <p:cxnSp>
        <p:nvCxnSpPr>
          <p:cNvPr id="329" name="Straight Connector 7"/>
          <p:cNvCxnSpPr/>
          <p:nvPr/>
        </p:nvCxnSpPr>
        <p:spPr>
          <a:xfrm>
            <a:off x="162720" y="2590560"/>
            <a:ext cx="494316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timing>
    <p:tnLst>
      <p:par>
        <p:cTn id="19" dur="indefinite" restart="never" nodeType="tmRoot">
          <p:childTnLst>
            <p:seq>
              <p:cTn id="20" dur="indefinite" nodeType="mainSeq">
                <p:childTnLst>
                  <p:par>
                    <p:cTn id="21" fill="hold">
                      <p:stCondLst>
                        <p:cond delay="0"/>
                      </p:stCondLst>
                      <p:childTnLst>
                        <p:par>
                          <p:cTn id="22" fill="hold">
                            <p:stCondLst>
                              <p:cond delay="0"/>
                            </p:stCondLst>
                            <p:childTnLst>
                              <p:par>
                                <p:cTn id="23" presetID="1" presetClass="entr" fill="hold" nodeType="withEffect">
                                  <p:stCondLst>
                                    <p:cond delay="0"/>
                                  </p:stCondLst>
                                  <p:childTnLst>
                                    <p:set>
                                      <p:cBhvr>
                                        <p:cTn id="24" dur="1" fill="hold">
                                          <p:stCondLst>
                                            <p:cond delay="0"/>
                                          </p:stCondLst>
                                        </p:cTn>
                                        <p:tgtEl>
                                          <p:spTgt spid="322">
                                            <p:txEl>
                                              <p:pRg st="1" end="1"/>
                                            </p:txEl>
                                          </p:spTgt>
                                        </p:tgtEl>
                                        <p:attrNameLst>
                                          <p:attrName>style.visibility</p:attrName>
                                        </p:attrNameLst>
                                      </p:cBhvr>
                                      <p:to>
                                        <p:strVal val="visible"/>
                                      </p:to>
                                    </p:set>
                                    <p:animClr clrSpc="rgb">
                                      <p:cBhvr>
                                        <p:cTn id="25" dur="1" fill="hold"/>
                                        <p:tgtEl>
                                          <p:spTgt spid="322">
                                            <p:txEl>
                                              <p:pRg st="1" end="1"/>
                                            </p:txEl>
                                          </p:spTgt>
                                        </p:tgtEl>
                                        <p:attrNameLst>
                                          <p:attrName>ppt_c</p:attrName>
                                        </p:attrNameLst>
                                      </p:cBhvr>
                                      <p:to>
                                        <a:srgbClr val="0099ff"/>
                                      </p:to>
                                    </p:animClr>
                                  </p:childTnLst>
                                </p:cTn>
                              </p:par>
                            </p:childTnLst>
                          </p:cTn>
                        </p:par>
                      </p:childTnLst>
                    </p:cTn>
                  </p:par>
                  <p:par>
                    <p:cTn id="26" fill="hold">
                      <p:stCondLst>
                        <p:cond delay="indefinite"/>
                      </p:stCondLst>
                      <p:childTnLst>
                        <p:par>
                          <p:cTn id="27" fill="hold">
                            <p:stCondLst>
                              <p:cond delay="0"/>
                            </p:stCondLst>
                            <p:childTnLst>
                              <p:par>
                                <p:cTn id="28" presetID="1" presetClass="entr" fill="hold" nodeType="clickEffect">
                                  <p:stCondLst>
                                    <p:cond delay="0"/>
                                  </p:stCondLst>
                                  <p:childTnLst>
                                    <p:set>
                                      <p:cBhvr>
                                        <p:cTn id="29" dur="1" fill="hold">
                                          <p:stCondLst>
                                            <p:cond delay="0"/>
                                          </p:stCondLst>
                                        </p:cTn>
                                        <p:tgtEl>
                                          <p:spTgt spid="322">
                                            <p:txEl>
                                              <p:pRg st="3" end="3"/>
                                            </p:txEl>
                                          </p:spTgt>
                                        </p:tgtEl>
                                        <p:attrNameLst>
                                          <p:attrName>style.visibility</p:attrName>
                                        </p:attrNameLst>
                                      </p:cBhvr>
                                      <p:to>
                                        <p:strVal val="visible"/>
                                      </p:to>
                                    </p:set>
                                  </p:childTnLst>
                                </p:cTn>
                              </p:par>
                              <p:par>
                                <p:cTn id="30" presetID="1" presetClass="entr" fill="hold" nodeType="withEffect">
                                  <p:stCondLst>
                                    <p:cond delay="0"/>
                                  </p:stCondLst>
                                  <p:childTnLst>
                                    <p:set>
                                      <p:cBhvr>
                                        <p:cTn id="31" dur="1" fill="hold">
                                          <p:stCondLst>
                                            <p:cond delay="0"/>
                                          </p:stCondLst>
                                        </p:cTn>
                                        <p:tgtEl>
                                          <p:spTgt spid="322">
                                            <p:txEl>
                                              <p:pRg st="5" end="5"/>
                                            </p:txEl>
                                          </p:spTgt>
                                        </p:tgtEl>
                                        <p:attrNameLst>
                                          <p:attrName>style.visibility</p:attrName>
                                        </p:attrNameLst>
                                      </p:cBhvr>
                                      <p:to>
                                        <p:strVal val="visible"/>
                                      </p:to>
                                    </p:set>
                                  </p:childTnLst>
                                </p:cTn>
                              </p:par>
                              <p:par>
                                <p:cTn id="32" presetID="1" presetClass="entr" fill="hold" nodeType="withEffect">
                                  <p:stCondLst>
                                    <p:cond delay="0"/>
                                  </p:stCondLst>
                                  <p:childTnLst>
                                    <p:set>
                                      <p:cBhvr>
                                        <p:cTn id="33" dur="1" fill="hold">
                                          <p:stCondLst>
                                            <p:cond delay="0"/>
                                          </p:stCondLst>
                                        </p:cTn>
                                        <p:tgtEl>
                                          <p:spTgt spid="322">
                                            <p:txEl>
                                              <p:pRg st="7" end="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5" name="Rectangle 2"/>
          <p:cNvSpPr/>
          <p:nvPr/>
        </p:nvSpPr>
        <p:spPr>
          <a:xfrm>
            <a:off x="685800" y="1752480"/>
            <a:ext cx="7695360" cy="3428280"/>
          </a:xfrm>
          <a:prstGeom prst="rect">
            <a:avLst/>
          </a:prstGeom>
          <a:no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96" name="Rectangle 3"/>
          <p:cNvSpPr/>
          <p:nvPr/>
        </p:nvSpPr>
        <p:spPr>
          <a:xfrm>
            <a:off x="685800" y="1828800"/>
            <a:ext cx="7466760" cy="42624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2200" b="1" i="1" u="none" strike="noStrike">
                <a:solidFill>
                  <a:schemeClr val="dk2"/>
                </a:solidFill>
                <a:effectLst/>
                <a:uFillTx/>
                <a:latin typeface="Arial Black"/>
              </a:rPr>
              <a:t>(i) Change in available ligands for adhesion</a:t>
            </a:r>
            <a:endParaRPr lang="en-US" sz="2200" b="0" u="none" strike="noStrike">
              <a:solidFill>
                <a:srgbClr val="000000"/>
              </a:solidFill>
              <a:effectLst/>
              <a:uFillTx/>
              <a:latin typeface="Arial"/>
            </a:endParaRPr>
          </a:p>
        </p:txBody>
      </p:sp>
      <p:sp>
        <p:nvSpPr>
          <p:cNvPr id="97" name="Text Box 4"/>
          <p:cNvSpPr/>
          <p:nvPr/>
        </p:nvSpPr>
        <p:spPr>
          <a:xfrm>
            <a:off x="1720800" y="4114800"/>
            <a:ext cx="6141240" cy="456480"/>
          </a:xfrm>
          <a:prstGeom prst="rect">
            <a:avLst/>
          </a:prstGeom>
          <a:solidFill>
            <a:schemeClr val="accent1"/>
          </a:solid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0" i="1" u="none" strike="noStrike">
                <a:solidFill>
                  <a:srgbClr val="ffffcc"/>
                </a:solidFill>
                <a:effectLst/>
                <a:uFillTx/>
                <a:latin typeface="Arial Black"/>
              </a:rPr>
              <a:t>Fusobacterium nucleatum</a:t>
            </a:r>
            <a:r>
              <a:rPr lang="en-US" sz="1800" b="0" u="none" strike="noStrike">
                <a:solidFill>
                  <a:srgbClr val="ffffcc"/>
                </a:solidFill>
                <a:effectLst/>
                <a:uFillTx/>
                <a:latin typeface="Arial Black"/>
              </a:rPr>
              <a:t> adhesion</a:t>
            </a:r>
            <a:endParaRPr lang="en-US" sz="1800" b="0" u="none" strike="noStrike">
              <a:solidFill>
                <a:srgbClr val="ffffff"/>
              </a:solidFill>
              <a:effectLst/>
              <a:uFillTx/>
              <a:latin typeface="Arial"/>
            </a:endParaRPr>
          </a:p>
        </p:txBody>
      </p:sp>
      <p:sp>
        <p:nvSpPr>
          <p:cNvPr id="98" name="AutoShape 6"/>
          <p:cNvSpPr/>
          <p:nvPr/>
        </p:nvSpPr>
        <p:spPr>
          <a:xfrm rot="12920400">
            <a:off x="1807560" y="3036960"/>
            <a:ext cx="1294560" cy="557280"/>
          </a:xfrm>
          <a:prstGeom prst="rightArrow">
            <a:avLst>
              <a:gd name="adj1" fmla="val 50000"/>
              <a:gd name="adj2" fmla="val 85000"/>
            </a:avLst>
          </a:prstGeom>
          <a:solidFill>
            <a:srgbClr val="ff000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99" name="Text Box 5"/>
          <p:cNvSpPr/>
          <p:nvPr/>
        </p:nvSpPr>
        <p:spPr>
          <a:xfrm>
            <a:off x="990720" y="3124080"/>
            <a:ext cx="2622960" cy="36864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1800" b="0" u="none" strike="noStrike">
                <a:solidFill>
                  <a:schemeClr val="dk1"/>
                </a:solidFill>
                <a:effectLst/>
                <a:uFillTx/>
                <a:latin typeface="Arial Black"/>
              </a:rPr>
              <a:t>No early colonizers</a:t>
            </a:r>
            <a:endParaRPr lang="en-US" sz="1800" b="0" u="none" strike="noStrike">
              <a:solidFill>
                <a:srgbClr val="000000"/>
              </a:solidFill>
              <a:effectLst/>
              <a:uFillTx/>
              <a:latin typeface="Arial"/>
            </a:endParaRPr>
          </a:p>
        </p:txBody>
      </p:sp>
      <p:sp>
        <p:nvSpPr>
          <p:cNvPr id="100" name="Text Box 7"/>
          <p:cNvSpPr/>
          <p:nvPr/>
        </p:nvSpPr>
        <p:spPr>
          <a:xfrm>
            <a:off x="1371600" y="2666880"/>
            <a:ext cx="605880" cy="39600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2000" b="1" u="none" strike="noStrike">
                <a:solidFill>
                  <a:srgbClr val="ff9933"/>
                </a:solidFill>
                <a:effectLst/>
                <a:uFillTx/>
                <a:latin typeface="Arial Black"/>
              </a:rPr>
              <a:t>NO</a:t>
            </a:r>
            <a:endParaRPr lang="en-US" sz="2000" b="0" u="none" strike="noStrike">
              <a:solidFill>
                <a:srgbClr val="000000"/>
              </a:solidFill>
              <a:effectLst/>
              <a:uFillTx/>
              <a:latin typeface="Arial"/>
            </a:endParaRPr>
          </a:p>
        </p:txBody>
      </p:sp>
      <p:sp>
        <p:nvSpPr>
          <p:cNvPr id="101" name="AutoShape 9"/>
          <p:cNvSpPr/>
          <p:nvPr/>
        </p:nvSpPr>
        <p:spPr>
          <a:xfrm rot="19698600">
            <a:off x="4864680" y="2905920"/>
            <a:ext cx="2590200" cy="487800"/>
          </a:xfrm>
          <a:prstGeom prst="rightArrow">
            <a:avLst>
              <a:gd name="adj1" fmla="val 50000"/>
              <a:gd name="adj2" fmla="val 170000"/>
            </a:avLst>
          </a:prstGeom>
          <a:solidFill>
            <a:srgbClr val="00b05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02" name="Text Box 8"/>
          <p:cNvSpPr/>
          <p:nvPr/>
        </p:nvSpPr>
        <p:spPr>
          <a:xfrm>
            <a:off x="3569040" y="2438280"/>
            <a:ext cx="4858200" cy="1384200"/>
          </a:xfrm>
          <a:prstGeom prst="rect">
            <a:avLst/>
          </a:prstGeom>
          <a:no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0" u="none" strike="noStrike">
                <a:solidFill>
                  <a:schemeClr val="dk1"/>
                </a:solidFill>
                <a:effectLst/>
                <a:uFillTx/>
                <a:latin typeface="Arial Black"/>
              </a:rPr>
              <a:t>Early colonizers</a:t>
            </a:r>
            <a:endParaRPr lang="en-US" sz="1800" b="0" u="none" strike="noStrike">
              <a:solidFill>
                <a:srgbClr val="000000"/>
              </a:solidFill>
              <a:effectLst/>
              <a:uFillTx/>
              <a:latin typeface="Arial"/>
            </a:endParaRPr>
          </a:p>
          <a:p>
            <a:pPr algn="ctr" defTabSz="914400">
              <a:lnSpc>
                <a:spcPct val="100000"/>
              </a:lnSpc>
            </a:pPr>
            <a:endParaRPr lang="en-US" sz="1800" b="0" u="none" strike="noStrike">
              <a:solidFill>
                <a:srgbClr val="000000"/>
              </a:solidFill>
              <a:effectLst/>
              <a:uFillTx/>
              <a:latin typeface="Arial"/>
            </a:endParaRPr>
          </a:p>
          <a:p>
            <a:pPr algn="ctr" defTabSz="914400">
              <a:lnSpc>
                <a:spcPct val="100000"/>
              </a:lnSpc>
            </a:pPr>
            <a:r>
              <a:rPr lang="en-US" sz="1600" b="0" u="none" strike="noStrike">
                <a:solidFill>
                  <a:srgbClr val="000099"/>
                </a:solidFill>
                <a:effectLst/>
                <a:uFillTx/>
                <a:latin typeface="Arial Black"/>
              </a:rPr>
              <a:t>e.g. </a:t>
            </a:r>
            <a:r>
              <a:rPr lang="en-US" sz="1600" b="0" i="1" u="none" strike="noStrike">
                <a:solidFill>
                  <a:srgbClr val="000099"/>
                </a:solidFill>
                <a:effectLst/>
                <a:uFillTx/>
                <a:latin typeface="Arial Black"/>
              </a:rPr>
              <a:t>Actinomyces naesludii</a:t>
            </a:r>
            <a:endParaRPr lang="en-US" sz="1600" b="0" u="none" strike="noStrike">
              <a:solidFill>
                <a:srgbClr val="000000"/>
              </a:solidFill>
              <a:effectLst/>
              <a:uFillTx/>
              <a:latin typeface="Arial"/>
            </a:endParaRPr>
          </a:p>
          <a:p>
            <a:pPr algn="ctr" defTabSz="914400">
              <a:lnSpc>
                <a:spcPct val="100000"/>
              </a:lnSpc>
            </a:pPr>
            <a:r>
              <a:rPr lang="en-US" sz="1600" b="0" u="none" strike="noStrike">
                <a:solidFill>
                  <a:srgbClr val="000099"/>
                </a:solidFill>
                <a:effectLst/>
                <a:uFillTx/>
                <a:latin typeface="Arial Black"/>
              </a:rPr>
              <a:t>fimbriae adhering to proline-rich proteins </a:t>
            </a:r>
            <a:endParaRPr lang="en-US" sz="1600" b="0" u="none" strike="noStrike">
              <a:solidFill>
                <a:srgbClr val="000000"/>
              </a:solidFill>
              <a:effectLst/>
              <a:uFillTx/>
              <a:latin typeface="Arial"/>
            </a:endParaRPr>
          </a:p>
          <a:p>
            <a:pPr algn="ctr" defTabSz="914400">
              <a:lnSpc>
                <a:spcPct val="100000"/>
              </a:lnSpc>
            </a:pPr>
            <a:r>
              <a:rPr lang="en-US" sz="1600" b="0" u="none" strike="noStrike">
                <a:solidFill>
                  <a:srgbClr val="000099"/>
                </a:solidFill>
                <a:effectLst/>
                <a:uFillTx/>
                <a:latin typeface="Arial Black"/>
              </a:rPr>
              <a:t>present in salivary pellice</a:t>
            </a:r>
            <a:endParaRPr lang="en-US" sz="1600" b="0" u="none" strike="noStrike">
              <a:solidFill>
                <a:srgbClr val="000000"/>
              </a:solidFill>
              <a:effectLst/>
              <a:uFillTx/>
              <a:latin typeface="Arial"/>
            </a:endParaRPr>
          </a:p>
        </p:txBody>
      </p:sp>
      <p:sp>
        <p:nvSpPr>
          <p:cNvPr id="103" name="Text Box 10"/>
          <p:cNvSpPr/>
          <p:nvPr/>
        </p:nvSpPr>
        <p:spPr>
          <a:xfrm>
            <a:off x="7162920" y="2133720"/>
            <a:ext cx="974160" cy="51840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2800" b="1" u="none" strike="noStrike">
                <a:solidFill>
                  <a:srgbClr val="ff9933"/>
                </a:solidFill>
                <a:effectLst/>
                <a:uFillTx/>
                <a:latin typeface="Arial Black"/>
              </a:rPr>
              <a:t>YES</a:t>
            </a:r>
            <a:endParaRPr lang="en-US" sz="2800" b="0" u="none" strike="noStrike">
              <a:solidFill>
                <a:srgbClr val="000000"/>
              </a:solidFill>
              <a:effectLst/>
              <a:uFillTx/>
              <a:latin typeface="Arial"/>
            </a:endParaRPr>
          </a:p>
        </p:txBody>
      </p:sp>
      <p:sp>
        <p:nvSpPr>
          <p:cNvPr id="104" name="Text Box 12"/>
          <p:cNvSpPr/>
          <p:nvPr/>
        </p:nvSpPr>
        <p:spPr>
          <a:xfrm>
            <a:off x="533520" y="762120"/>
            <a:ext cx="7678080" cy="51840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2800" b="1" u="none" strike="noStrike">
                <a:solidFill>
                  <a:srgbClr val="002060"/>
                </a:solidFill>
                <a:effectLst/>
                <a:uFillTx/>
                <a:latin typeface="Arial Black"/>
              </a:rPr>
              <a:t>Why does bacterial succession occur?</a:t>
            </a:r>
            <a:endParaRPr lang="en-US" sz="2800" b="0" u="none" strike="noStrike">
              <a:solidFill>
                <a:srgbClr val="000000"/>
              </a:solidFill>
              <a:effectLst/>
              <a:uFillTx/>
              <a:latin typeface="Arial"/>
            </a:endParaRPr>
          </a:p>
        </p:txBody>
      </p:sp>
      <p:sp>
        <p:nvSpPr>
          <p:cNvPr id="105" name="Rectangle 12"/>
          <p:cNvSpPr/>
          <p:nvPr/>
        </p:nvSpPr>
        <p:spPr>
          <a:xfrm>
            <a:off x="685800" y="4904640"/>
            <a:ext cx="3317400" cy="2761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E.g., Li et al, </a:t>
            </a:r>
            <a:r>
              <a:rPr lang="en-US" sz="1200" b="1" i="1" u="none" strike="noStrike">
                <a:solidFill>
                  <a:schemeClr val="dk1"/>
                </a:solidFill>
                <a:effectLst/>
                <a:uFillTx/>
                <a:latin typeface="Arial Narrow"/>
              </a:rPr>
              <a:t>Infection &amp; Immunity</a:t>
            </a:r>
            <a:r>
              <a:rPr lang="en-US" sz="1200" b="1" u="none" strike="noStrike">
                <a:solidFill>
                  <a:schemeClr val="dk1"/>
                </a:solidFill>
                <a:effectLst/>
                <a:uFillTx/>
                <a:latin typeface="Arial Narrow"/>
              </a:rPr>
              <a:t>, 1999</a:t>
            </a:r>
            <a:endParaRPr lang="en-US" sz="1200" b="0" u="none" strike="noStrike">
              <a:solidFill>
                <a:srgbClr val="000000"/>
              </a:solidFill>
              <a:effectLst/>
              <a:uFillTx/>
              <a:latin typeface="Arial"/>
            </a:endParaRPr>
          </a:p>
        </p:txBody>
      </p:sp>
      <p:cxnSp>
        <p:nvCxnSpPr>
          <p:cNvPr id="106" name="Straight Connector 10"/>
          <p:cNvCxnSpPr/>
          <p:nvPr/>
        </p:nvCxnSpPr>
        <p:spPr>
          <a:xfrm>
            <a:off x="266400" y="1371600"/>
            <a:ext cx="861156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0" name="Text Box 2"/>
          <p:cNvSpPr/>
          <p:nvPr/>
        </p:nvSpPr>
        <p:spPr>
          <a:xfrm>
            <a:off x="0" y="152280"/>
            <a:ext cx="9143280" cy="394560"/>
          </a:xfrm>
          <a:prstGeom prst="rect">
            <a:avLst/>
          </a:prstGeom>
          <a:noFill/>
          <a:ln w="9525">
            <a:noFill/>
          </a:ln>
        </p:spPr>
        <p:style>
          <a:lnRef idx="0"/>
          <a:fillRef idx="0"/>
          <a:effectRef idx="0"/>
          <a:fontRef idx="minor"/>
        </p:style>
        <p:txBody>
          <a:bodyPr lIns="90000" rIns="90000" tIns="45000" bIns="45000" anchor="t">
            <a:noAutofit/>
          </a:bodyPr>
          <a:p>
            <a:pPr algn="ctr" defTabSz="914400">
              <a:lnSpc>
                <a:spcPct val="100000"/>
              </a:lnSpc>
            </a:pPr>
            <a:r>
              <a:rPr lang="en-US" sz="3200" b="1" u="none" strike="noStrike">
                <a:solidFill>
                  <a:srgbClr val="002060"/>
                </a:solidFill>
                <a:effectLst/>
                <a:uFillTx/>
                <a:latin typeface="Arial"/>
              </a:rPr>
              <a:t>The leukotoxin of </a:t>
            </a:r>
            <a:r>
              <a:rPr lang="en-US" sz="3200" b="1" i="1" u="none" strike="noStrike">
                <a:solidFill>
                  <a:srgbClr val="002060"/>
                </a:solidFill>
                <a:effectLst/>
                <a:uFillTx/>
                <a:latin typeface="Arial"/>
              </a:rPr>
              <a:t>A. actinomycetemcomitans</a:t>
            </a:r>
            <a:endParaRPr lang="en-US" sz="3200" b="0" u="none" strike="noStrike">
              <a:solidFill>
                <a:srgbClr val="000000"/>
              </a:solidFill>
              <a:effectLst/>
              <a:uFillTx/>
              <a:latin typeface="Arial"/>
            </a:endParaRPr>
          </a:p>
          <a:p>
            <a:pPr algn="ct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marL="285840" indent="-285840" defTabSz="914400">
              <a:lnSpc>
                <a:spcPct val="100000"/>
              </a:lnSpc>
              <a:buClr>
                <a:srgbClr val="002060"/>
              </a:buClr>
              <a:buFont typeface="Arial"/>
              <a:buChar char="•"/>
            </a:pPr>
            <a:r>
              <a:rPr lang="en-US" sz="2000" b="1" i="1" u="none" strike="noStrike">
                <a:solidFill>
                  <a:srgbClr val="002060"/>
                </a:solidFill>
                <a:effectLst/>
                <a:uFillTx/>
                <a:latin typeface="Arial"/>
              </a:rPr>
              <a:t>Aa  </a:t>
            </a:r>
            <a:r>
              <a:rPr lang="en-US" sz="2000" b="1" u="none" strike="noStrike">
                <a:solidFill>
                  <a:srgbClr val="002060"/>
                </a:solidFill>
                <a:effectLst/>
                <a:uFillTx/>
                <a:latin typeface="Arial"/>
              </a:rPr>
              <a:t>produces a potent leukotoxin</a:t>
            </a:r>
            <a:endParaRPr lang="en-US" sz="2000" b="0" u="none" strike="noStrike">
              <a:solidFill>
                <a:srgbClr val="000000"/>
              </a:solidFill>
              <a:effectLst/>
              <a:uFillTx/>
              <a:latin typeface="Arial"/>
            </a:endParaRPr>
          </a:p>
          <a:p>
            <a:pPr marL="285840" indent="-285840" defTabSz="914400">
              <a:lnSpc>
                <a:spcPct val="100000"/>
              </a:lnSpc>
              <a:buClr>
                <a:srgbClr val="002060"/>
              </a:buClr>
              <a:buFont typeface="Arial"/>
              <a:buChar char="•"/>
            </a:pPr>
            <a:r>
              <a:rPr lang="en-US" sz="2000" b="1" u="none" strike="noStrike">
                <a:solidFill>
                  <a:srgbClr val="002060"/>
                </a:solidFill>
                <a:effectLst/>
                <a:uFillTx/>
                <a:latin typeface="Arial"/>
              </a:rPr>
              <a:t>This toxin triggers cell death in both neutrophils and monocytes</a:t>
            </a:r>
            <a:endParaRPr lang="en-US" sz="2000" b="0" u="none" strike="noStrike">
              <a:solidFill>
                <a:srgbClr val="000000"/>
              </a:solidFill>
              <a:effectLst/>
              <a:uFillTx/>
              <a:latin typeface="Arial"/>
            </a:endParaRPr>
          </a:p>
          <a:p>
            <a:pPr marL="285840" indent="-285840" defTabSz="914400">
              <a:lnSpc>
                <a:spcPct val="100000"/>
              </a:lnSpc>
              <a:buClr>
                <a:srgbClr val="002060"/>
              </a:buClr>
              <a:buFont typeface="Arial"/>
              <a:buChar char="•"/>
            </a:pPr>
            <a:r>
              <a:rPr lang="en-US" sz="2000" b="1" u="none" strike="noStrike">
                <a:solidFill>
                  <a:srgbClr val="002060"/>
                </a:solidFill>
                <a:effectLst/>
                <a:uFillTx/>
                <a:latin typeface="Arial"/>
              </a:rPr>
              <a:t>Induces neutrophil elastase release</a:t>
            </a:r>
            <a:endParaRPr lang="en-US" sz="20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endParaRPr lang="en-US" sz="1800" b="0" u="none" strike="noStrike">
              <a:solidFill>
                <a:srgbClr val="000000"/>
              </a:solidFill>
              <a:effectLst/>
              <a:uFillTx/>
              <a:latin typeface="Arial"/>
            </a:endParaRPr>
          </a:p>
          <a:p>
            <a:pPr defTabSz="914400">
              <a:lnSpc>
                <a:spcPct val="100000"/>
              </a:lnSpc>
            </a:pPr>
            <a:r>
              <a:rPr lang="en-US" sz="1800" b="1" i="1" u="none" strike="noStrike">
                <a:solidFill>
                  <a:srgbClr val="002060"/>
                </a:solidFill>
                <a:effectLst/>
                <a:uFillTx/>
                <a:latin typeface="Arial"/>
              </a:rPr>
              <a:t>Therefore, the leukotoxin helps protect Aa against phagocytosis while promoting tissue destruction</a:t>
            </a:r>
            <a:endParaRPr lang="en-US" sz="1800" b="0" u="none" strike="noStrike">
              <a:solidFill>
                <a:srgbClr val="000000"/>
              </a:solidFill>
              <a:effectLst/>
              <a:uFillTx/>
              <a:latin typeface="Arial"/>
            </a:endParaRPr>
          </a:p>
        </p:txBody>
      </p:sp>
      <p:pic>
        <p:nvPicPr>
          <p:cNvPr id="331" name="Picture 2" descr="Details are in the caption following the image"/>
          <p:cNvPicPr/>
          <p:nvPr/>
        </p:nvPicPr>
        <p:blipFill>
          <a:blip r:embed="rId1"/>
          <a:srcRect l="0" t="0" r="0" b="69999"/>
          <a:stretch/>
        </p:blipFill>
        <p:spPr>
          <a:xfrm>
            <a:off x="609480" y="2390400"/>
            <a:ext cx="4803120" cy="2056680"/>
          </a:xfrm>
          <a:prstGeom prst="rect">
            <a:avLst/>
          </a:prstGeom>
          <a:noFill/>
          <a:ln w="0">
            <a:noFill/>
          </a:ln>
        </p:spPr>
      </p:pic>
      <p:sp>
        <p:nvSpPr>
          <p:cNvPr id="332" name="Rectangle 6"/>
          <p:cNvSpPr/>
          <p:nvPr/>
        </p:nvSpPr>
        <p:spPr>
          <a:xfrm>
            <a:off x="609480" y="4828680"/>
            <a:ext cx="3319200" cy="2761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E.g., Chopra et al, </a:t>
            </a:r>
            <a:r>
              <a:rPr lang="en-US" sz="1200" b="1" i="1" u="none" strike="noStrike">
                <a:solidFill>
                  <a:schemeClr val="dk1"/>
                </a:solidFill>
                <a:effectLst/>
                <a:uFillTx/>
                <a:latin typeface="Arial Narrow"/>
              </a:rPr>
              <a:t>J Oral Microbiol</a:t>
            </a:r>
            <a:r>
              <a:rPr lang="en-US" sz="1200" b="1" u="none" strike="noStrike">
                <a:solidFill>
                  <a:schemeClr val="dk1"/>
                </a:solidFill>
                <a:effectLst/>
                <a:uFillTx/>
                <a:latin typeface="Arial Narrow"/>
              </a:rPr>
              <a:t>, 2020</a:t>
            </a:r>
            <a:endParaRPr lang="en-US" sz="1200" b="0" u="none" strike="noStrike">
              <a:solidFill>
                <a:srgbClr val="000000"/>
              </a:solidFill>
              <a:effectLst/>
              <a:uFillTx/>
              <a:latin typeface="Arial"/>
            </a:endParaRPr>
          </a:p>
        </p:txBody>
      </p:sp>
      <p:pic>
        <p:nvPicPr>
          <p:cNvPr id="333" name="Picture 6" descr="Details are in the caption following the image"/>
          <p:cNvPicPr/>
          <p:nvPr/>
        </p:nvPicPr>
        <p:blipFill>
          <a:blip r:embed="rId2"/>
          <a:srcRect l="0" t="41968" r="24401" b="0"/>
          <a:stretch/>
        </p:blipFill>
        <p:spPr>
          <a:xfrm>
            <a:off x="4724280" y="2390400"/>
            <a:ext cx="3319200" cy="2541960"/>
          </a:xfrm>
          <a:prstGeom prst="rect">
            <a:avLst/>
          </a:prstGeom>
          <a:noFill/>
          <a:ln w="0">
            <a:noFill/>
          </a:ln>
        </p:spPr>
      </p:pic>
      <p:sp>
        <p:nvSpPr>
          <p:cNvPr id="334" name="Rectangle 10"/>
          <p:cNvSpPr/>
          <p:nvPr/>
        </p:nvSpPr>
        <p:spPr>
          <a:xfrm rot="16200000">
            <a:off x="-1218600" y="3545640"/>
            <a:ext cx="315144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0" u="none" strike="noStrike">
                <a:solidFill>
                  <a:schemeClr val="dk1"/>
                </a:solidFill>
                <a:effectLst/>
                <a:uFillTx/>
                <a:latin typeface="Arial Narrow"/>
              </a:rPr>
              <a:t>Image: Chopra et al, </a:t>
            </a:r>
            <a:r>
              <a:rPr lang="en-US" sz="1200" b="0" i="1" u="none" strike="noStrike">
                <a:solidFill>
                  <a:schemeClr val="dk1"/>
                </a:solidFill>
                <a:effectLst/>
                <a:uFillTx/>
                <a:latin typeface="Arial Narrow"/>
              </a:rPr>
              <a:t>J Oral Microbiol</a:t>
            </a:r>
            <a:r>
              <a:rPr lang="en-US" sz="1200" b="0" u="none" strike="noStrike">
                <a:solidFill>
                  <a:schemeClr val="dk1"/>
                </a:solidFill>
                <a:effectLst/>
                <a:uFillTx/>
                <a:latin typeface="Arial Narrow"/>
              </a:rPr>
              <a:t>, 2020</a:t>
            </a:r>
            <a:endParaRPr lang="en-US" sz="1200" b="0" u="none" strike="noStrike">
              <a:solidFill>
                <a:srgbClr val="000000"/>
              </a:solidFill>
              <a:effectLst/>
              <a:uFillTx/>
              <a:latin typeface="Arial"/>
            </a:endParaRPr>
          </a:p>
        </p:txBody>
      </p:sp>
      <p:sp>
        <p:nvSpPr>
          <p:cNvPr id="335" name="Rectangle 11"/>
          <p:cNvSpPr/>
          <p:nvPr/>
        </p:nvSpPr>
        <p:spPr>
          <a:xfrm rot="16200000">
            <a:off x="2734560" y="3463200"/>
            <a:ext cx="331668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0" u="none" strike="noStrike">
                <a:solidFill>
                  <a:schemeClr val="dk1"/>
                </a:solidFill>
                <a:effectLst/>
                <a:uFillTx/>
                <a:latin typeface="Arial Narrow"/>
              </a:rPr>
              <a:t>Image: Chopra et al, </a:t>
            </a:r>
            <a:r>
              <a:rPr lang="en-US" sz="1200" b="0" i="1" u="none" strike="noStrike">
                <a:solidFill>
                  <a:schemeClr val="dk1"/>
                </a:solidFill>
                <a:effectLst/>
                <a:uFillTx/>
                <a:latin typeface="Arial Narrow"/>
              </a:rPr>
              <a:t>J Oral Microbiol</a:t>
            </a:r>
            <a:r>
              <a:rPr lang="en-US" sz="1200" b="0" u="none" strike="noStrike">
                <a:solidFill>
                  <a:schemeClr val="dk1"/>
                </a:solidFill>
                <a:effectLst/>
                <a:uFillTx/>
                <a:latin typeface="Arial Narrow"/>
              </a:rPr>
              <a:t>, 2020</a:t>
            </a:r>
            <a:endParaRPr lang="en-US" sz="1200" b="0" u="none" strike="noStrike">
              <a:solidFill>
                <a:srgbClr val="000000"/>
              </a:solidFill>
              <a:effectLst/>
              <a:uFillTx/>
              <a:latin typeface="Arial"/>
            </a:endParaRPr>
          </a:p>
        </p:txBody>
      </p:sp>
      <p:cxnSp>
        <p:nvCxnSpPr>
          <p:cNvPr id="336" name="Straight Connector 2"/>
          <p:cNvCxnSpPr/>
          <p:nvPr/>
        </p:nvCxnSpPr>
        <p:spPr>
          <a:xfrm>
            <a:off x="162720" y="1143000"/>
            <a:ext cx="8611200" cy="720"/>
          </a:xfrm>
          <a:prstGeom prst="straightConnector1">
            <a:avLst/>
          </a:prstGeom>
          <a:ln w="31750">
            <a:solidFill>
              <a:srgbClr val="002060"/>
            </a:solidFill>
            <a:round/>
          </a:ln>
        </p:spPr>
      </p:cxnSp>
      <p:cxnSp>
        <p:nvCxnSpPr>
          <p:cNvPr id="337" name="Straight Connector 5"/>
          <p:cNvCxnSpPr/>
          <p:nvPr/>
        </p:nvCxnSpPr>
        <p:spPr>
          <a:xfrm>
            <a:off x="162720" y="6172200"/>
            <a:ext cx="8611200" cy="720"/>
          </a:xfrm>
          <a:prstGeom prst="straightConnector1">
            <a:avLst/>
          </a:prstGeom>
          <a:ln w="31750">
            <a:solidFill>
              <a:srgbClr val="002060"/>
            </a:solidFill>
            <a:round/>
          </a:ln>
        </p:spPr>
      </p:cxnSp>
      <p:cxnSp>
        <p:nvCxnSpPr>
          <p:cNvPr id="338" name="Straight Connector 7"/>
          <p:cNvCxnSpPr/>
          <p:nvPr/>
        </p:nvCxnSpPr>
        <p:spPr>
          <a:xfrm>
            <a:off x="162720" y="5333760"/>
            <a:ext cx="8611200" cy="720"/>
          </a:xfrm>
          <a:prstGeom prst="straightConnector1">
            <a:avLst/>
          </a:prstGeom>
          <a:ln w="31750">
            <a:solidFill>
              <a:srgbClr val="002060"/>
            </a:solidFill>
            <a:round/>
          </a:ln>
        </p:spPr>
      </p:cxnSp>
      <p:sp>
        <p:nvSpPr>
          <p:cNvPr id="339" name="Rectangle: Rounded Corners 4"/>
          <p:cNvSpPr/>
          <p:nvPr/>
        </p:nvSpPr>
        <p:spPr>
          <a:xfrm>
            <a:off x="4646160" y="2755440"/>
            <a:ext cx="276120" cy="1691640"/>
          </a:xfrm>
          <a:prstGeom prst="roundRect">
            <a:avLst>
              <a:gd name="adj" fmla="val 16667"/>
            </a:avLst>
          </a:prstGeom>
          <a:solidFill>
            <a:schemeClr val="accent3">
              <a:alpha val="37000"/>
            </a:schemeClr>
          </a:solidFill>
          <a:ln w="57150">
            <a:solidFill>
              <a:srgbClr val="223852"/>
            </a:solidFill>
            <a:round/>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lang="en-US" sz="1800" b="0" u="none" strike="noStrike">
              <a:solidFill>
                <a:schemeClr val="lt1"/>
              </a:solidFill>
              <a:effectLst/>
              <a:uFillTx/>
              <a:latin typeface="Calibri"/>
            </a:endParaRPr>
          </a:p>
        </p:txBody>
      </p:sp>
      <p:sp>
        <p:nvSpPr>
          <p:cNvPr id="340" name="Rectangle: Rounded Corners 8"/>
          <p:cNvSpPr/>
          <p:nvPr/>
        </p:nvSpPr>
        <p:spPr>
          <a:xfrm>
            <a:off x="2743200" y="2527200"/>
            <a:ext cx="632880" cy="277560"/>
          </a:xfrm>
          <a:prstGeom prst="roundRect">
            <a:avLst>
              <a:gd name="adj" fmla="val 16667"/>
            </a:avLst>
          </a:prstGeom>
          <a:solidFill>
            <a:schemeClr val="accent3">
              <a:alpha val="37000"/>
            </a:schemeClr>
          </a:solidFill>
          <a:ln w="57150">
            <a:solidFill>
              <a:srgbClr val="223852"/>
            </a:solidFill>
            <a:round/>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lang="en-US" sz="1800" b="0" u="none" strike="noStrike">
              <a:solidFill>
                <a:schemeClr val="lt1"/>
              </a:solidFill>
              <a:effectLst/>
              <a:uFillTx/>
              <a:latin typeface="Calibri"/>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41" name="Picture 2" descr="A:\MIYASAKI.GIF"/>
          <p:cNvPicPr/>
          <p:nvPr/>
        </p:nvPicPr>
        <p:blipFill>
          <a:blip r:embed="rId1"/>
          <a:stretch/>
        </p:blipFill>
        <p:spPr>
          <a:xfrm>
            <a:off x="838080" y="1371600"/>
            <a:ext cx="7238160" cy="3233160"/>
          </a:xfrm>
          <a:prstGeom prst="rect">
            <a:avLst/>
          </a:prstGeom>
          <a:noFill/>
          <a:ln w="0">
            <a:noFill/>
          </a:ln>
        </p:spPr>
      </p:pic>
      <p:sp>
        <p:nvSpPr>
          <p:cNvPr id="342" name="Rectangle 3"/>
          <p:cNvSpPr/>
          <p:nvPr/>
        </p:nvSpPr>
        <p:spPr>
          <a:xfrm>
            <a:off x="787320" y="424080"/>
            <a:ext cx="7238160" cy="685080"/>
          </a:xfrm>
          <a:prstGeom prst="rect">
            <a:avLst/>
          </a:prstGeom>
          <a:solidFill>
            <a:schemeClr val="bg1"/>
          </a:solidFill>
          <a:ln w="9525">
            <a:noFill/>
          </a:ln>
        </p:spPr>
        <p:style>
          <a:lnRef idx="0"/>
          <a:fillRef idx="0"/>
          <a:effectRef idx="0"/>
          <a:fontRef idx="minor"/>
        </p:style>
        <p:txBody>
          <a:bodyPr wrap="none" lIns="90000" rIns="90000" tIns="45000" bIns="45000" anchor="ctr">
            <a:noAutofit/>
          </a:bodyPr>
          <a:p>
            <a:pPr algn="ctr" defTabSz="914400">
              <a:lnSpc>
                <a:spcPct val="100000"/>
              </a:lnSpc>
            </a:pPr>
            <a:r>
              <a:rPr lang="en-US" sz="2000" b="1" u="none" strike="noStrike">
                <a:solidFill>
                  <a:schemeClr val="dk1"/>
                </a:solidFill>
                <a:effectLst/>
                <a:uFillTx/>
                <a:latin typeface="Arial"/>
              </a:rPr>
              <a:t>SUMMARY OF THE IMMUNE RESPONSE AGAINST </a:t>
            </a:r>
            <a:endParaRPr lang="en-US" sz="2000" b="0" u="none" strike="noStrike">
              <a:solidFill>
                <a:srgbClr val="000000"/>
              </a:solidFill>
              <a:effectLst/>
              <a:uFillTx/>
              <a:latin typeface="Arial"/>
            </a:endParaRPr>
          </a:p>
          <a:p>
            <a:pPr algn="ctr" defTabSz="914400">
              <a:lnSpc>
                <a:spcPct val="100000"/>
              </a:lnSpc>
            </a:pPr>
            <a:r>
              <a:rPr lang="en-US" sz="2000" b="1" u="none" strike="noStrike">
                <a:solidFill>
                  <a:schemeClr val="dk1"/>
                </a:solidFill>
                <a:effectLst/>
                <a:uFillTx/>
                <a:latin typeface="Arial"/>
              </a:rPr>
              <a:t>PERIODONTAL BACTERIA</a:t>
            </a:r>
            <a:endParaRPr lang="en-US" sz="2000" b="0" u="none" strike="noStrike">
              <a:solidFill>
                <a:srgbClr val="000000"/>
              </a:solidFill>
              <a:effectLst/>
              <a:uFillTx/>
              <a:latin typeface="Arial"/>
            </a:endParaRPr>
          </a:p>
        </p:txBody>
      </p:sp>
      <p:sp>
        <p:nvSpPr>
          <p:cNvPr id="343" name="Oval 4"/>
          <p:cNvSpPr/>
          <p:nvPr/>
        </p:nvSpPr>
        <p:spPr>
          <a:xfrm>
            <a:off x="7010280" y="3657600"/>
            <a:ext cx="1447200" cy="1523160"/>
          </a:xfrm>
          <a:prstGeom prst="ellipse">
            <a:avLst/>
          </a:prstGeom>
          <a:noFill/>
          <a:ln w="63500">
            <a:solidFill>
              <a:srgbClr val="ff0000"/>
            </a:solidFill>
            <a:round/>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344" name="AutoShape 5"/>
          <p:cNvSpPr/>
          <p:nvPr/>
        </p:nvSpPr>
        <p:spPr>
          <a:xfrm rot="19376400">
            <a:off x="5485680" y="5105160"/>
            <a:ext cx="1675800" cy="186480"/>
          </a:xfrm>
          <a:prstGeom prst="rightArrow">
            <a:avLst>
              <a:gd name="adj1" fmla="val 50000"/>
              <a:gd name="adj2" fmla="val 223729"/>
            </a:avLst>
          </a:prstGeom>
          <a:solidFill>
            <a:schemeClr val="tx2"/>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345" name="Text Box 6"/>
          <p:cNvSpPr/>
          <p:nvPr/>
        </p:nvSpPr>
        <p:spPr>
          <a:xfrm>
            <a:off x="3085920" y="5732640"/>
            <a:ext cx="6057360" cy="645480"/>
          </a:xfrm>
          <a:prstGeom prst="rect">
            <a:avLst/>
          </a:prstGeom>
          <a:no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1" u="none" strike="noStrike">
                <a:solidFill>
                  <a:srgbClr val="002060"/>
                </a:solidFill>
                <a:effectLst/>
                <a:uFillTx/>
                <a:latin typeface="Arial"/>
              </a:rPr>
              <a:t>RARE and / or TRANSIENT </a:t>
            </a:r>
            <a:r>
              <a:rPr lang="en-US" sz="1800" b="1" u="none" strike="noStrike">
                <a:solidFill>
                  <a:srgbClr val="002060"/>
                </a:solidFill>
                <a:effectLst/>
                <a:uFillTx/>
                <a:latin typeface="Arial"/>
              </a:rPr>
              <a:t>	</a:t>
            </a:r>
            <a:r>
              <a:rPr lang="en-US" sz="1800" b="1" u="none" strike="noStrike">
                <a:solidFill>
                  <a:srgbClr val="002060"/>
                </a:solidFill>
                <a:effectLst/>
                <a:uFillTx/>
                <a:latin typeface="Arial"/>
              </a:rPr>
              <a:t>	</a:t>
            </a:r>
            <a:r>
              <a:rPr lang="en-US" sz="1800" b="1" u="none" strike="noStrike">
                <a:solidFill>
                  <a:srgbClr val="002060"/>
                </a:solidFill>
                <a:effectLst/>
                <a:uFillTx/>
                <a:latin typeface="Arial"/>
              </a:rPr>
              <a:t>R</a:t>
            </a:r>
            <a:r>
              <a:rPr lang="en-US" sz="1800" b="1" u="none" strike="noStrike">
                <a:solidFill>
                  <a:schemeClr val="dk1"/>
                </a:solidFill>
                <a:effectLst/>
                <a:uFillTx/>
                <a:latin typeface="Arial"/>
              </a:rPr>
              <a:t>emember </a:t>
            </a:r>
            <a:endParaRPr lang="en-US" sz="1800" b="0" u="none" strike="noStrike">
              <a:solidFill>
                <a:srgbClr val="000000"/>
              </a:solidFill>
              <a:effectLst/>
              <a:uFillTx/>
              <a:latin typeface="Arial"/>
            </a:endParaRPr>
          </a:p>
          <a:p>
            <a:pPr algn="ctr" defTabSz="914400">
              <a:lnSpc>
                <a:spcPct val="100000"/>
              </a:lnSpc>
            </a:pPr>
            <a:r>
              <a:rPr lang="en-US" sz="1800" b="1" u="none" strike="noStrike">
                <a:solidFill>
                  <a:schemeClr val="dk1"/>
                </a:solidFill>
                <a:effectLst/>
                <a:uFillTx/>
                <a:latin typeface="Arial"/>
              </a:rPr>
              <a:t>	</a:t>
            </a:r>
            <a:r>
              <a:rPr lang="en-US" sz="1800" b="1" u="none" strike="noStrike">
                <a:solidFill>
                  <a:schemeClr val="dk1"/>
                </a:solidFill>
                <a:effectLst/>
                <a:uFillTx/>
                <a:latin typeface="Arial"/>
              </a:rPr>
              <a:t>	</a:t>
            </a:r>
            <a:r>
              <a:rPr lang="en-US" sz="1800" b="1" u="none" strike="noStrike">
                <a:solidFill>
                  <a:schemeClr val="dk1"/>
                </a:solidFill>
                <a:effectLst/>
                <a:uFillTx/>
                <a:latin typeface="Arial"/>
              </a:rPr>
              <a:t>	</a:t>
            </a:r>
            <a:r>
              <a:rPr lang="en-US" sz="1800" b="1" u="none" strike="noStrike">
                <a:solidFill>
                  <a:schemeClr val="dk1"/>
                </a:solidFill>
                <a:effectLst/>
                <a:uFillTx/>
                <a:latin typeface="Arial"/>
              </a:rPr>
              <a:t>	</a:t>
            </a:r>
            <a:r>
              <a:rPr lang="en-US" sz="1800" b="1" u="none" strike="noStrike">
                <a:solidFill>
                  <a:schemeClr val="dk1"/>
                </a:solidFill>
                <a:effectLst/>
                <a:uFillTx/>
                <a:latin typeface="Arial"/>
              </a:rPr>
              <a:t>	</a:t>
            </a:r>
            <a:r>
              <a:rPr lang="en-US" sz="1800" b="1" u="none" strike="noStrike">
                <a:solidFill>
                  <a:schemeClr val="dk1"/>
                </a:solidFill>
                <a:effectLst/>
                <a:uFillTx/>
                <a:latin typeface="Arial"/>
              </a:rPr>
              <a:t>noma?</a:t>
            </a:r>
            <a:endParaRPr lang="en-US" sz="1800" b="0" u="none" strike="noStrike">
              <a:solidFill>
                <a:srgbClr val="000000"/>
              </a:solidFill>
              <a:effectLst/>
              <a:uFillTx/>
              <a:latin typeface="Arial"/>
            </a:endParaRPr>
          </a:p>
        </p:txBody>
      </p:sp>
      <p:pic>
        <p:nvPicPr>
          <p:cNvPr id="346" name="Picture 6"/>
          <p:cNvPicPr/>
          <p:nvPr/>
        </p:nvPicPr>
        <p:blipFill>
          <a:blip r:embed="rId2"/>
          <a:stretch/>
        </p:blipFill>
        <p:spPr>
          <a:xfrm>
            <a:off x="8026200" y="4772880"/>
            <a:ext cx="812160" cy="837360"/>
          </a:xfrm>
          <a:prstGeom prst="rect">
            <a:avLst/>
          </a:prstGeom>
          <a:noFill/>
          <a:ln w="50800">
            <a:solidFill>
              <a:srgbClr val="99ccff"/>
            </a:solidFill>
            <a:miter/>
          </a:ln>
        </p:spPr>
      </p:pic>
      <p:sp>
        <p:nvSpPr>
          <p:cNvPr id="347" name="Rectangle 7"/>
          <p:cNvSpPr/>
          <p:nvPr/>
        </p:nvSpPr>
        <p:spPr>
          <a:xfrm>
            <a:off x="8171280" y="5013720"/>
            <a:ext cx="572760" cy="227880"/>
          </a:xfrm>
          <a:prstGeom prst="rect">
            <a:avLst/>
          </a:prstGeom>
          <a:solidFill>
            <a:srgbClr val="00000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rgbClr val="002060"/>
              </a:solidFill>
              <a:effectLst/>
              <a:uFillTx/>
              <a:latin typeface="Calibri"/>
            </a:endParaRPr>
          </a:p>
        </p:txBody>
      </p:sp>
      <p:sp>
        <p:nvSpPr>
          <p:cNvPr id="348" name="Text Box 7"/>
          <p:cNvSpPr/>
          <p:nvPr/>
        </p:nvSpPr>
        <p:spPr>
          <a:xfrm>
            <a:off x="-9000" y="6409800"/>
            <a:ext cx="4580640" cy="45540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2400" b="0" u="none" strike="noStrike">
                <a:solidFill>
                  <a:schemeClr val="dk1"/>
                </a:solidFill>
                <a:effectLst/>
                <a:uFillTx/>
                <a:latin typeface="Calibri"/>
              </a:rPr>
              <a:t>PAGE and SHROEDER, 1976</a:t>
            </a:r>
            <a:endParaRPr lang="en-US" sz="2400" b="0" u="none" strike="noStrike">
              <a:solidFill>
                <a:srgbClr val="000000"/>
              </a:solidFill>
              <a:effectLst/>
              <a:uFillTx/>
              <a:latin typeface="Arial"/>
            </a:endParaRPr>
          </a:p>
        </p:txBody>
      </p:sp>
      <p:cxnSp>
        <p:nvCxnSpPr>
          <p:cNvPr id="349" name="Straight Connector 9"/>
          <p:cNvCxnSpPr/>
          <p:nvPr/>
        </p:nvCxnSpPr>
        <p:spPr>
          <a:xfrm>
            <a:off x="266400" y="6400800"/>
            <a:ext cx="8611560" cy="720"/>
          </a:xfrm>
          <a:prstGeom prst="straightConnector1">
            <a:avLst/>
          </a:prstGeom>
          <a:ln w="31750">
            <a:solidFill>
              <a:srgbClr val="002060"/>
            </a:solidFill>
            <a:round/>
          </a:ln>
        </p:spPr>
      </p:cxnSp>
      <p:cxnSp>
        <p:nvCxnSpPr>
          <p:cNvPr id="350" name="Straight Connector 10"/>
          <p:cNvCxnSpPr/>
          <p:nvPr/>
        </p:nvCxnSpPr>
        <p:spPr>
          <a:xfrm>
            <a:off x="380880" y="121896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51" name="Picture 5" descr="https://perioandimplants.files.wordpress.com/2012/08/red-orange-yellow1.jpg"/>
          <p:cNvPicPr/>
          <p:nvPr/>
        </p:nvPicPr>
        <p:blipFill>
          <a:blip r:embed="rId1"/>
          <a:stretch/>
        </p:blipFill>
        <p:spPr>
          <a:xfrm>
            <a:off x="71280" y="533520"/>
            <a:ext cx="9000720" cy="4800240"/>
          </a:xfrm>
          <a:prstGeom prst="rect">
            <a:avLst/>
          </a:prstGeom>
          <a:noFill/>
          <a:ln w="0">
            <a:noFill/>
          </a:ln>
        </p:spPr>
      </p:pic>
      <p:sp>
        <p:nvSpPr>
          <p:cNvPr id="352" name=""/>
          <p:cNvSpPr txBox="1"/>
          <p:nvPr/>
        </p:nvSpPr>
        <p:spPr>
          <a:xfrm>
            <a:off x="3329640" y="6400800"/>
            <a:ext cx="5814360" cy="346320"/>
          </a:xfrm>
          <a:prstGeom prst="rect">
            <a:avLst/>
          </a:prstGeom>
          <a:noFill/>
          <a:ln w="0">
            <a:noFill/>
          </a:ln>
        </p:spPr>
        <p:txBody>
          <a:bodyPr wrap="none" lIns="90000" rIns="90000" tIns="45000" bIns="45000" anchor="t">
            <a:spAutoFit/>
          </a:bodyPr>
          <a:p>
            <a:r>
              <a:rPr lang="en-US" sz="1800" b="0" u="none" strike="noStrike">
                <a:solidFill>
                  <a:srgbClr val="000000"/>
                </a:solidFill>
                <a:effectLst/>
                <a:uFillTx/>
                <a:latin typeface="Arial"/>
              </a:rPr>
              <a:t>Socransky, Haffajee et al. 1998. J. Clin. Periodontology </a:t>
            </a:r>
            <a:endParaRPr lang="en-US" sz="18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3" name="PlaceHolder 1"/>
          <p:cNvSpPr>
            <a:spLocks noGrp="1"/>
          </p:cNvSpPr>
          <p:nvPr>
            <p:ph type="title"/>
          </p:nvPr>
        </p:nvSpPr>
        <p:spPr>
          <a:xfrm>
            <a:off x="457200" y="76320"/>
            <a:ext cx="8229240" cy="1142640"/>
          </a:xfrm>
          <a:prstGeom prst="rect">
            <a:avLst/>
          </a:prstGeom>
          <a:noFill/>
          <a:ln w="0">
            <a:noFill/>
          </a:ln>
        </p:spPr>
        <p:txBody>
          <a:bodyPr lIns="91440" rIns="91440" tIns="45720" bIns="45720" anchor="ctr">
            <a:noAutofit/>
          </a:bodyPr>
          <a:p>
            <a:pPr indent="0" algn="ctr" defTabSz="914400">
              <a:lnSpc>
                <a:spcPct val="100000"/>
              </a:lnSpc>
              <a:buNone/>
            </a:pPr>
            <a:r>
              <a:rPr lang="en-US" sz="4400" b="0" i="1" u="none" strike="noStrike">
                <a:solidFill>
                  <a:schemeClr val="dk1"/>
                </a:solidFill>
                <a:effectLst/>
                <a:uFillTx/>
                <a:latin typeface="Calibri"/>
              </a:rPr>
              <a:t>Porphyromonas gingivalis</a:t>
            </a:r>
            <a:endParaRPr lang="en-US" sz="4400" b="0" u="none" strike="noStrike">
              <a:solidFill>
                <a:schemeClr val="dk1"/>
              </a:solidFill>
              <a:effectLst/>
              <a:uFillTx/>
              <a:latin typeface="Calibri"/>
            </a:endParaRPr>
          </a:p>
        </p:txBody>
      </p:sp>
      <p:sp>
        <p:nvSpPr>
          <p:cNvPr id="354" name="PlaceHolder 2"/>
          <p:cNvSpPr>
            <a:spLocks noGrp="1"/>
          </p:cNvSpPr>
          <p:nvPr>
            <p:ph/>
          </p:nvPr>
        </p:nvSpPr>
        <p:spPr>
          <a:xfrm>
            <a:off x="457200" y="1143000"/>
            <a:ext cx="6019560" cy="2742840"/>
          </a:xfrm>
          <a:prstGeom prst="rect">
            <a:avLst/>
          </a:prstGeom>
          <a:noFill/>
          <a:ln w="0">
            <a:noFill/>
          </a:ln>
        </p:spPr>
        <p:txBody>
          <a:bodyPr lIns="91440" rIns="91440" tIns="45720" bIns="45720" anchor="t">
            <a:noAutofit/>
          </a:bodyPr>
          <a:p>
            <a:pPr marL="343080" indent="-34308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Gram negative strict anaerobe</a:t>
            </a:r>
            <a:endParaRPr lang="en-US" sz="2800" b="0" u="none" strike="noStrike">
              <a:solidFill>
                <a:schemeClr val="dk1"/>
              </a:solidFill>
              <a:effectLst/>
              <a:uFillTx/>
              <a:latin typeface="Calibri"/>
            </a:endParaRPr>
          </a:p>
          <a:p>
            <a:pPr marL="343080" indent="-34308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Gingipain proteases</a:t>
            </a:r>
            <a:endParaRPr lang="en-US" sz="2800" b="0" u="none" strike="noStrike">
              <a:solidFill>
                <a:schemeClr val="dk1"/>
              </a:solidFill>
              <a:effectLst/>
              <a:uFillTx/>
              <a:latin typeface="Calibri"/>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Cleave IgG, several cytokines, collagen (periodontal ligament). One stimulates host inflammatory responses. </a:t>
            </a:r>
            <a:endParaRPr lang="en-US" sz="2800" b="0" u="none" strike="noStrike">
              <a:solidFill>
                <a:schemeClr val="dk1"/>
              </a:solidFill>
              <a:effectLst/>
              <a:uFillTx/>
              <a:latin typeface="Calibri"/>
            </a:endParaRPr>
          </a:p>
        </p:txBody>
      </p:sp>
      <p:pic>
        <p:nvPicPr>
          <p:cNvPr id="355" name="Picture 7" descr="Diagram&#10;&#10;Description automatically generated"/>
          <p:cNvPicPr/>
          <p:nvPr/>
        </p:nvPicPr>
        <p:blipFill>
          <a:blip r:embed="rId1"/>
          <a:stretch/>
        </p:blipFill>
        <p:spPr>
          <a:xfrm>
            <a:off x="6178680" y="929520"/>
            <a:ext cx="2805840" cy="2742840"/>
          </a:xfrm>
          <a:prstGeom prst="rect">
            <a:avLst/>
          </a:prstGeom>
          <a:noFill/>
          <a:ln w="0">
            <a:noFill/>
          </a:ln>
        </p:spPr>
      </p:pic>
      <p:sp>
        <p:nvSpPr>
          <p:cNvPr id="356" name="Content Placeholder 5"/>
          <p:cNvSpPr/>
          <p:nvPr/>
        </p:nvSpPr>
        <p:spPr>
          <a:xfrm>
            <a:off x="457200" y="3962520"/>
            <a:ext cx="8229240" cy="2163240"/>
          </a:xfrm>
          <a:prstGeom prst="rect">
            <a:avLst/>
          </a:prstGeom>
          <a:noFill/>
          <a:ln w="0">
            <a:noFill/>
          </a:ln>
        </p:spPr>
        <p:style>
          <a:lnRef idx="0"/>
          <a:fillRef idx="0"/>
          <a:effectRef idx="0"/>
          <a:fontRef idx="minor"/>
        </p:style>
        <p:txBody>
          <a:bodyPr anchor="t">
            <a:noAutofit/>
          </a:bodyPr>
          <a:p>
            <a:pPr marL="343080" indent="-343080" defTabSz="914400">
              <a:lnSpc>
                <a:spcPct val="90000"/>
              </a:lnSpc>
              <a:spcBef>
                <a:spcPts val="561"/>
              </a:spcBef>
              <a:buClr>
                <a:srgbClr val="000000"/>
              </a:buClr>
              <a:buFont typeface="Arial"/>
              <a:buChar char="•"/>
            </a:pPr>
            <a:r>
              <a:rPr lang="en-US" sz="2800" b="0" u="none" strike="noStrike">
                <a:solidFill>
                  <a:schemeClr val="dk1"/>
                </a:solidFill>
                <a:effectLst/>
                <a:uFillTx/>
                <a:latin typeface="Calibri"/>
              </a:rPr>
              <a:t>Capsule polysaccharide</a:t>
            </a:r>
            <a:endParaRPr lang="en-US" sz="2800" b="0" u="none" strike="noStrike">
              <a:solidFill>
                <a:srgbClr val="000000"/>
              </a:solidFill>
              <a:effectLst/>
              <a:uFillTx/>
              <a:latin typeface="Arial"/>
            </a:endParaRPr>
          </a:p>
          <a:p>
            <a:pPr marL="743040" lvl="1" indent="-285840" defTabSz="914400">
              <a:lnSpc>
                <a:spcPct val="90000"/>
              </a:lnSpc>
              <a:spcBef>
                <a:spcPts val="561"/>
              </a:spcBef>
              <a:buClr>
                <a:srgbClr val="000000"/>
              </a:buClr>
              <a:buFont typeface="Arial"/>
              <a:buChar char="–"/>
            </a:pPr>
            <a:r>
              <a:rPr lang="en-US" sz="2800" b="0" u="none" strike="noStrike">
                <a:solidFill>
                  <a:schemeClr val="dk1"/>
                </a:solidFill>
                <a:effectLst/>
                <a:uFillTx/>
                <a:latin typeface="Calibri"/>
              </a:rPr>
              <a:t>Prevents phagocytosis while stimulating inflammation</a:t>
            </a:r>
            <a:endParaRPr lang="en-US" sz="2800" b="0" u="none" strike="noStrike">
              <a:solidFill>
                <a:srgbClr val="000000"/>
              </a:solidFill>
              <a:effectLst/>
              <a:uFillTx/>
              <a:latin typeface="Arial"/>
            </a:endParaRPr>
          </a:p>
          <a:p>
            <a:pPr marL="343080" indent="-343080" defTabSz="914400">
              <a:lnSpc>
                <a:spcPct val="90000"/>
              </a:lnSpc>
              <a:spcBef>
                <a:spcPts val="561"/>
              </a:spcBef>
              <a:buClr>
                <a:srgbClr val="000000"/>
              </a:buClr>
              <a:buFont typeface="Arial"/>
              <a:buChar char="•"/>
            </a:pPr>
            <a:r>
              <a:rPr lang="en-US" sz="2800" b="0" u="none" strike="noStrike">
                <a:solidFill>
                  <a:schemeClr val="dk1"/>
                </a:solidFill>
                <a:effectLst/>
                <a:uFillTx/>
                <a:latin typeface="Calibri"/>
              </a:rPr>
              <a:t>Fimbrae</a:t>
            </a:r>
            <a:endParaRPr lang="en-US" sz="2800" b="0" u="none" strike="noStrike">
              <a:solidFill>
                <a:srgbClr val="000000"/>
              </a:solidFill>
              <a:effectLst/>
              <a:uFillTx/>
              <a:latin typeface="Arial"/>
            </a:endParaRPr>
          </a:p>
          <a:p>
            <a:pPr marL="743040" lvl="1" indent="-285840" defTabSz="914400">
              <a:lnSpc>
                <a:spcPct val="90000"/>
              </a:lnSpc>
              <a:spcBef>
                <a:spcPts val="561"/>
              </a:spcBef>
              <a:buClr>
                <a:srgbClr val="000000"/>
              </a:buClr>
              <a:buFont typeface="Arial"/>
              <a:buChar char="–"/>
            </a:pPr>
            <a:r>
              <a:rPr lang="en-US" sz="2800" b="0" u="none" strike="noStrike">
                <a:solidFill>
                  <a:schemeClr val="dk1"/>
                </a:solidFill>
                <a:effectLst/>
                <a:uFillTx/>
                <a:latin typeface="Calibri"/>
              </a:rPr>
              <a:t>Mediate attachment to host and to other bacteria</a:t>
            </a:r>
            <a:endParaRPr lang="en-US" sz="2800" b="0" u="none" strike="noStrike">
              <a:solidFill>
                <a:srgbClr val="000000"/>
              </a:solidFill>
              <a:effectLst/>
              <a:uFillTx/>
              <a:latin typeface="Arial"/>
            </a:endParaRPr>
          </a:p>
          <a:p>
            <a:pPr defTabSz="914400">
              <a:lnSpc>
                <a:spcPct val="100000"/>
              </a:lnSpc>
              <a:spcBef>
                <a:spcPts val="561"/>
              </a:spcBef>
            </a:pPr>
            <a:endParaRPr lang="en-US" sz="28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7" name="PlaceHolder 1"/>
          <p:cNvSpPr>
            <a:spLocks noGrp="1"/>
          </p:cNvSpPr>
          <p:nvPr>
            <p:ph type="title"/>
          </p:nvPr>
        </p:nvSpPr>
        <p:spPr>
          <a:xfrm>
            <a:off x="457200" y="274680"/>
            <a:ext cx="8229240" cy="1142640"/>
          </a:xfrm>
          <a:prstGeom prst="rect">
            <a:avLst/>
          </a:prstGeom>
          <a:noFill/>
          <a:ln w="0">
            <a:noFill/>
          </a:ln>
        </p:spPr>
        <p:txBody>
          <a:bodyPr lIns="91440" rIns="91440" tIns="45720" bIns="45720" anchor="ctr">
            <a:noAutofit/>
          </a:bodyPr>
          <a:p>
            <a:pPr indent="0" algn="ctr" defTabSz="914400">
              <a:lnSpc>
                <a:spcPct val="100000"/>
              </a:lnSpc>
              <a:buNone/>
            </a:pPr>
            <a:r>
              <a:rPr lang="en-US" sz="4400" b="0" i="1" u="none" strike="noStrike">
                <a:solidFill>
                  <a:schemeClr val="dk1"/>
                </a:solidFill>
                <a:effectLst/>
                <a:uFillTx/>
                <a:latin typeface="Calibri"/>
              </a:rPr>
              <a:t>Pg </a:t>
            </a:r>
            <a:r>
              <a:rPr lang="en-US" sz="4400" b="0" u="none" strike="noStrike">
                <a:solidFill>
                  <a:schemeClr val="dk1"/>
                </a:solidFill>
                <a:effectLst/>
                <a:uFillTx/>
                <a:latin typeface="Calibri"/>
              </a:rPr>
              <a:t>pt 2</a:t>
            </a:r>
            <a:endParaRPr lang="en-US" sz="4400" b="0" u="none" strike="noStrike">
              <a:solidFill>
                <a:schemeClr val="dk1"/>
              </a:solidFill>
              <a:effectLst/>
              <a:uFillTx/>
              <a:latin typeface="Calibri"/>
            </a:endParaRPr>
          </a:p>
        </p:txBody>
      </p:sp>
      <p:sp>
        <p:nvSpPr>
          <p:cNvPr id="358" name="PlaceHolder 2"/>
          <p:cNvSpPr>
            <a:spLocks noGrp="1"/>
          </p:cNvSpPr>
          <p:nvPr>
            <p:ph/>
          </p:nvPr>
        </p:nvSpPr>
        <p:spPr>
          <a:xfrm>
            <a:off x="457200" y="1600200"/>
            <a:ext cx="8229240" cy="4525560"/>
          </a:xfrm>
          <a:prstGeom prst="rect">
            <a:avLst/>
          </a:prstGeom>
          <a:noFill/>
          <a:ln w="0">
            <a:noFill/>
          </a:ln>
        </p:spPr>
        <p:txBody>
          <a:bodyPr lIns="91440" rIns="91440" tIns="45720" bIns="45720" anchor="t">
            <a:noAutofit/>
          </a:bodyPr>
          <a:p>
            <a:pPr marL="343080" indent="-343080" defTabSz="914400">
              <a:lnSpc>
                <a:spcPct val="100000"/>
              </a:lnSpc>
              <a:spcBef>
                <a:spcPts val="641"/>
              </a:spcBef>
              <a:buClr>
                <a:srgbClr val="000000"/>
              </a:buClr>
              <a:buFont typeface="Arial"/>
              <a:buChar char="•"/>
            </a:pPr>
            <a:r>
              <a:rPr lang="en-US" sz="3200" b="0" i="1" u="none" strike="noStrike">
                <a:solidFill>
                  <a:schemeClr val="dk1"/>
                </a:solidFill>
                <a:effectLst/>
                <a:uFillTx/>
                <a:latin typeface="Calibri"/>
              </a:rPr>
              <a:t>Pg </a:t>
            </a:r>
            <a:r>
              <a:rPr lang="en-US" sz="3200" b="0" u="none" strike="noStrike">
                <a:solidFill>
                  <a:schemeClr val="dk1"/>
                </a:solidFill>
                <a:effectLst/>
                <a:uFillTx/>
                <a:latin typeface="Calibri"/>
              </a:rPr>
              <a:t>outer membrane vesicles contribute to </a:t>
            </a:r>
            <a:r>
              <a:rPr lang="en-US" sz="3200" b="0" i="1" u="none" strike="noStrike">
                <a:solidFill>
                  <a:schemeClr val="dk1"/>
                </a:solidFill>
                <a:effectLst/>
                <a:uFillTx/>
                <a:latin typeface="Calibri"/>
              </a:rPr>
              <a:t>T. forsythia </a:t>
            </a:r>
            <a:r>
              <a:rPr lang="en-US" sz="3200" b="0" u="none" strike="noStrike">
                <a:solidFill>
                  <a:schemeClr val="dk1"/>
                </a:solidFill>
                <a:effectLst/>
                <a:uFillTx/>
                <a:latin typeface="Calibri"/>
              </a:rPr>
              <a:t>binding to and invasion of host epithelial cells</a:t>
            </a:r>
            <a:endParaRPr lang="en-US" sz="32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Fimbrae required for robust polymicrobial biofilm formation</a:t>
            </a:r>
            <a:endParaRPr lang="en-US" sz="32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Germ free mice infected with </a:t>
            </a:r>
            <a:r>
              <a:rPr lang="en-US" sz="3200" b="0" i="1" u="none" strike="noStrike">
                <a:solidFill>
                  <a:schemeClr val="dk1"/>
                </a:solidFill>
                <a:effectLst/>
                <a:uFillTx/>
                <a:latin typeface="Calibri"/>
              </a:rPr>
              <a:t>Pg </a:t>
            </a:r>
            <a:r>
              <a:rPr lang="en-US" sz="3200" b="0" u="none" strike="noStrike">
                <a:solidFill>
                  <a:schemeClr val="dk1"/>
                </a:solidFill>
                <a:effectLst/>
                <a:uFillTx/>
                <a:latin typeface="Calibri"/>
              </a:rPr>
              <a:t>do not develop bone loss but normal microbiota mice demonstrate disease</a:t>
            </a:r>
            <a:endParaRPr lang="en-US" sz="3200" b="0" u="none" strike="noStrike">
              <a:solidFill>
                <a:schemeClr val="dk1"/>
              </a:solidFill>
              <a:effectLst/>
              <a:uFillTx/>
              <a:latin typeface="Calibri"/>
            </a:endParaRPr>
          </a:p>
        </p:txBody>
      </p:sp>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59" name="Picture 8" descr="An external file that holds a picture, illustration, etc.&#10;Object name is 10.1177_0022034510385242-fig2.jpg"/>
          <p:cNvPicPr/>
          <p:nvPr/>
        </p:nvPicPr>
        <p:blipFill>
          <a:blip r:embed="rId1"/>
          <a:stretch/>
        </p:blipFill>
        <p:spPr>
          <a:xfrm>
            <a:off x="838080" y="439200"/>
            <a:ext cx="7247880" cy="2989440"/>
          </a:xfrm>
          <a:prstGeom prst="rect">
            <a:avLst/>
          </a:prstGeom>
          <a:noFill/>
          <a:ln w="0">
            <a:noFill/>
          </a:ln>
        </p:spPr>
      </p:pic>
      <p:sp>
        <p:nvSpPr>
          <p:cNvPr id="360" name="TextBox 1"/>
          <p:cNvSpPr/>
          <p:nvPr/>
        </p:nvSpPr>
        <p:spPr>
          <a:xfrm>
            <a:off x="3352680" y="3478680"/>
            <a:ext cx="3107880" cy="3646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1800" b="0" i="1" u="none" strike="noStrike">
                <a:solidFill>
                  <a:schemeClr val="dk1"/>
                </a:solidFill>
                <a:effectLst/>
                <a:uFillTx/>
                <a:latin typeface="Calibri"/>
              </a:rPr>
              <a:t>P. gingivalis </a:t>
            </a:r>
            <a:r>
              <a:rPr lang="en-US" sz="1800" b="0" u="none" strike="noStrike">
                <a:solidFill>
                  <a:schemeClr val="dk1"/>
                </a:solidFill>
                <a:effectLst/>
                <a:uFillTx/>
                <a:latin typeface="Calibri"/>
              </a:rPr>
              <a:t>and </a:t>
            </a:r>
            <a:r>
              <a:rPr lang="en-US" sz="1800" b="0" i="1" u="none" strike="noStrike">
                <a:solidFill>
                  <a:schemeClr val="dk1"/>
                </a:solidFill>
                <a:effectLst/>
                <a:uFillTx/>
                <a:latin typeface="Calibri"/>
              </a:rPr>
              <a:t>T. denticola </a:t>
            </a:r>
            <a:endParaRPr lang="en-US" sz="1800" b="0" u="none" strike="noStrike">
              <a:solidFill>
                <a:srgbClr val="000000"/>
              </a:solidFill>
              <a:effectLst/>
              <a:uFillTx/>
              <a:latin typeface="Arial"/>
            </a:endParaRPr>
          </a:p>
        </p:txBody>
      </p:sp>
      <p:pic>
        <p:nvPicPr>
          <p:cNvPr id="361" name="Picture 9"/>
          <p:cNvPicPr/>
          <p:nvPr/>
        </p:nvPicPr>
        <p:blipFill>
          <a:blip r:embed="rId2"/>
          <a:stretch/>
        </p:blipFill>
        <p:spPr>
          <a:xfrm>
            <a:off x="3200400" y="4083120"/>
            <a:ext cx="3238200" cy="2297520"/>
          </a:xfrm>
          <a:prstGeom prst="rect">
            <a:avLst/>
          </a:prstGeom>
          <a:noFill/>
          <a:ln w="0">
            <a:noFill/>
          </a:ln>
        </p:spPr>
      </p:pic>
      <p:sp>
        <p:nvSpPr>
          <p:cNvPr id="362" name="TextBox 12"/>
          <p:cNvSpPr/>
          <p:nvPr/>
        </p:nvSpPr>
        <p:spPr>
          <a:xfrm>
            <a:off x="3124080" y="6418800"/>
            <a:ext cx="4571640" cy="3646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800" b="0" i="1" u="none" strike="noStrike">
                <a:solidFill>
                  <a:schemeClr val="dk1"/>
                </a:solidFill>
                <a:effectLst/>
                <a:uFillTx/>
                <a:latin typeface="Calibri"/>
              </a:rPr>
              <a:t>P. gingivalis </a:t>
            </a:r>
            <a:r>
              <a:rPr lang="en-US" sz="1800" b="0" u="none" strike="noStrike">
                <a:solidFill>
                  <a:schemeClr val="dk1"/>
                </a:solidFill>
                <a:effectLst/>
                <a:uFillTx/>
                <a:latin typeface="Calibri"/>
              </a:rPr>
              <a:t>colonies</a:t>
            </a:r>
            <a:r>
              <a:rPr lang="en-US" sz="1800" b="0" i="1" u="none" strike="noStrike">
                <a:solidFill>
                  <a:schemeClr val="dk1"/>
                </a:solidFill>
                <a:effectLst/>
                <a:uFillTx/>
                <a:latin typeface="Calibri"/>
              </a:rPr>
              <a:t> </a:t>
            </a:r>
            <a:r>
              <a:rPr lang="en-US" sz="1800" b="0" u="none" strike="noStrike">
                <a:solidFill>
                  <a:schemeClr val="dk1"/>
                </a:solidFill>
                <a:effectLst/>
                <a:uFillTx/>
                <a:latin typeface="Calibri"/>
              </a:rPr>
              <a:t>on blood agar </a:t>
            </a:r>
            <a:endParaRPr lang="en-US" sz="18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63" name="Picture 10" descr="https://alchetron.com/cdn/treponema-denticola-4e5f10e4-8058-49a0-b3a0-42fc7a46865-resize-750.jpeg"/>
          <p:cNvPicPr/>
          <p:nvPr/>
        </p:nvPicPr>
        <p:blipFill>
          <a:blip r:embed="rId1"/>
          <a:stretch/>
        </p:blipFill>
        <p:spPr>
          <a:xfrm>
            <a:off x="1676520" y="1409760"/>
            <a:ext cx="5790960" cy="4038120"/>
          </a:xfrm>
          <a:prstGeom prst="rect">
            <a:avLst/>
          </a:prstGeom>
          <a:noFill/>
          <a:ln w="0">
            <a:noFill/>
          </a:ln>
        </p:spPr>
      </p:pic>
      <p:sp>
        <p:nvSpPr>
          <p:cNvPr id="364" name="TextBox 2"/>
          <p:cNvSpPr/>
          <p:nvPr/>
        </p:nvSpPr>
        <p:spPr>
          <a:xfrm>
            <a:off x="3494160" y="5616720"/>
            <a:ext cx="2315160" cy="3646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1800" b="0" i="1" u="none" strike="noStrike">
                <a:solidFill>
                  <a:schemeClr val="dk1"/>
                </a:solidFill>
                <a:effectLst/>
                <a:uFillTx/>
                <a:latin typeface="Calibri"/>
              </a:rPr>
              <a:t>Treponema denticola</a:t>
            </a:r>
            <a:endParaRPr lang="en-US" sz="18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5" name="PlaceHolder 1"/>
          <p:cNvSpPr>
            <a:spLocks noGrp="1"/>
          </p:cNvSpPr>
          <p:nvPr>
            <p:ph type="title"/>
          </p:nvPr>
        </p:nvSpPr>
        <p:spPr>
          <a:xfrm>
            <a:off x="457200" y="274680"/>
            <a:ext cx="8229240" cy="1142640"/>
          </a:xfrm>
          <a:prstGeom prst="rect">
            <a:avLst/>
          </a:prstGeom>
          <a:noFill/>
          <a:ln w="0">
            <a:noFill/>
          </a:ln>
        </p:spPr>
        <p:txBody>
          <a:bodyPr lIns="91440" rIns="91440" tIns="45720" bIns="45720" anchor="ctr">
            <a:noAutofit/>
          </a:bodyPr>
          <a:p>
            <a:pPr indent="0" algn="ctr" defTabSz="914400">
              <a:lnSpc>
                <a:spcPct val="100000"/>
              </a:lnSpc>
              <a:buNone/>
            </a:pPr>
            <a:r>
              <a:rPr lang="en-US" sz="4400" b="0" i="1" u="none" strike="noStrike">
                <a:solidFill>
                  <a:schemeClr val="dk1"/>
                </a:solidFill>
                <a:effectLst/>
                <a:uFillTx/>
                <a:latin typeface="Calibri"/>
              </a:rPr>
              <a:t>Treponema denticola</a:t>
            </a:r>
            <a:endParaRPr lang="en-US" sz="4400" b="0" u="none" strike="noStrike">
              <a:solidFill>
                <a:schemeClr val="dk1"/>
              </a:solidFill>
              <a:effectLst/>
              <a:uFillTx/>
              <a:latin typeface="Calibri"/>
            </a:endParaRPr>
          </a:p>
        </p:txBody>
      </p:sp>
      <p:sp>
        <p:nvSpPr>
          <p:cNvPr id="366" name="PlaceHolder 2"/>
          <p:cNvSpPr>
            <a:spLocks noGrp="1"/>
          </p:cNvSpPr>
          <p:nvPr>
            <p:ph/>
          </p:nvPr>
        </p:nvSpPr>
        <p:spPr>
          <a:xfrm>
            <a:off x="457200" y="1371600"/>
            <a:ext cx="8229240" cy="4754160"/>
          </a:xfrm>
          <a:prstGeom prst="rect">
            <a:avLst/>
          </a:prstGeom>
          <a:noFill/>
          <a:ln w="0">
            <a:noFill/>
          </a:ln>
        </p:spPr>
        <p:txBody>
          <a:bodyPr lIns="91440" rIns="91440" tIns="45720" bIns="45720" anchor="t">
            <a:normAutofit fontScale="92500" lnSpcReduction="9999"/>
          </a:bodyPr>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Gram negative strict anaerobic spirochete</a:t>
            </a:r>
            <a:endParaRPr lang="en-US" sz="32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Highly motile (unusual)</a:t>
            </a:r>
            <a:endParaRPr lang="en-US" sz="32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Dentilisin</a:t>
            </a:r>
            <a:endParaRPr lang="en-US" sz="3200" b="0" u="none" strike="noStrike">
              <a:solidFill>
                <a:schemeClr val="dk1"/>
              </a:solidFill>
              <a:effectLst/>
              <a:uFillTx/>
              <a:latin typeface="Calibri"/>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Protease, facilitates host cells separation, degrades several cytokines</a:t>
            </a:r>
            <a:endParaRPr lang="en-US" sz="28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OppA lipoprotein</a:t>
            </a:r>
            <a:endParaRPr lang="en-US" sz="3200" b="0" u="none" strike="noStrike">
              <a:solidFill>
                <a:schemeClr val="dk1"/>
              </a:solidFill>
              <a:effectLst/>
              <a:uFillTx/>
              <a:latin typeface="Calibri"/>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Binds soluble host fibrinogen to outside of </a:t>
            </a:r>
            <a:r>
              <a:rPr lang="en-US" sz="2800" b="0" i="1" u="none" strike="noStrike">
                <a:solidFill>
                  <a:schemeClr val="dk1"/>
                </a:solidFill>
                <a:effectLst/>
                <a:uFillTx/>
                <a:latin typeface="Calibri"/>
              </a:rPr>
              <a:t>Td</a:t>
            </a:r>
            <a:r>
              <a:rPr lang="en-US" sz="2800" b="0" u="none" strike="noStrike">
                <a:solidFill>
                  <a:schemeClr val="dk1"/>
                </a:solidFill>
                <a:effectLst/>
                <a:uFillTx/>
                <a:latin typeface="Calibri"/>
              </a:rPr>
              <a:t>. Camouflage? </a:t>
            </a:r>
            <a:endParaRPr lang="en-US" sz="28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Can induce gingival cells to produce less defensin antimicrobial peptides</a:t>
            </a:r>
            <a:endParaRPr lang="en-US" sz="3200" b="0" u="none" strike="noStrike">
              <a:solidFill>
                <a:schemeClr val="dk1"/>
              </a:solidFill>
              <a:effectLst/>
              <a:uFillTx/>
              <a:latin typeface="Calibri"/>
            </a:endParaRPr>
          </a:p>
        </p:txBody>
      </p:sp>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7" name="PlaceHolder 1"/>
          <p:cNvSpPr>
            <a:spLocks noGrp="1"/>
          </p:cNvSpPr>
          <p:nvPr>
            <p:ph type="title"/>
          </p:nvPr>
        </p:nvSpPr>
        <p:spPr>
          <a:xfrm>
            <a:off x="457200" y="274680"/>
            <a:ext cx="8229240" cy="1142640"/>
          </a:xfrm>
          <a:prstGeom prst="rect">
            <a:avLst/>
          </a:prstGeom>
          <a:noFill/>
          <a:ln w="0">
            <a:noFill/>
          </a:ln>
        </p:spPr>
        <p:txBody>
          <a:bodyPr lIns="91440" rIns="91440" tIns="45720" bIns="45720" anchor="ctr">
            <a:noAutofit/>
          </a:bodyPr>
          <a:p>
            <a:pPr indent="0" algn="ctr" defTabSz="914400">
              <a:lnSpc>
                <a:spcPct val="100000"/>
              </a:lnSpc>
              <a:buNone/>
            </a:pPr>
            <a:r>
              <a:rPr lang="en-US" sz="4400" b="0" i="1" u="none" strike="noStrike">
                <a:solidFill>
                  <a:schemeClr val="dk1"/>
                </a:solidFill>
                <a:effectLst/>
                <a:uFillTx/>
                <a:latin typeface="Calibri"/>
              </a:rPr>
              <a:t>Td </a:t>
            </a:r>
            <a:r>
              <a:rPr lang="en-US" sz="4400" b="0" u="none" strike="noStrike">
                <a:solidFill>
                  <a:schemeClr val="dk1"/>
                </a:solidFill>
                <a:effectLst/>
                <a:uFillTx/>
                <a:latin typeface="Calibri"/>
              </a:rPr>
              <a:t>cooperation</a:t>
            </a:r>
            <a:endParaRPr lang="en-US" sz="4400" b="0" u="none" strike="noStrike">
              <a:solidFill>
                <a:schemeClr val="dk1"/>
              </a:solidFill>
              <a:effectLst/>
              <a:uFillTx/>
              <a:latin typeface="Calibri"/>
            </a:endParaRPr>
          </a:p>
        </p:txBody>
      </p:sp>
      <p:sp>
        <p:nvSpPr>
          <p:cNvPr id="368" name="PlaceHolder 2"/>
          <p:cNvSpPr>
            <a:spLocks noGrp="1"/>
          </p:cNvSpPr>
          <p:nvPr>
            <p:ph/>
          </p:nvPr>
        </p:nvSpPr>
        <p:spPr>
          <a:xfrm>
            <a:off x="457200" y="1600200"/>
            <a:ext cx="8229240" cy="4525560"/>
          </a:xfrm>
          <a:prstGeom prst="rect">
            <a:avLst/>
          </a:prstGeom>
          <a:noFill/>
          <a:ln w="0">
            <a:noFill/>
          </a:ln>
        </p:spPr>
        <p:txBody>
          <a:bodyPr lIns="91440" rIns="91440" tIns="45720" bIns="45720" anchor="t">
            <a:normAutofit fontScale="92500" lnSpcReduction="9999"/>
          </a:bodyPr>
          <a:p>
            <a:pPr marL="343080" indent="-343080" defTabSz="914400">
              <a:lnSpc>
                <a:spcPct val="100000"/>
              </a:lnSpc>
              <a:spcBef>
                <a:spcPts val="641"/>
              </a:spcBef>
              <a:buClr>
                <a:srgbClr val="000000"/>
              </a:buClr>
              <a:buFont typeface="Arial"/>
              <a:buChar char="•"/>
            </a:pPr>
            <a:r>
              <a:rPr lang="en-US" sz="3200" b="0" i="1" u="none" strike="noStrike">
                <a:solidFill>
                  <a:schemeClr val="dk1"/>
                </a:solidFill>
                <a:effectLst/>
                <a:uFillTx/>
                <a:latin typeface="Calibri"/>
              </a:rPr>
              <a:t>Td </a:t>
            </a:r>
            <a:r>
              <a:rPr lang="en-US" sz="3200" b="0" u="none" strike="noStrike">
                <a:solidFill>
                  <a:schemeClr val="dk1"/>
                </a:solidFill>
                <a:effectLst/>
                <a:uFillTx/>
                <a:latin typeface="Calibri"/>
              </a:rPr>
              <a:t>and </a:t>
            </a:r>
            <a:r>
              <a:rPr lang="en-US" sz="3200" b="0" i="1" u="none" strike="noStrike">
                <a:solidFill>
                  <a:schemeClr val="dk1"/>
                </a:solidFill>
                <a:effectLst/>
                <a:uFillTx/>
                <a:latin typeface="Calibri"/>
              </a:rPr>
              <a:t>Pg </a:t>
            </a:r>
            <a:r>
              <a:rPr lang="en-US" sz="3200" b="0" u="none" strike="noStrike">
                <a:solidFill>
                  <a:schemeClr val="dk1"/>
                </a:solidFill>
                <a:effectLst/>
                <a:uFillTx/>
                <a:latin typeface="Calibri"/>
              </a:rPr>
              <a:t>will bind to each other and form stable ratios in coculture</a:t>
            </a:r>
            <a:endParaRPr lang="en-US" sz="32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Proteases of both are cooperative (</a:t>
            </a:r>
            <a:r>
              <a:rPr lang="en-US" sz="3200" b="1" u="none" strike="noStrike">
                <a:solidFill>
                  <a:schemeClr val="dk1"/>
                </a:solidFill>
                <a:effectLst/>
                <a:uFillTx/>
                <a:latin typeface="Calibri"/>
              </a:rPr>
              <a:t>don’t degrade each other</a:t>
            </a:r>
            <a:r>
              <a:rPr lang="en-US" sz="3200" b="0" u="none" strike="noStrike">
                <a:solidFill>
                  <a:schemeClr val="dk1"/>
                </a:solidFill>
                <a:effectLst/>
                <a:uFillTx/>
                <a:latin typeface="Calibri"/>
              </a:rPr>
              <a:t>) and target different cleavage sites of same host proteins</a:t>
            </a:r>
            <a:endParaRPr lang="en-US" sz="32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i="1" u="none" strike="noStrike">
                <a:solidFill>
                  <a:schemeClr val="dk1"/>
                </a:solidFill>
                <a:effectLst/>
                <a:uFillTx/>
                <a:latin typeface="Calibri"/>
              </a:rPr>
              <a:t>Td </a:t>
            </a:r>
            <a:r>
              <a:rPr lang="en-US" sz="3200" b="0" u="none" strike="noStrike">
                <a:solidFill>
                  <a:schemeClr val="dk1"/>
                </a:solidFill>
                <a:effectLst/>
                <a:uFillTx/>
                <a:latin typeface="Calibri"/>
              </a:rPr>
              <a:t>and </a:t>
            </a:r>
            <a:r>
              <a:rPr lang="en-US" sz="3200" b="0" i="1" u="none" strike="noStrike">
                <a:solidFill>
                  <a:schemeClr val="dk1"/>
                </a:solidFill>
                <a:effectLst/>
                <a:uFillTx/>
                <a:latin typeface="Calibri"/>
              </a:rPr>
              <a:t>T. forsythia </a:t>
            </a:r>
            <a:r>
              <a:rPr lang="en-US" sz="3200" b="0" u="none" strike="noStrike">
                <a:solidFill>
                  <a:schemeClr val="dk1"/>
                </a:solidFill>
                <a:effectLst/>
                <a:uFillTx/>
                <a:latin typeface="Calibri"/>
              </a:rPr>
              <a:t>also have specific cell-cell adhesin factors to each other</a:t>
            </a:r>
            <a:endParaRPr lang="en-US" sz="32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i="1" u="none" strike="noStrike">
                <a:solidFill>
                  <a:schemeClr val="dk1"/>
                </a:solidFill>
                <a:effectLst/>
                <a:uFillTx/>
                <a:latin typeface="Calibri"/>
              </a:rPr>
              <a:t>Td, Pg </a:t>
            </a:r>
            <a:r>
              <a:rPr lang="en-US" sz="3200" b="0" u="none" strike="noStrike">
                <a:solidFill>
                  <a:schemeClr val="dk1"/>
                </a:solidFill>
                <a:effectLst/>
                <a:uFillTx/>
                <a:latin typeface="Calibri"/>
              </a:rPr>
              <a:t>and </a:t>
            </a:r>
            <a:r>
              <a:rPr lang="en-US" sz="3200" b="0" i="1" u="none" strike="noStrike">
                <a:solidFill>
                  <a:schemeClr val="dk1"/>
                </a:solidFill>
                <a:effectLst/>
                <a:uFillTx/>
                <a:latin typeface="Calibri"/>
              </a:rPr>
              <a:t>Tf </a:t>
            </a:r>
            <a:r>
              <a:rPr lang="en-US" sz="3200" b="0" u="none" strike="noStrike">
                <a:solidFill>
                  <a:schemeClr val="dk1"/>
                </a:solidFill>
                <a:effectLst/>
                <a:uFillTx/>
                <a:latin typeface="Calibri"/>
              </a:rPr>
              <a:t>show enhanced infection in animal models together in coculture vs monocultures</a:t>
            </a:r>
            <a:endParaRPr lang="en-US" sz="3200" b="0" u="none" strike="noStrike">
              <a:solidFill>
                <a:schemeClr val="dk1"/>
              </a:solidFill>
              <a:effectLst/>
              <a:uFillTx/>
              <a:latin typeface="Calibri"/>
            </a:endParaRPr>
          </a:p>
        </p:txBody>
      </p:sp>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69" name="Picture 11" descr="The presence of Tannerella forsythia, commonly linked to gum disease, is tied to a 21% increased cancer risk."/>
          <p:cNvPicPr/>
          <p:nvPr/>
        </p:nvPicPr>
        <p:blipFill>
          <a:blip r:embed="rId1"/>
          <a:stretch/>
        </p:blipFill>
        <p:spPr>
          <a:xfrm>
            <a:off x="1143000" y="457200"/>
            <a:ext cx="7086240" cy="5304960"/>
          </a:xfrm>
          <a:prstGeom prst="rect">
            <a:avLst/>
          </a:prstGeom>
          <a:noFill/>
          <a:ln w="0">
            <a:noFill/>
          </a:ln>
        </p:spPr>
      </p:pic>
      <p:sp>
        <p:nvSpPr>
          <p:cNvPr id="370" name="TextBox 3"/>
          <p:cNvSpPr/>
          <p:nvPr/>
        </p:nvSpPr>
        <p:spPr>
          <a:xfrm>
            <a:off x="3615480" y="5890680"/>
            <a:ext cx="2055240" cy="3646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1800" b="0" i="1" u="none" strike="noStrike">
                <a:solidFill>
                  <a:schemeClr val="dk1"/>
                </a:solidFill>
                <a:effectLst/>
                <a:uFillTx/>
                <a:latin typeface="Calibri"/>
              </a:rPr>
              <a:t>Tanerella forsythia</a:t>
            </a:r>
            <a:endParaRPr lang="en-US" sz="18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7" name="Rectangle 1054"/>
          <p:cNvSpPr/>
          <p:nvPr/>
        </p:nvSpPr>
        <p:spPr>
          <a:xfrm>
            <a:off x="730080" y="3352680"/>
            <a:ext cx="7695360" cy="2894760"/>
          </a:xfrm>
          <a:prstGeom prst="rect">
            <a:avLst/>
          </a:prstGeom>
          <a:noFill/>
          <a:ln w="9525">
            <a:solidFill>
              <a:srgbClr val="000000"/>
            </a:solidFill>
            <a:miter/>
          </a:ln>
        </p:spPr>
        <p:style>
          <a:lnRef idx="0"/>
          <a:fillRef idx="0"/>
          <a:effectRef idx="0"/>
          <a:fontRef idx="minor"/>
        </p:style>
        <p:txBody>
          <a:bodyPr wrap="none" lIns="90000" rIns="90000" tIns="45000" bIns="45000" anchor="ctr">
            <a:noAutofit/>
          </a:bodyPr>
          <a:p>
            <a:pPr algn="ctr" defTabSz="914400">
              <a:lnSpc>
                <a:spcPct val="100000"/>
              </a:lnSpc>
            </a:pPr>
            <a:endParaRPr lang="en-US" sz="2200" b="1" i="1" u="none" strike="noStrike">
              <a:solidFill>
                <a:schemeClr val="lt1"/>
              </a:solidFill>
              <a:effectLst/>
              <a:uFillTx/>
              <a:latin typeface="Arial Black"/>
            </a:endParaRPr>
          </a:p>
        </p:txBody>
      </p:sp>
      <p:sp>
        <p:nvSpPr>
          <p:cNvPr id="108" name="Text Box 1055"/>
          <p:cNvSpPr/>
          <p:nvPr/>
        </p:nvSpPr>
        <p:spPr>
          <a:xfrm>
            <a:off x="3567240" y="4952880"/>
            <a:ext cx="2266200" cy="821520"/>
          </a:xfrm>
          <a:prstGeom prst="rect">
            <a:avLst/>
          </a:prstGeom>
          <a:solidFill>
            <a:schemeClr val="accent1"/>
          </a:solid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0" i="1" u="none" strike="noStrike">
                <a:solidFill>
                  <a:srgbClr val="ffffcc"/>
                </a:solidFill>
                <a:effectLst/>
                <a:uFillTx/>
                <a:latin typeface="Arial Black"/>
              </a:rPr>
              <a:t>T. denticola</a:t>
            </a:r>
            <a:r>
              <a:rPr lang="en-US" sz="1800" b="0" u="none" strike="noStrike">
                <a:solidFill>
                  <a:srgbClr val="ffffcc"/>
                </a:solidFill>
                <a:effectLst/>
                <a:uFillTx/>
                <a:latin typeface="Arial Black"/>
              </a:rPr>
              <a:t> </a:t>
            </a:r>
            <a:endParaRPr lang="en-US" sz="1800" b="0" u="none" strike="noStrike">
              <a:solidFill>
                <a:srgbClr val="ffffff"/>
              </a:solidFill>
              <a:effectLst/>
              <a:uFillTx/>
              <a:latin typeface="Arial"/>
            </a:endParaRPr>
          </a:p>
          <a:p>
            <a:pPr algn="ctr" defTabSz="914400">
              <a:lnSpc>
                <a:spcPct val="100000"/>
              </a:lnSpc>
            </a:pPr>
            <a:r>
              <a:rPr lang="en-US" sz="1800" b="0" u="none" strike="noStrike">
                <a:solidFill>
                  <a:srgbClr val="ffffcc"/>
                </a:solidFill>
                <a:effectLst/>
                <a:uFillTx/>
                <a:latin typeface="Arial Black"/>
              </a:rPr>
              <a:t>growth</a:t>
            </a:r>
            <a:endParaRPr lang="en-US" sz="1800" b="0" u="none" strike="noStrike">
              <a:solidFill>
                <a:srgbClr val="ffffff"/>
              </a:solidFill>
              <a:effectLst/>
              <a:uFillTx/>
              <a:latin typeface="Arial"/>
            </a:endParaRPr>
          </a:p>
        </p:txBody>
      </p:sp>
      <p:sp>
        <p:nvSpPr>
          <p:cNvPr id="109" name="Text Box 1056"/>
          <p:cNvSpPr/>
          <p:nvPr/>
        </p:nvSpPr>
        <p:spPr>
          <a:xfrm>
            <a:off x="1263600" y="4419720"/>
            <a:ext cx="2018520" cy="700920"/>
          </a:xfrm>
          <a:prstGeom prst="rect">
            <a:avLst/>
          </a:prstGeom>
          <a:noFill/>
          <a:ln w="9525">
            <a:noFill/>
          </a:ln>
        </p:spPr>
        <p:style>
          <a:lnRef idx="0"/>
          <a:fillRef idx="0"/>
          <a:effectRef idx="0"/>
          <a:fontRef idx="minor"/>
        </p:style>
        <p:txBody>
          <a:bodyPr wrap="none" lIns="90000" rIns="90000" tIns="45000" bIns="45000" anchor="t">
            <a:spAutoFit/>
          </a:bodyPr>
          <a:p>
            <a:pPr marL="216000" indent="-216000" defTabSz="914400">
              <a:lnSpc>
                <a:spcPct val="100000"/>
              </a:lnSpc>
              <a:buClr>
                <a:srgbClr val="000000"/>
              </a:buClr>
              <a:buFont typeface="OpenSymbol"/>
              <a:buChar char="-"/>
            </a:pPr>
            <a:r>
              <a:rPr lang="en-US" sz="2000" b="0" u="none" strike="noStrike">
                <a:solidFill>
                  <a:schemeClr val="dk1"/>
                </a:solidFill>
                <a:effectLst/>
                <a:uFillTx/>
                <a:latin typeface="Arial Black"/>
              </a:rPr>
              <a:t> isobutyrate </a:t>
            </a:r>
            <a:endParaRPr lang="en-US" sz="2000" b="0" u="none" strike="noStrike">
              <a:solidFill>
                <a:srgbClr val="000000"/>
              </a:solidFill>
              <a:effectLst/>
              <a:uFillTx/>
              <a:latin typeface="Arial"/>
            </a:endParaRPr>
          </a:p>
          <a:p>
            <a:pPr marL="216000" indent="-216000" defTabSz="914400">
              <a:lnSpc>
                <a:spcPct val="100000"/>
              </a:lnSpc>
              <a:buClr>
                <a:srgbClr val="000000"/>
              </a:buClr>
              <a:buFont typeface="OpenSymbol"/>
              <a:buChar char="-"/>
            </a:pPr>
            <a:r>
              <a:rPr lang="en-US" sz="2000" b="0" u="none" strike="noStrike">
                <a:solidFill>
                  <a:schemeClr val="dk1"/>
                </a:solidFill>
                <a:effectLst/>
                <a:uFillTx/>
                <a:latin typeface="Arial Black"/>
              </a:rPr>
              <a:t> thiamine</a:t>
            </a:r>
            <a:endParaRPr lang="en-US" sz="2000" b="0" u="none" strike="noStrike">
              <a:solidFill>
                <a:srgbClr val="000000"/>
              </a:solidFill>
              <a:effectLst/>
              <a:uFillTx/>
              <a:latin typeface="Arial"/>
            </a:endParaRPr>
          </a:p>
        </p:txBody>
      </p:sp>
      <p:sp>
        <p:nvSpPr>
          <p:cNvPr id="110" name="Text Box 1057"/>
          <p:cNvSpPr/>
          <p:nvPr/>
        </p:nvSpPr>
        <p:spPr>
          <a:xfrm>
            <a:off x="5759280" y="4419720"/>
            <a:ext cx="2120040" cy="70092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2000" b="0" u="none" strike="noStrike">
                <a:solidFill>
                  <a:schemeClr val="dk1"/>
                </a:solidFill>
                <a:effectLst/>
                <a:uFillTx/>
                <a:latin typeface="Arial Black"/>
              </a:rPr>
              <a:t>+ isobutyrate</a:t>
            </a:r>
            <a:endParaRPr lang="en-US" sz="2000" b="0" u="none" strike="noStrike">
              <a:solidFill>
                <a:srgbClr val="000000"/>
              </a:solidFill>
              <a:effectLst/>
              <a:uFillTx/>
              <a:latin typeface="Arial"/>
            </a:endParaRPr>
          </a:p>
          <a:p>
            <a:pPr defTabSz="914400">
              <a:lnSpc>
                <a:spcPct val="100000"/>
              </a:lnSpc>
            </a:pPr>
            <a:r>
              <a:rPr lang="en-US" sz="2000" b="0" u="none" strike="noStrike">
                <a:solidFill>
                  <a:schemeClr val="dk1"/>
                </a:solidFill>
                <a:effectLst/>
                <a:uFillTx/>
                <a:latin typeface="Arial Black"/>
              </a:rPr>
              <a:t>+ thiamine</a:t>
            </a:r>
            <a:endParaRPr lang="en-US" sz="2000" b="0" u="none" strike="noStrike">
              <a:solidFill>
                <a:srgbClr val="000000"/>
              </a:solidFill>
              <a:effectLst/>
              <a:uFillTx/>
              <a:latin typeface="Arial"/>
            </a:endParaRPr>
          </a:p>
        </p:txBody>
      </p:sp>
      <p:sp>
        <p:nvSpPr>
          <p:cNvPr id="111" name="AutoShape 1059"/>
          <p:cNvSpPr/>
          <p:nvPr/>
        </p:nvSpPr>
        <p:spPr>
          <a:xfrm rot="19698600">
            <a:off x="4768560" y="4496040"/>
            <a:ext cx="990000" cy="227880"/>
          </a:xfrm>
          <a:prstGeom prst="rightArrow">
            <a:avLst>
              <a:gd name="adj1" fmla="val 50000"/>
              <a:gd name="adj2" fmla="val 108333"/>
            </a:avLst>
          </a:prstGeom>
          <a:solidFill>
            <a:srgbClr val="00b05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rgbClr val="00b050"/>
              </a:solidFill>
              <a:effectLst/>
              <a:uFillTx/>
              <a:latin typeface="Calibri"/>
            </a:endParaRPr>
          </a:p>
        </p:txBody>
      </p:sp>
      <p:sp>
        <p:nvSpPr>
          <p:cNvPr id="112" name="Text Box 1060"/>
          <p:cNvSpPr/>
          <p:nvPr/>
        </p:nvSpPr>
        <p:spPr>
          <a:xfrm>
            <a:off x="2558880" y="3962520"/>
            <a:ext cx="990000" cy="39600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2000" b="1" u="none" strike="noStrike">
                <a:solidFill>
                  <a:srgbClr val="ff9933"/>
                </a:solidFill>
                <a:effectLst/>
                <a:uFillTx/>
                <a:latin typeface="Arial Black"/>
              </a:rPr>
              <a:t>NO</a:t>
            </a:r>
            <a:endParaRPr lang="en-US" sz="2000" b="0" u="none" strike="noStrike">
              <a:solidFill>
                <a:srgbClr val="000000"/>
              </a:solidFill>
              <a:effectLst/>
              <a:uFillTx/>
              <a:latin typeface="Arial"/>
            </a:endParaRPr>
          </a:p>
        </p:txBody>
      </p:sp>
      <p:sp>
        <p:nvSpPr>
          <p:cNvPr id="113" name="Text Box 1061"/>
          <p:cNvSpPr/>
          <p:nvPr/>
        </p:nvSpPr>
        <p:spPr>
          <a:xfrm>
            <a:off x="5378400" y="3838680"/>
            <a:ext cx="1086840" cy="57888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3200" b="1" u="none" strike="noStrike">
                <a:solidFill>
                  <a:srgbClr val="ff9933"/>
                </a:solidFill>
                <a:effectLst/>
                <a:uFillTx/>
                <a:latin typeface="Arial Black"/>
              </a:rPr>
              <a:t>YES</a:t>
            </a:r>
            <a:endParaRPr lang="en-US" sz="3200" b="0" u="none" strike="noStrike">
              <a:solidFill>
                <a:srgbClr val="000000"/>
              </a:solidFill>
              <a:effectLst/>
              <a:uFillTx/>
              <a:latin typeface="Arial"/>
            </a:endParaRPr>
          </a:p>
        </p:txBody>
      </p:sp>
      <p:sp>
        <p:nvSpPr>
          <p:cNvPr id="114" name="Rectangle 1062"/>
          <p:cNvSpPr/>
          <p:nvPr/>
        </p:nvSpPr>
        <p:spPr>
          <a:xfrm>
            <a:off x="5546520" y="5590800"/>
            <a:ext cx="3155400" cy="426240"/>
          </a:xfrm>
          <a:prstGeom prst="rect">
            <a:avLst/>
          </a:prstGeom>
          <a:noFill/>
          <a:ln w="9525">
            <a:noFill/>
          </a:ln>
        </p:spPr>
        <p:style>
          <a:lnRef idx="0"/>
          <a:fillRef idx="0"/>
          <a:effectRef idx="0"/>
          <a:fontRef idx="minor"/>
        </p:style>
        <p:txBody>
          <a:bodyPr lIns="90000" rIns="90000" tIns="45000" bIns="45000" anchor="t">
            <a:spAutoFit/>
          </a:bodyPr>
          <a:p>
            <a:pPr algn="ctr" defTabSz="914400">
              <a:lnSpc>
                <a:spcPct val="100000"/>
              </a:lnSpc>
              <a:spcBef>
                <a:spcPts val="1100"/>
              </a:spcBef>
            </a:pPr>
            <a:r>
              <a:rPr lang="en-US" sz="2200" b="0" i="1" u="none" strike="noStrike">
                <a:solidFill>
                  <a:schemeClr val="dk1"/>
                </a:solidFill>
                <a:effectLst/>
                <a:uFillTx/>
                <a:latin typeface="Arial Black"/>
              </a:rPr>
              <a:t>Fusobacterium</a:t>
            </a:r>
            <a:endParaRPr lang="en-US" sz="2200" b="0" u="none" strike="noStrike">
              <a:solidFill>
                <a:srgbClr val="000000"/>
              </a:solidFill>
              <a:effectLst/>
              <a:uFillTx/>
              <a:latin typeface="Arial"/>
            </a:endParaRPr>
          </a:p>
        </p:txBody>
      </p:sp>
      <p:sp>
        <p:nvSpPr>
          <p:cNvPr id="115" name="AutoShape 1063"/>
          <p:cNvSpPr/>
          <p:nvPr/>
        </p:nvSpPr>
        <p:spPr>
          <a:xfrm rot="15706200">
            <a:off x="7344000" y="4722120"/>
            <a:ext cx="456480" cy="990000"/>
          </a:xfrm>
          <a:prstGeom prst="rightArrow">
            <a:avLst>
              <a:gd name="adj1" fmla="val 50000"/>
              <a:gd name="adj2" fmla="val 25000"/>
            </a:avLst>
          </a:prstGeom>
          <a:solidFill>
            <a:schemeClr val="accent1"/>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16" name="Rectangle 1064"/>
          <p:cNvSpPr/>
          <p:nvPr/>
        </p:nvSpPr>
        <p:spPr>
          <a:xfrm>
            <a:off x="730080" y="914400"/>
            <a:ext cx="7695360" cy="2285280"/>
          </a:xfrm>
          <a:prstGeom prst="rect">
            <a:avLst/>
          </a:prstGeom>
          <a:noFill/>
          <a:ln w="9525">
            <a:solidFill>
              <a:srgbClr val="000000"/>
            </a:solidFill>
            <a:miter/>
          </a:ln>
        </p:spPr>
        <p:style>
          <a:lnRef idx="0"/>
          <a:fillRef idx="0"/>
          <a:effectRef idx="0"/>
          <a:fontRef idx="minor"/>
        </p:style>
        <p:txBody>
          <a:bodyPr wrap="none" lIns="90000" rIns="90000" tIns="45000" bIns="45000" anchor="ctr">
            <a:noAutofit/>
          </a:bodyPr>
          <a:p>
            <a:pPr algn="ctr" defTabSz="914400">
              <a:lnSpc>
                <a:spcPct val="100000"/>
              </a:lnSpc>
            </a:pPr>
            <a:endParaRPr lang="en-US" sz="1800" b="0" u="none" strike="noStrike">
              <a:solidFill>
                <a:schemeClr val="dk1"/>
              </a:solidFill>
              <a:effectLst/>
              <a:uFillTx/>
              <a:latin typeface="Calibri"/>
            </a:endParaRPr>
          </a:p>
        </p:txBody>
      </p:sp>
      <p:sp>
        <p:nvSpPr>
          <p:cNvPr id="117" name="Text Box 1065"/>
          <p:cNvSpPr/>
          <p:nvPr/>
        </p:nvSpPr>
        <p:spPr>
          <a:xfrm>
            <a:off x="1644480" y="1523880"/>
            <a:ext cx="1553400" cy="456480"/>
          </a:xfrm>
          <a:prstGeom prst="rect">
            <a:avLst/>
          </a:prstGeom>
          <a:solidFill>
            <a:schemeClr val="accent1"/>
          </a:solid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0" i="1" u="none" strike="noStrike">
                <a:solidFill>
                  <a:srgbClr val="ffffcc"/>
                </a:solidFill>
                <a:effectLst/>
                <a:uFillTx/>
                <a:latin typeface="Arial Black"/>
              </a:rPr>
              <a:t>Aerobes</a:t>
            </a:r>
            <a:endParaRPr lang="en-US" sz="1800" b="0" u="none" strike="noStrike">
              <a:solidFill>
                <a:srgbClr val="ffffff"/>
              </a:solidFill>
              <a:effectLst/>
              <a:uFillTx/>
              <a:latin typeface="Arial"/>
            </a:endParaRPr>
          </a:p>
        </p:txBody>
      </p:sp>
      <p:sp>
        <p:nvSpPr>
          <p:cNvPr id="118" name="Text Box 1066"/>
          <p:cNvSpPr/>
          <p:nvPr/>
        </p:nvSpPr>
        <p:spPr>
          <a:xfrm>
            <a:off x="6288120" y="1523880"/>
            <a:ext cx="1959840" cy="456480"/>
          </a:xfrm>
          <a:prstGeom prst="rect">
            <a:avLst/>
          </a:prstGeom>
          <a:solidFill>
            <a:schemeClr val="accent1"/>
          </a:solid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0" i="1" u="none" strike="noStrike">
                <a:solidFill>
                  <a:srgbClr val="ffffcc"/>
                </a:solidFill>
                <a:effectLst/>
                <a:uFillTx/>
                <a:latin typeface="Arial Black"/>
              </a:rPr>
              <a:t>Anaerobes</a:t>
            </a:r>
            <a:endParaRPr lang="en-US" sz="1800" b="0" u="none" strike="noStrike">
              <a:solidFill>
                <a:srgbClr val="ffffff"/>
              </a:solidFill>
              <a:effectLst/>
              <a:uFillTx/>
              <a:latin typeface="Arial"/>
            </a:endParaRPr>
          </a:p>
        </p:txBody>
      </p:sp>
      <p:sp>
        <p:nvSpPr>
          <p:cNvPr id="119" name="Text Box 1067"/>
          <p:cNvSpPr/>
          <p:nvPr/>
        </p:nvSpPr>
        <p:spPr>
          <a:xfrm>
            <a:off x="3812040" y="1424520"/>
            <a:ext cx="1809360" cy="645480"/>
          </a:xfrm>
          <a:prstGeom prst="rect">
            <a:avLst/>
          </a:prstGeom>
          <a:solidFill>
            <a:schemeClr val="accent1"/>
          </a:solid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0" i="1" u="none" strike="noStrike">
                <a:solidFill>
                  <a:srgbClr val="ffffcc"/>
                </a:solidFill>
                <a:effectLst/>
                <a:uFillTx/>
                <a:latin typeface="Arial Black"/>
              </a:rPr>
              <a:t>Facultative / </a:t>
            </a:r>
            <a:endParaRPr lang="en-US" sz="1800" b="0" u="none" strike="noStrike">
              <a:solidFill>
                <a:srgbClr val="ffffff"/>
              </a:solidFill>
              <a:effectLst/>
              <a:uFillTx/>
              <a:latin typeface="Arial"/>
            </a:endParaRPr>
          </a:p>
          <a:p>
            <a:pPr algn="ctr" defTabSz="914400">
              <a:lnSpc>
                <a:spcPct val="100000"/>
              </a:lnSpc>
            </a:pPr>
            <a:r>
              <a:rPr lang="en-US" sz="1800" b="0" i="1" u="none" strike="noStrike">
                <a:solidFill>
                  <a:srgbClr val="ffffcc"/>
                </a:solidFill>
                <a:effectLst/>
                <a:uFillTx/>
                <a:latin typeface="Arial Black"/>
              </a:rPr>
              <a:t>Aerotolerant</a:t>
            </a:r>
            <a:endParaRPr lang="en-US" sz="1800" b="0" u="none" strike="noStrike">
              <a:solidFill>
                <a:srgbClr val="ffffff"/>
              </a:solidFill>
              <a:effectLst/>
              <a:uFillTx/>
              <a:latin typeface="Arial"/>
            </a:endParaRPr>
          </a:p>
        </p:txBody>
      </p:sp>
      <p:sp>
        <p:nvSpPr>
          <p:cNvPr id="120" name="AutoShape 1068"/>
          <p:cNvSpPr/>
          <p:nvPr/>
        </p:nvSpPr>
        <p:spPr>
          <a:xfrm>
            <a:off x="2025720" y="1981080"/>
            <a:ext cx="5942880" cy="1065960"/>
          </a:xfrm>
          <a:custGeom>
            <a:avLst/>
            <a:gdLst>
              <a:gd name="textAreaLeft" fmla="*/ 928440 w 5942880"/>
              <a:gd name="textAreaRight" fmla="*/ 5200560 w 5942880"/>
              <a:gd name="textAreaTop" fmla="*/ 266400 h 1065960"/>
              <a:gd name="textAreaBottom" fmla="*/ 799920 h 1065960"/>
              <a:gd name="GluePoint1X" fmla="*/ 16200 w 21600"/>
              <a:gd name="GluePoint1Y" fmla="*/ 0 h 21600"/>
              <a:gd name="GluePoint2X" fmla="*/ 0 w 21600"/>
              <a:gd name="GluePoint2Y" fmla="*/ 10800 h 21600"/>
              <a:gd name="GluePoint3X" fmla="*/ 16200 w 21600"/>
              <a:gd name="GluePoint3Y" fmla="*/ 21600 h 21600"/>
              <a:gd name="GluePoint4X" fmla="*/ 21600 w 21600"/>
              <a:gd name="GluePoint4Y" fmla="*/ 10800 h 21600"/>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cc"/>
          </a:solidFill>
          <a:ln w="9525">
            <a:solidFill>
              <a:srgbClr val="000000"/>
            </a:solidFill>
            <a:miter/>
          </a:ln>
        </p:spPr>
        <p:style>
          <a:lnRef idx="0"/>
          <a:fillRef idx="0"/>
          <a:effectRef idx="0"/>
          <a:fontRef idx="minor"/>
        </p:style>
        <p:txBody>
          <a:bodyPr wrap="none" lIns="90000" rIns="90000" tIns="45000" bIns="45000" anchor="ctr">
            <a:noAutofit/>
          </a:bodyPr>
          <a:p>
            <a:pPr algn="ctr" defTabSz="914400">
              <a:lnSpc>
                <a:spcPct val="100000"/>
              </a:lnSpc>
            </a:pPr>
            <a:endParaRPr lang="en-US" sz="1800" b="0" u="none" strike="noStrike">
              <a:solidFill>
                <a:schemeClr val="dk1"/>
              </a:solidFill>
              <a:effectLst/>
              <a:uFillTx/>
              <a:latin typeface="Calibri"/>
            </a:endParaRPr>
          </a:p>
        </p:txBody>
      </p:sp>
      <p:sp>
        <p:nvSpPr>
          <p:cNvPr id="121" name="Text Box 1069"/>
          <p:cNvSpPr/>
          <p:nvPr/>
        </p:nvSpPr>
        <p:spPr>
          <a:xfrm>
            <a:off x="2940120" y="2178000"/>
            <a:ext cx="4242600" cy="640800"/>
          </a:xfrm>
          <a:prstGeom prst="rect">
            <a:avLst/>
          </a:prstGeom>
          <a:no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2000" b="1" u="none" strike="noStrike">
                <a:solidFill>
                  <a:srgbClr val="ff9933"/>
                </a:solidFill>
                <a:effectLst/>
                <a:uFillTx/>
                <a:latin typeface="Arial Narrow"/>
              </a:rPr>
              <a:t>Decreasing oxygen</a:t>
            </a:r>
            <a:endParaRPr lang="en-US" sz="2000" b="0" u="none" strike="noStrike">
              <a:solidFill>
                <a:srgbClr val="000000"/>
              </a:solidFill>
              <a:effectLst/>
              <a:uFillTx/>
              <a:latin typeface="Arial"/>
            </a:endParaRPr>
          </a:p>
          <a:p>
            <a:pPr algn="ctr" defTabSz="914400">
              <a:lnSpc>
                <a:spcPct val="100000"/>
              </a:lnSpc>
            </a:pPr>
            <a:r>
              <a:rPr lang="en-US" sz="1600" b="1" u="none" strike="noStrike">
                <a:solidFill>
                  <a:srgbClr val="000099"/>
                </a:solidFill>
                <a:effectLst/>
                <a:uFillTx/>
                <a:latin typeface="Arial Narrow"/>
              </a:rPr>
              <a:t>Respiration of primary colonizers &gt; CO</a:t>
            </a:r>
            <a:r>
              <a:rPr lang="en-US" sz="1600" b="1" u="none" strike="noStrike" baseline="-25000">
                <a:solidFill>
                  <a:srgbClr val="000099"/>
                </a:solidFill>
                <a:effectLst/>
                <a:uFillTx/>
                <a:latin typeface="Arial Narrow"/>
              </a:rPr>
              <a:t>2</a:t>
            </a:r>
            <a:r>
              <a:rPr lang="en-US" sz="1600" b="1" u="none" strike="noStrike">
                <a:solidFill>
                  <a:srgbClr val="000099"/>
                </a:solidFill>
                <a:effectLst/>
                <a:uFillTx/>
                <a:latin typeface="Arial Narrow"/>
              </a:rPr>
              <a:t> production</a:t>
            </a:r>
            <a:endParaRPr lang="en-US" sz="1600" b="0" u="none" strike="noStrike">
              <a:solidFill>
                <a:srgbClr val="000000"/>
              </a:solidFill>
              <a:effectLst/>
              <a:uFillTx/>
              <a:latin typeface="Arial"/>
            </a:endParaRPr>
          </a:p>
        </p:txBody>
      </p:sp>
      <p:sp>
        <p:nvSpPr>
          <p:cNvPr id="122" name="Text Box 1070"/>
          <p:cNvSpPr/>
          <p:nvPr/>
        </p:nvSpPr>
        <p:spPr>
          <a:xfrm>
            <a:off x="1171440" y="911160"/>
            <a:ext cx="4699800" cy="42624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2200" b="1" i="1" u="none" strike="noStrike">
                <a:solidFill>
                  <a:schemeClr val="dk2"/>
                </a:solidFill>
                <a:effectLst/>
                <a:uFillTx/>
                <a:latin typeface="Arial Black"/>
              </a:rPr>
              <a:t>(ii) Changing oxygen tensions</a:t>
            </a:r>
            <a:endParaRPr lang="en-US" sz="2200" b="0" u="none" strike="noStrike">
              <a:solidFill>
                <a:srgbClr val="000000"/>
              </a:solidFill>
              <a:effectLst/>
              <a:uFillTx/>
              <a:latin typeface="Arial"/>
            </a:endParaRPr>
          </a:p>
        </p:txBody>
      </p:sp>
      <p:sp>
        <p:nvSpPr>
          <p:cNvPr id="123" name="Text Box 1071"/>
          <p:cNvSpPr/>
          <p:nvPr/>
        </p:nvSpPr>
        <p:spPr>
          <a:xfrm>
            <a:off x="1111320" y="3459240"/>
            <a:ext cx="5430240" cy="42624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2200" b="1" i="1" u="none" strike="noStrike">
                <a:solidFill>
                  <a:schemeClr val="dk2"/>
                </a:solidFill>
                <a:effectLst/>
                <a:uFillTx/>
                <a:latin typeface="Arial Black"/>
              </a:rPr>
              <a:t>(iii) Changing local nutrient supply</a:t>
            </a:r>
            <a:endParaRPr lang="en-US" sz="2200" b="0" u="none" strike="noStrike">
              <a:solidFill>
                <a:srgbClr val="000000"/>
              </a:solidFill>
              <a:effectLst/>
              <a:uFillTx/>
              <a:latin typeface="Arial"/>
            </a:endParaRPr>
          </a:p>
        </p:txBody>
      </p:sp>
      <p:sp>
        <p:nvSpPr>
          <p:cNvPr id="124" name="AutoShape 6"/>
          <p:cNvSpPr/>
          <p:nvPr/>
        </p:nvSpPr>
        <p:spPr>
          <a:xfrm rot="12920400">
            <a:off x="3105360" y="4496760"/>
            <a:ext cx="855720" cy="206280"/>
          </a:xfrm>
          <a:prstGeom prst="rightArrow">
            <a:avLst>
              <a:gd name="adj1" fmla="val 50000"/>
              <a:gd name="adj2" fmla="val 85000"/>
            </a:avLst>
          </a:prstGeom>
          <a:solidFill>
            <a:srgbClr val="ff000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25" name="Rectangle 20"/>
          <p:cNvSpPr/>
          <p:nvPr/>
        </p:nvSpPr>
        <p:spPr>
          <a:xfrm>
            <a:off x="717480" y="2909520"/>
            <a:ext cx="3317400" cy="2761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E.g., Diaz &amp; Vam, </a:t>
            </a:r>
            <a:r>
              <a:rPr lang="en-US" sz="1200" b="1" i="1" u="none" strike="noStrike">
                <a:solidFill>
                  <a:schemeClr val="dk1"/>
                </a:solidFill>
                <a:effectLst/>
                <a:uFillTx/>
                <a:latin typeface="Arial Narrow"/>
              </a:rPr>
              <a:t>J Dent Res</a:t>
            </a:r>
            <a:r>
              <a:rPr lang="en-US" sz="1200" b="1" u="none" strike="noStrike">
                <a:solidFill>
                  <a:schemeClr val="dk1"/>
                </a:solidFill>
                <a:effectLst/>
                <a:uFillTx/>
                <a:latin typeface="Arial Narrow"/>
              </a:rPr>
              <a:t>, 2019</a:t>
            </a:r>
            <a:endParaRPr lang="en-US" sz="1200" b="0" u="none" strike="noStrike">
              <a:solidFill>
                <a:srgbClr val="000000"/>
              </a:solidFill>
              <a:effectLst/>
              <a:uFillTx/>
              <a:latin typeface="Arial"/>
            </a:endParaRPr>
          </a:p>
        </p:txBody>
      </p:sp>
      <p:sp>
        <p:nvSpPr>
          <p:cNvPr id="126" name="Rectangle 21"/>
          <p:cNvSpPr/>
          <p:nvPr/>
        </p:nvSpPr>
        <p:spPr>
          <a:xfrm>
            <a:off x="655200" y="6003720"/>
            <a:ext cx="734544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E.g., Bian et al, </a:t>
            </a:r>
            <a:r>
              <a:rPr lang="en-US" sz="1200" b="1" i="1" u="none" strike="noStrike">
                <a:solidFill>
                  <a:schemeClr val="dk1"/>
                </a:solidFill>
                <a:effectLst/>
                <a:uFillTx/>
                <a:latin typeface="Arial Narrow"/>
              </a:rPr>
              <a:t>J Bacteriol</a:t>
            </a:r>
            <a:r>
              <a:rPr lang="en-US" sz="1200" b="1" u="none" strike="noStrike">
                <a:solidFill>
                  <a:schemeClr val="dk1"/>
                </a:solidFill>
                <a:effectLst/>
                <a:uFillTx/>
                <a:latin typeface="Arial Narrow"/>
              </a:rPr>
              <a:t>, 2011; ter Steeg &amp; der Hoeven, </a:t>
            </a:r>
            <a:r>
              <a:rPr lang="en-US" sz="1200" b="1" i="1" u="none" strike="noStrike">
                <a:solidFill>
                  <a:schemeClr val="dk1"/>
                </a:solidFill>
                <a:effectLst/>
                <a:uFillTx/>
                <a:latin typeface="-apple-system"/>
              </a:rPr>
              <a:t>Antonie van Leeuwenhoek</a:t>
            </a:r>
            <a:r>
              <a:rPr lang="en-US" sz="1200" b="1" u="none" strike="noStrike">
                <a:solidFill>
                  <a:schemeClr val="dk1"/>
                </a:solidFill>
                <a:effectLst/>
                <a:uFillTx/>
                <a:latin typeface="-apple-system"/>
              </a:rPr>
              <a:t>,</a:t>
            </a:r>
            <a:r>
              <a:rPr lang="en-US" sz="1200" b="1" u="none" strike="noStrike">
                <a:solidFill>
                  <a:schemeClr val="dk1"/>
                </a:solidFill>
                <a:effectLst/>
                <a:uFillTx/>
                <a:latin typeface="Arial Narrow"/>
              </a:rPr>
              <a:t> 1990</a:t>
            </a:r>
            <a:endParaRPr lang="en-US" sz="12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1" name="PlaceHolder 1"/>
          <p:cNvSpPr>
            <a:spLocks noGrp="1"/>
          </p:cNvSpPr>
          <p:nvPr>
            <p:ph type="title"/>
          </p:nvPr>
        </p:nvSpPr>
        <p:spPr>
          <a:xfrm>
            <a:off x="457200" y="274680"/>
            <a:ext cx="8229240" cy="1142640"/>
          </a:xfrm>
          <a:prstGeom prst="rect">
            <a:avLst/>
          </a:prstGeom>
          <a:noFill/>
          <a:ln w="0">
            <a:noFill/>
          </a:ln>
        </p:spPr>
        <p:txBody>
          <a:bodyPr lIns="91440" rIns="91440" tIns="45720" bIns="45720" anchor="ctr">
            <a:noAutofit/>
          </a:bodyPr>
          <a:p>
            <a:pPr indent="0" algn="ctr" defTabSz="914400">
              <a:lnSpc>
                <a:spcPct val="100000"/>
              </a:lnSpc>
              <a:buNone/>
            </a:pPr>
            <a:r>
              <a:rPr lang="en-US" sz="4400" b="0" i="1" u="none" strike="noStrike">
                <a:solidFill>
                  <a:schemeClr val="dk1"/>
                </a:solidFill>
                <a:effectLst/>
                <a:uFillTx/>
                <a:latin typeface="Calibri"/>
              </a:rPr>
              <a:t>Tannerella forsythia</a:t>
            </a:r>
            <a:endParaRPr lang="en-US" sz="4400" b="0" u="none" strike="noStrike">
              <a:solidFill>
                <a:schemeClr val="dk1"/>
              </a:solidFill>
              <a:effectLst/>
              <a:uFillTx/>
              <a:latin typeface="Calibri"/>
            </a:endParaRPr>
          </a:p>
        </p:txBody>
      </p:sp>
      <p:sp>
        <p:nvSpPr>
          <p:cNvPr id="372" name="PlaceHolder 2"/>
          <p:cNvSpPr>
            <a:spLocks noGrp="1"/>
          </p:cNvSpPr>
          <p:nvPr>
            <p:ph/>
          </p:nvPr>
        </p:nvSpPr>
        <p:spPr>
          <a:xfrm>
            <a:off x="457200" y="1600200"/>
            <a:ext cx="8229240" cy="4525560"/>
          </a:xfrm>
          <a:prstGeom prst="rect">
            <a:avLst/>
          </a:prstGeom>
          <a:noFill/>
          <a:ln w="0">
            <a:noFill/>
          </a:ln>
        </p:spPr>
        <p:txBody>
          <a:bodyPr lIns="91440" rIns="91440" tIns="45720" bIns="45720" anchor="t">
            <a:normAutofit fontScale="85000" lnSpcReduction="9999"/>
          </a:bodyPr>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Gram negative strict anaerobe</a:t>
            </a:r>
            <a:endParaRPr lang="en-US" sz="3200" b="0" u="none" strike="noStrike">
              <a:solidFill>
                <a:schemeClr val="dk1"/>
              </a:solidFill>
              <a:effectLst/>
              <a:uFillTx/>
              <a:latin typeface="Calibri"/>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Does not grow on sugars, typically uses peptides</a:t>
            </a:r>
            <a:endParaRPr lang="en-US" sz="28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Proteases</a:t>
            </a:r>
            <a:endParaRPr lang="en-US" sz="3200" b="0" u="none" strike="noStrike">
              <a:solidFill>
                <a:schemeClr val="dk1"/>
              </a:solidFill>
              <a:effectLst/>
              <a:uFillTx/>
              <a:latin typeface="Calibri"/>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One nonspecific, other facilitates host cell detachment</a:t>
            </a:r>
            <a:endParaRPr lang="en-US" sz="28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Glycosidases</a:t>
            </a:r>
            <a:endParaRPr lang="en-US" sz="3200" b="0" u="none" strike="noStrike">
              <a:solidFill>
                <a:schemeClr val="dk1"/>
              </a:solidFill>
              <a:effectLst/>
              <a:uFillTx/>
              <a:latin typeface="Calibri"/>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Expose host cells to attachment by </a:t>
            </a:r>
            <a:r>
              <a:rPr lang="en-US" sz="2800" b="0" i="1" u="none" strike="noStrike">
                <a:solidFill>
                  <a:schemeClr val="dk1"/>
                </a:solidFill>
                <a:effectLst/>
                <a:uFillTx/>
                <a:latin typeface="Calibri"/>
              </a:rPr>
              <a:t>Tf, </a:t>
            </a:r>
            <a:r>
              <a:rPr lang="en-US" sz="2800" b="0" u="none" strike="noStrike">
                <a:solidFill>
                  <a:schemeClr val="dk1"/>
                </a:solidFill>
                <a:effectLst/>
                <a:uFillTx/>
                <a:latin typeface="Calibri"/>
              </a:rPr>
              <a:t>other bacteria</a:t>
            </a:r>
            <a:endParaRPr lang="en-US" sz="28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BspA protein </a:t>
            </a:r>
            <a:endParaRPr lang="en-US" sz="3200" b="0" u="none" strike="noStrike">
              <a:solidFill>
                <a:schemeClr val="dk1"/>
              </a:solidFill>
              <a:effectLst/>
              <a:uFillTx/>
              <a:latin typeface="Calibri"/>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Induces host cytokines, helps attach to fibronectin</a:t>
            </a:r>
            <a:endParaRPr lang="en-US" sz="2800" b="0" u="none" strike="noStrike">
              <a:solidFill>
                <a:schemeClr val="dk1"/>
              </a:solidFill>
              <a:effectLst/>
              <a:uFillTx/>
              <a:latin typeface="Calibri"/>
            </a:endParaRPr>
          </a:p>
        </p:txBody>
      </p:sp>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3" name="PlaceHolder 1"/>
          <p:cNvSpPr>
            <a:spLocks noGrp="1"/>
          </p:cNvSpPr>
          <p:nvPr>
            <p:ph type="title"/>
          </p:nvPr>
        </p:nvSpPr>
        <p:spPr>
          <a:xfrm>
            <a:off x="457200" y="274680"/>
            <a:ext cx="8229240" cy="1142640"/>
          </a:xfrm>
          <a:prstGeom prst="rect">
            <a:avLst/>
          </a:prstGeom>
          <a:noFill/>
          <a:ln w="0">
            <a:noFill/>
          </a:ln>
        </p:spPr>
        <p:txBody>
          <a:bodyPr lIns="91440" rIns="91440" tIns="45720" bIns="45720" anchor="ctr">
            <a:noAutofit/>
          </a:bodyPr>
          <a:p>
            <a:pPr indent="0" algn="ctr" defTabSz="914400">
              <a:lnSpc>
                <a:spcPct val="100000"/>
              </a:lnSpc>
              <a:buNone/>
            </a:pPr>
            <a:r>
              <a:rPr lang="en-US" sz="4400" b="0" u="none" strike="noStrike">
                <a:solidFill>
                  <a:schemeClr val="dk1"/>
                </a:solidFill>
                <a:effectLst/>
                <a:uFillTx/>
                <a:latin typeface="Calibri"/>
              </a:rPr>
              <a:t>Other oral pathogens</a:t>
            </a:r>
            <a:endParaRPr lang="en-US" sz="4400" b="0" u="none" strike="noStrike">
              <a:solidFill>
                <a:schemeClr val="dk1"/>
              </a:solidFill>
              <a:effectLst/>
              <a:uFillTx/>
              <a:latin typeface="Calibri"/>
            </a:endParaRPr>
          </a:p>
        </p:txBody>
      </p:sp>
      <p:sp>
        <p:nvSpPr>
          <p:cNvPr id="374" name="PlaceHolder 2"/>
          <p:cNvSpPr>
            <a:spLocks noGrp="1"/>
          </p:cNvSpPr>
          <p:nvPr>
            <p:ph/>
          </p:nvPr>
        </p:nvSpPr>
        <p:spPr>
          <a:xfrm>
            <a:off x="457200" y="1600200"/>
            <a:ext cx="8229240" cy="4525560"/>
          </a:xfrm>
          <a:prstGeom prst="rect">
            <a:avLst/>
          </a:prstGeom>
          <a:noFill/>
          <a:ln w="0">
            <a:noFill/>
          </a:ln>
        </p:spPr>
        <p:txBody>
          <a:bodyPr lIns="91440" rIns="91440" tIns="45720" bIns="45720" anchor="t">
            <a:normAutofit/>
          </a:bodyPr>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Members of the orange and yellow groups can contribute to disease(s)</a:t>
            </a:r>
            <a:endParaRPr lang="en-US" sz="32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Typically this is indirect, as they may allow red group members to grow better, etc</a:t>
            </a:r>
            <a:endParaRPr lang="en-US" sz="32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i="1" u="none" strike="noStrike">
                <a:solidFill>
                  <a:schemeClr val="dk1"/>
                </a:solidFill>
                <a:effectLst/>
                <a:uFillTx/>
                <a:latin typeface="Calibri"/>
              </a:rPr>
              <a:t>Fusobacterium nucleatum </a:t>
            </a:r>
            <a:r>
              <a:rPr lang="en-US" sz="3200" b="0" u="none" strike="noStrike">
                <a:solidFill>
                  <a:schemeClr val="dk1"/>
                </a:solidFill>
                <a:effectLst/>
                <a:uFillTx/>
                <a:latin typeface="Calibri"/>
              </a:rPr>
              <a:t>is good for this</a:t>
            </a:r>
            <a:endParaRPr lang="en-US" sz="3200" b="0" u="none" strike="noStrike">
              <a:solidFill>
                <a:schemeClr val="dk1"/>
              </a:solidFill>
              <a:effectLst/>
              <a:uFillTx/>
              <a:latin typeface="Calibri"/>
            </a:endParaRPr>
          </a:p>
        </p:txBody>
      </p:sp>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5" name="PlaceHolder 1"/>
          <p:cNvSpPr>
            <a:spLocks noGrp="1"/>
          </p:cNvSpPr>
          <p:nvPr>
            <p:ph type="title"/>
          </p:nvPr>
        </p:nvSpPr>
        <p:spPr>
          <a:xfrm>
            <a:off x="457200" y="228600"/>
            <a:ext cx="8229240" cy="639360"/>
          </a:xfrm>
          <a:prstGeom prst="rect">
            <a:avLst/>
          </a:prstGeom>
          <a:noFill/>
          <a:ln w="0">
            <a:noFill/>
          </a:ln>
        </p:spPr>
        <p:txBody>
          <a:bodyPr lIns="91440" rIns="91440" tIns="45720" bIns="45720" anchor="ctr">
            <a:normAutofit fontScale="85000" lnSpcReduction="9999"/>
          </a:bodyPr>
          <a:p>
            <a:pPr indent="0" algn="ctr" defTabSz="914400">
              <a:lnSpc>
                <a:spcPct val="100000"/>
              </a:lnSpc>
              <a:buNone/>
            </a:pPr>
            <a:r>
              <a:rPr lang="en-US" sz="4400" b="0" u="none" strike="noStrike">
                <a:solidFill>
                  <a:schemeClr val="dk1"/>
                </a:solidFill>
                <a:effectLst/>
                <a:uFillTx/>
                <a:latin typeface="Calibri"/>
              </a:rPr>
              <a:t>Healthy oral plaque interactions</a:t>
            </a:r>
            <a:endParaRPr lang="en-US" sz="4400" b="0" u="none" strike="noStrike">
              <a:solidFill>
                <a:schemeClr val="dk1"/>
              </a:solidFill>
              <a:effectLst/>
              <a:uFillTx/>
              <a:latin typeface="Calibri"/>
            </a:endParaRPr>
          </a:p>
        </p:txBody>
      </p:sp>
      <p:sp>
        <p:nvSpPr>
          <p:cNvPr id="376" name="PlaceHolder 2"/>
          <p:cNvSpPr>
            <a:spLocks noGrp="1"/>
          </p:cNvSpPr>
          <p:nvPr>
            <p:ph/>
          </p:nvPr>
        </p:nvSpPr>
        <p:spPr>
          <a:xfrm>
            <a:off x="457200" y="1219320"/>
            <a:ext cx="8229240" cy="4906440"/>
          </a:xfrm>
          <a:prstGeom prst="rect">
            <a:avLst/>
          </a:prstGeom>
          <a:noFill/>
          <a:ln w="0">
            <a:noFill/>
          </a:ln>
        </p:spPr>
        <p:txBody>
          <a:bodyPr lIns="91440" rIns="91440" tIns="45720" bIns="45720" anchor="t">
            <a:noAutofit/>
          </a:bodyPr>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So, these opportunists are lurking in healthy dental plaque in low abundance</a:t>
            </a:r>
            <a:endParaRPr lang="en-US" sz="32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What keeps them in check? </a:t>
            </a:r>
            <a:endParaRPr lang="en-US" sz="3200" b="0" u="none" strike="noStrike">
              <a:solidFill>
                <a:schemeClr val="dk1"/>
              </a:solidFill>
              <a:effectLst/>
              <a:uFillTx/>
              <a:latin typeface="Calibri"/>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Immune system</a:t>
            </a:r>
            <a:endParaRPr lang="en-US" sz="2800" b="0" u="none" strike="noStrike">
              <a:solidFill>
                <a:schemeClr val="dk1"/>
              </a:solidFill>
              <a:effectLst/>
              <a:uFillTx/>
              <a:latin typeface="Calibri"/>
            </a:endParaRPr>
          </a:p>
          <a:p>
            <a:pPr marL="743040" lvl="1" indent="-285840"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‘Healthy’ microbiota</a:t>
            </a:r>
            <a:endParaRPr lang="en-US" sz="2800" b="0" u="none" strike="noStrike">
              <a:solidFill>
                <a:schemeClr val="dk1"/>
              </a:solidFill>
              <a:effectLst/>
              <a:uFillTx/>
              <a:latin typeface="Calibri"/>
            </a:endParaRPr>
          </a:p>
          <a:p>
            <a:pPr marL="343080" indent="-343080"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Is there niche competition between healthy plaque constituents vs opportunistic pathogens? </a:t>
            </a:r>
            <a:endParaRPr lang="en-US" sz="3200" b="0" u="none" strike="noStrike">
              <a:solidFill>
                <a:schemeClr val="dk1"/>
              </a:solidFill>
              <a:effectLst/>
              <a:uFillTx/>
              <a:latin typeface="Calibri"/>
            </a:endParaRPr>
          </a:p>
        </p:txBody>
      </p:sp>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7" name="Oval 1"/>
          <p:cNvSpPr/>
          <p:nvPr/>
        </p:nvSpPr>
        <p:spPr>
          <a:xfrm rot="1422600">
            <a:off x="1031040" y="3078720"/>
            <a:ext cx="253080" cy="57816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78" name="Oval 2"/>
          <p:cNvSpPr/>
          <p:nvPr/>
        </p:nvSpPr>
        <p:spPr>
          <a:xfrm rot="20238000">
            <a:off x="1314000" y="2833560"/>
            <a:ext cx="218520" cy="66960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79" name="Oval 3"/>
          <p:cNvSpPr/>
          <p:nvPr/>
        </p:nvSpPr>
        <p:spPr>
          <a:xfrm>
            <a:off x="1609200" y="2789640"/>
            <a:ext cx="253080" cy="57816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80" name="Oval 5"/>
          <p:cNvSpPr/>
          <p:nvPr/>
        </p:nvSpPr>
        <p:spPr>
          <a:xfrm rot="4188000">
            <a:off x="1413360" y="2892600"/>
            <a:ext cx="307440" cy="70128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81" name="Oval 6"/>
          <p:cNvSpPr/>
          <p:nvPr/>
        </p:nvSpPr>
        <p:spPr>
          <a:xfrm rot="2608800">
            <a:off x="1419480" y="3375720"/>
            <a:ext cx="253080" cy="57816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82" name="Oval 14"/>
          <p:cNvSpPr/>
          <p:nvPr/>
        </p:nvSpPr>
        <p:spPr>
          <a:xfrm rot="2091600">
            <a:off x="1419480" y="2470320"/>
            <a:ext cx="253080" cy="57816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83" name="TextBox 14"/>
          <p:cNvSpPr/>
          <p:nvPr/>
        </p:nvSpPr>
        <p:spPr>
          <a:xfrm>
            <a:off x="380880" y="4191840"/>
            <a:ext cx="3782880" cy="1371240"/>
          </a:xfrm>
          <a:prstGeom prst="rect">
            <a:avLst/>
          </a:prstGeom>
          <a:noFill/>
          <a:ln w="0">
            <a:noFill/>
          </a:ln>
        </p:spPr>
        <p:style>
          <a:lnRef idx="0"/>
          <a:fillRef idx="0"/>
          <a:effectRef idx="0"/>
          <a:fontRef idx="minor"/>
        </p:style>
        <p:txBody>
          <a:bodyPr wrap="none" lIns="90000" rIns="90000" tIns="45000" bIns="45000" anchor="t">
            <a:spAutoFit/>
          </a:bodyPr>
          <a:p>
            <a:pPr marL="285840" indent="-285840" defTabSz="914400">
              <a:lnSpc>
                <a:spcPct val="100000"/>
              </a:lnSpc>
              <a:buClr>
                <a:srgbClr val="000000"/>
              </a:buClr>
              <a:buFont typeface="Arial"/>
              <a:buChar char="•"/>
            </a:pPr>
            <a:r>
              <a:rPr lang="en-US" sz="2800" b="0" u="none" strike="noStrike">
                <a:solidFill>
                  <a:schemeClr val="dk1"/>
                </a:solidFill>
                <a:effectLst/>
                <a:uFillTx/>
                <a:latin typeface="Arial"/>
              </a:rPr>
              <a:t>Gram negative</a:t>
            </a:r>
            <a:endParaRPr lang="en-US" sz="2800" b="0" u="none" strike="noStrike">
              <a:solidFill>
                <a:srgbClr val="000000"/>
              </a:solidFill>
              <a:effectLst/>
              <a:uFillTx/>
              <a:latin typeface="Arial"/>
            </a:endParaRPr>
          </a:p>
          <a:p>
            <a:pPr marL="285840" indent="-285840" defTabSz="914400">
              <a:lnSpc>
                <a:spcPct val="100000"/>
              </a:lnSpc>
              <a:buClr>
                <a:srgbClr val="000000"/>
              </a:buClr>
              <a:buFont typeface="Arial"/>
              <a:buChar char="•"/>
            </a:pPr>
            <a:r>
              <a:rPr lang="en-US" sz="2800" b="0" u="none" strike="noStrike">
                <a:solidFill>
                  <a:schemeClr val="dk1"/>
                </a:solidFill>
                <a:effectLst/>
                <a:uFillTx/>
                <a:latin typeface="Arial"/>
              </a:rPr>
              <a:t>Facultative anaerobe</a:t>
            </a:r>
            <a:endParaRPr lang="en-US" sz="2800" b="0" u="none" strike="noStrike">
              <a:solidFill>
                <a:srgbClr val="000000"/>
              </a:solidFill>
              <a:effectLst/>
              <a:uFillTx/>
              <a:latin typeface="Arial"/>
            </a:endParaRPr>
          </a:p>
          <a:p>
            <a:pPr marL="285840" indent="-285840" defTabSz="914400">
              <a:lnSpc>
                <a:spcPct val="100000"/>
              </a:lnSpc>
              <a:buClr>
                <a:srgbClr val="000000"/>
              </a:buClr>
              <a:buFont typeface="Arial"/>
              <a:buChar char="•"/>
            </a:pPr>
            <a:r>
              <a:rPr lang="en-US" sz="2800" b="0" u="none" strike="noStrike">
                <a:solidFill>
                  <a:schemeClr val="dk1"/>
                </a:solidFill>
                <a:effectLst/>
                <a:uFillTx/>
                <a:latin typeface="Arial"/>
              </a:rPr>
              <a:t>Pathogen</a:t>
            </a:r>
            <a:endParaRPr lang="en-US" sz="2800" b="0" u="none" strike="noStrike">
              <a:solidFill>
                <a:srgbClr val="000000"/>
              </a:solidFill>
              <a:effectLst/>
              <a:uFillTx/>
              <a:latin typeface="Arial"/>
            </a:endParaRPr>
          </a:p>
        </p:txBody>
      </p:sp>
      <p:sp>
        <p:nvSpPr>
          <p:cNvPr id="384" name="TextBox 15"/>
          <p:cNvSpPr/>
          <p:nvPr/>
        </p:nvSpPr>
        <p:spPr>
          <a:xfrm>
            <a:off x="5029200" y="4191840"/>
            <a:ext cx="3782880" cy="1371240"/>
          </a:xfrm>
          <a:prstGeom prst="rect">
            <a:avLst/>
          </a:prstGeom>
          <a:noFill/>
          <a:ln w="0">
            <a:noFill/>
          </a:ln>
        </p:spPr>
        <p:style>
          <a:lnRef idx="0"/>
          <a:fillRef idx="0"/>
          <a:effectRef idx="0"/>
          <a:fontRef idx="minor"/>
        </p:style>
        <p:txBody>
          <a:bodyPr wrap="none" lIns="90000" rIns="90000" tIns="45000" bIns="45000" anchor="t">
            <a:spAutoFit/>
          </a:bodyPr>
          <a:p>
            <a:pPr marL="285840" indent="-285840" defTabSz="914400">
              <a:lnSpc>
                <a:spcPct val="100000"/>
              </a:lnSpc>
              <a:buClr>
                <a:srgbClr val="000000"/>
              </a:buClr>
              <a:buFont typeface="Arial"/>
              <a:buChar char="•"/>
            </a:pPr>
            <a:r>
              <a:rPr lang="en-US" sz="2800" b="0" u="none" strike="noStrike">
                <a:solidFill>
                  <a:schemeClr val="dk1"/>
                </a:solidFill>
                <a:effectLst/>
                <a:uFillTx/>
                <a:latin typeface="Arial"/>
              </a:rPr>
              <a:t>Gram positive</a:t>
            </a:r>
            <a:endParaRPr lang="en-US" sz="2800" b="0" u="none" strike="noStrike">
              <a:solidFill>
                <a:srgbClr val="000000"/>
              </a:solidFill>
              <a:effectLst/>
              <a:uFillTx/>
              <a:latin typeface="Arial"/>
            </a:endParaRPr>
          </a:p>
          <a:p>
            <a:pPr marL="285840" indent="-285840" defTabSz="914400">
              <a:lnSpc>
                <a:spcPct val="100000"/>
              </a:lnSpc>
              <a:buClr>
                <a:srgbClr val="000000"/>
              </a:buClr>
              <a:buFont typeface="Arial"/>
              <a:buChar char="•"/>
            </a:pPr>
            <a:r>
              <a:rPr lang="en-US" sz="2800" b="0" u="none" strike="noStrike">
                <a:solidFill>
                  <a:schemeClr val="dk1"/>
                </a:solidFill>
                <a:effectLst/>
                <a:uFillTx/>
                <a:latin typeface="Arial"/>
              </a:rPr>
              <a:t>Facultative anaerobe</a:t>
            </a:r>
            <a:endParaRPr lang="en-US" sz="2800" b="0" u="none" strike="noStrike">
              <a:solidFill>
                <a:srgbClr val="000000"/>
              </a:solidFill>
              <a:effectLst/>
              <a:uFillTx/>
              <a:latin typeface="Arial"/>
            </a:endParaRPr>
          </a:p>
          <a:p>
            <a:pPr marL="285840" indent="-285840" defTabSz="914400">
              <a:lnSpc>
                <a:spcPct val="100000"/>
              </a:lnSpc>
              <a:buClr>
                <a:srgbClr val="000000"/>
              </a:buClr>
              <a:buFont typeface="Arial"/>
              <a:buChar char="•"/>
            </a:pPr>
            <a:r>
              <a:rPr lang="en-US" sz="2800" b="0" u="none" strike="noStrike">
                <a:solidFill>
                  <a:schemeClr val="dk1"/>
                </a:solidFill>
                <a:effectLst/>
                <a:uFillTx/>
                <a:latin typeface="Arial"/>
              </a:rPr>
              <a:t>Commensal</a:t>
            </a:r>
            <a:endParaRPr lang="en-US" sz="2800" b="0" u="none" strike="noStrike">
              <a:solidFill>
                <a:srgbClr val="000000"/>
              </a:solidFill>
              <a:effectLst/>
              <a:uFillTx/>
              <a:latin typeface="Arial"/>
            </a:endParaRPr>
          </a:p>
        </p:txBody>
      </p:sp>
      <p:sp>
        <p:nvSpPr>
          <p:cNvPr id="385" name="TextBox 16"/>
          <p:cNvSpPr/>
          <p:nvPr/>
        </p:nvSpPr>
        <p:spPr>
          <a:xfrm>
            <a:off x="380880" y="565200"/>
            <a:ext cx="3989520" cy="9442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800" b="0" i="1" u="none" strike="noStrike">
                <a:solidFill>
                  <a:schemeClr val="dk1"/>
                </a:solidFill>
                <a:effectLst/>
                <a:uFillTx/>
                <a:latin typeface="Arial"/>
              </a:rPr>
              <a:t>Aggregatibacter</a:t>
            </a:r>
            <a:endParaRPr lang="en-US" sz="2800" b="0" u="none" strike="noStrike">
              <a:solidFill>
                <a:srgbClr val="000000"/>
              </a:solidFill>
              <a:effectLst/>
              <a:uFillTx/>
              <a:latin typeface="Arial"/>
            </a:endParaRPr>
          </a:p>
          <a:p>
            <a:pPr defTabSz="914400">
              <a:lnSpc>
                <a:spcPct val="100000"/>
              </a:lnSpc>
            </a:pPr>
            <a:r>
              <a:rPr lang="en-US" sz="2800" b="0" i="1" u="none" strike="noStrike">
                <a:solidFill>
                  <a:schemeClr val="dk1"/>
                </a:solidFill>
                <a:effectLst/>
                <a:uFillTx/>
                <a:latin typeface="Arial"/>
              </a:rPr>
              <a:t>actinomycetemcomitans</a:t>
            </a:r>
            <a:endParaRPr lang="en-US" sz="2800" b="0" u="none" strike="noStrike">
              <a:solidFill>
                <a:srgbClr val="000000"/>
              </a:solidFill>
              <a:effectLst/>
              <a:uFillTx/>
              <a:latin typeface="Arial"/>
            </a:endParaRPr>
          </a:p>
        </p:txBody>
      </p:sp>
      <p:sp>
        <p:nvSpPr>
          <p:cNvPr id="386" name="TextBox 17"/>
          <p:cNvSpPr/>
          <p:nvPr/>
        </p:nvSpPr>
        <p:spPr>
          <a:xfrm>
            <a:off x="1276560" y="1845000"/>
            <a:ext cx="634680" cy="51732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800" b="1" i="1" u="none" strike="noStrike">
                <a:solidFill>
                  <a:schemeClr val="dk1"/>
                </a:solidFill>
                <a:effectLst/>
                <a:uFillTx/>
                <a:latin typeface="Arial"/>
              </a:rPr>
              <a:t>Aa</a:t>
            </a:r>
            <a:endParaRPr lang="en-US" sz="2800" b="0" u="none" strike="noStrike">
              <a:solidFill>
                <a:srgbClr val="000000"/>
              </a:solidFill>
              <a:effectLst/>
              <a:uFillTx/>
              <a:latin typeface="Arial"/>
            </a:endParaRPr>
          </a:p>
        </p:txBody>
      </p:sp>
      <p:sp>
        <p:nvSpPr>
          <p:cNvPr id="387" name="TextBox 18"/>
          <p:cNvSpPr/>
          <p:nvPr/>
        </p:nvSpPr>
        <p:spPr>
          <a:xfrm>
            <a:off x="4809240" y="565200"/>
            <a:ext cx="3792960" cy="51732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800" b="0" i="1" u="none" strike="noStrike">
                <a:solidFill>
                  <a:schemeClr val="dk1"/>
                </a:solidFill>
                <a:effectLst/>
                <a:uFillTx/>
                <a:latin typeface="Arial"/>
              </a:rPr>
              <a:t>Streptococcus gordonii</a:t>
            </a:r>
            <a:endParaRPr lang="en-US" sz="2800" b="0" u="none" strike="noStrike">
              <a:solidFill>
                <a:srgbClr val="000000"/>
              </a:solidFill>
              <a:effectLst/>
              <a:uFillTx/>
              <a:latin typeface="Arial"/>
            </a:endParaRPr>
          </a:p>
        </p:txBody>
      </p:sp>
      <p:sp>
        <p:nvSpPr>
          <p:cNvPr id="388" name="TextBox 19"/>
          <p:cNvSpPr/>
          <p:nvPr/>
        </p:nvSpPr>
        <p:spPr>
          <a:xfrm>
            <a:off x="7696080" y="1845000"/>
            <a:ext cx="634320" cy="51732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800" b="1" i="1" u="none" strike="noStrike">
                <a:solidFill>
                  <a:schemeClr val="dk1"/>
                </a:solidFill>
                <a:effectLst/>
                <a:uFillTx/>
                <a:latin typeface="Arial"/>
              </a:rPr>
              <a:t>Sg</a:t>
            </a:r>
            <a:endParaRPr lang="en-US" sz="2800" b="0" u="none" strike="noStrike">
              <a:solidFill>
                <a:srgbClr val="000000"/>
              </a:solidFill>
              <a:effectLst/>
              <a:uFillTx/>
              <a:latin typeface="Arial"/>
            </a:endParaRPr>
          </a:p>
        </p:txBody>
      </p:sp>
      <p:grpSp>
        <p:nvGrpSpPr>
          <p:cNvPr id="389" name="Group 3"/>
          <p:cNvGrpSpPr/>
          <p:nvPr/>
        </p:nvGrpSpPr>
        <p:grpSpPr>
          <a:xfrm>
            <a:off x="5206320" y="2772360"/>
            <a:ext cx="3040920" cy="756360"/>
            <a:chOff x="5206320" y="2772360"/>
            <a:chExt cx="3040920" cy="756360"/>
          </a:xfrm>
        </p:grpSpPr>
        <p:sp>
          <p:nvSpPr>
            <p:cNvPr id="390" name="Oval 15"/>
            <p:cNvSpPr/>
            <p:nvPr/>
          </p:nvSpPr>
          <p:spPr>
            <a:xfrm rot="20297400">
              <a:off x="5260320" y="3076920"/>
              <a:ext cx="456840" cy="3805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91" name="Oval 16"/>
            <p:cNvSpPr/>
            <p:nvPr/>
          </p:nvSpPr>
          <p:spPr>
            <a:xfrm rot="20808600">
              <a:off x="5663160" y="2919600"/>
              <a:ext cx="456840" cy="3805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92" name="Oval 17"/>
            <p:cNvSpPr/>
            <p:nvPr/>
          </p:nvSpPr>
          <p:spPr>
            <a:xfrm>
              <a:off x="6061320" y="2819520"/>
              <a:ext cx="456840" cy="3805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93" name="Oval 18"/>
            <p:cNvSpPr/>
            <p:nvPr/>
          </p:nvSpPr>
          <p:spPr>
            <a:xfrm rot="723000">
              <a:off x="6479640" y="2848320"/>
              <a:ext cx="456840" cy="3805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94" name="Oval 19"/>
            <p:cNvSpPr/>
            <p:nvPr/>
          </p:nvSpPr>
          <p:spPr>
            <a:xfrm rot="21422400">
              <a:off x="6901920" y="2957040"/>
              <a:ext cx="456840" cy="3805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95" name="Oval 20"/>
            <p:cNvSpPr/>
            <p:nvPr/>
          </p:nvSpPr>
          <p:spPr>
            <a:xfrm rot="21422400">
              <a:off x="7308360" y="2936160"/>
              <a:ext cx="456840" cy="3805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96" name="Oval 26"/>
            <p:cNvSpPr/>
            <p:nvPr/>
          </p:nvSpPr>
          <p:spPr>
            <a:xfrm rot="20577000">
              <a:off x="7744680" y="2830680"/>
              <a:ext cx="456840" cy="3805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grpSp>
    </p:spTree>
  </p:cSld>
  <mc:AlternateContent>
    <mc:Choice Requires="p14">
      <p:transition spd="slow" p14:dur="2000"/>
    </mc:Choice>
    <mc:Fallback>
      <p:transition spd="slow"/>
    </mc:Fallback>
  </mc:AlternateContent>
  <p:timing>
    <p:tnLst>
      <p:par>
        <p:cTn id="34" dur="indefinite" restart="never" nodeType="tmRoot">
          <p:childTnLst>
            <p:seq>
              <p:cTn id="35" dur="indefinite" nodeType="mainSeq">
                <p:childTnLst>
                  <p:par>
                    <p:cTn id="36" fill="hold">
                      <p:stCondLst>
                        <p:cond delay="indefinite"/>
                      </p:stCondLst>
                      <p:childTnLst>
                        <p:par>
                          <p:cTn id="37" fill="hold">
                            <p:stCondLst>
                              <p:cond delay="0"/>
                            </p:stCondLst>
                            <p:childTnLst>
                              <p:par>
                                <p:cTn id="38" presetID="10" presetClass="entr" fill="hold" nodeType="clickEffect">
                                  <p:stCondLst>
                                    <p:cond delay="0"/>
                                  </p:stCondLst>
                                  <p:childTnLst>
                                    <p:set>
                                      <p:cBhvr>
                                        <p:cTn id="39" dur="1" fill="hold">
                                          <p:stCondLst>
                                            <p:cond delay="0"/>
                                          </p:stCondLst>
                                        </p:cTn>
                                        <p:tgtEl>
                                          <p:spTgt spid="383"/>
                                        </p:tgtEl>
                                        <p:attrNameLst>
                                          <p:attrName>style.visibility</p:attrName>
                                        </p:attrNameLst>
                                      </p:cBhvr>
                                      <p:to>
                                        <p:strVal val="visible"/>
                                      </p:to>
                                    </p:set>
                                    <p:animEffect filter="fade" transition="in">
                                      <p:cBhvr additive="repl">
                                        <p:cTn id="40" dur="500"/>
                                        <p:tgtEl>
                                          <p:spTgt spid="38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fill="hold" nodeType="clickEffect">
                                  <p:stCondLst>
                                    <p:cond delay="0"/>
                                  </p:stCondLst>
                                  <p:childTnLst>
                                    <p:set>
                                      <p:cBhvr>
                                        <p:cTn id="44" dur="1" fill="hold">
                                          <p:stCondLst>
                                            <p:cond delay="0"/>
                                          </p:stCondLst>
                                        </p:cTn>
                                        <p:tgtEl>
                                          <p:spTgt spid="384"/>
                                        </p:tgtEl>
                                        <p:attrNameLst>
                                          <p:attrName>style.visibility</p:attrName>
                                        </p:attrNameLst>
                                      </p:cBhvr>
                                      <p:to>
                                        <p:strVal val="visible"/>
                                      </p:to>
                                    </p:set>
                                    <p:animEffect filter="fade" transition="in">
                                      <p:cBhvr additive="repl">
                                        <p:cTn id="45" dur="500"/>
                                        <p:tgtEl>
                                          <p:spTgt spid="3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397" name="Group 15"/>
          <p:cNvGrpSpPr/>
          <p:nvPr/>
        </p:nvGrpSpPr>
        <p:grpSpPr>
          <a:xfrm>
            <a:off x="5608440" y="1378440"/>
            <a:ext cx="906480" cy="1180800"/>
            <a:chOff x="5608440" y="1378440"/>
            <a:chExt cx="906480" cy="1180800"/>
          </a:xfrm>
        </p:grpSpPr>
        <p:sp>
          <p:nvSpPr>
            <p:cNvPr id="398" name="Oval 7"/>
            <p:cNvSpPr/>
            <p:nvPr/>
          </p:nvSpPr>
          <p:spPr>
            <a:xfrm rot="1422600">
              <a:off x="5687640" y="1870200"/>
              <a:ext cx="230040" cy="44280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399" name="Oval 12"/>
            <p:cNvSpPr/>
            <p:nvPr/>
          </p:nvSpPr>
          <p:spPr>
            <a:xfrm rot="20238000">
              <a:off x="5944680" y="1682640"/>
              <a:ext cx="198360" cy="51300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400" name="Oval 13"/>
            <p:cNvSpPr/>
            <p:nvPr/>
          </p:nvSpPr>
          <p:spPr>
            <a:xfrm>
              <a:off x="6213240" y="1649160"/>
              <a:ext cx="230040" cy="44280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401" name="Oval 21"/>
            <p:cNvSpPr/>
            <p:nvPr/>
          </p:nvSpPr>
          <p:spPr>
            <a:xfrm rot="4188000">
              <a:off x="6057360" y="1677600"/>
              <a:ext cx="235440" cy="63720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402" name="Oval 22"/>
            <p:cNvSpPr/>
            <p:nvPr/>
          </p:nvSpPr>
          <p:spPr>
            <a:xfrm rot="2608800">
              <a:off x="6040800" y="2098080"/>
              <a:ext cx="230040" cy="44280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403" name="Oval 23"/>
            <p:cNvSpPr/>
            <p:nvPr/>
          </p:nvSpPr>
          <p:spPr>
            <a:xfrm rot="2091600">
              <a:off x="6040800" y="1404360"/>
              <a:ext cx="230040" cy="442800"/>
            </a:xfrm>
            <a:prstGeom prst="ellipse">
              <a:avLst/>
            </a:prstGeom>
            <a:solidFill>
              <a:srgbClr val="92d050"/>
            </a:solidFill>
            <a:ln>
              <a:solidFill>
                <a:srgbClr val="00b05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grpSp>
      <p:grpSp>
        <p:nvGrpSpPr>
          <p:cNvPr id="404" name="Group 5"/>
          <p:cNvGrpSpPr/>
          <p:nvPr/>
        </p:nvGrpSpPr>
        <p:grpSpPr>
          <a:xfrm>
            <a:off x="713880" y="2256120"/>
            <a:ext cx="1804320" cy="462960"/>
            <a:chOff x="713880" y="2256120"/>
            <a:chExt cx="1804320" cy="462960"/>
          </a:xfrm>
        </p:grpSpPr>
        <p:sp>
          <p:nvSpPr>
            <p:cNvPr id="405" name="Oval 24"/>
            <p:cNvSpPr/>
            <p:nvPr/>
          </p:nvSpPr>
          <p:spPr>
            <a:xfrm rot="20297400">
              <a:off x="747360" y="2442240"/>
              <a:ext cx="270360" cy="2347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406" name="Oval 25"/>
            <p:cNvSpPr/>
            <p:nvPr/>
          </p:nvSpPr>
          <p:spPr>
            <a:xfrm rot="20808600">
              <a:off x="986040" y="2345040"/>
              <a:ext cx="270360" cy="2347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407" name="Oval 33"/>
            <p:cNvSpPr/>
            <p:nvPr/>
          </p:nvSpPr>
          <p:spPr>
            <a:xfrm>
              <a:off x="1221840" y="2283480"/>
              <a:ext cx="270360" cy="2347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408" name="Oval 34"/>
            <p:cNvSpPr/>
            <p:nvPr/>
          </p:nvSpPr>
          <p:spPr>
            <a:xfrm rot="723000">
              <a:off x="1469520" y="2301120"/>
              <a:ext cx="270360" cy="2347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409" name="Oval 35"/>
            <p:cNvSpPr/>
            <p:nvPr/>
          </p:nvSpPr>
          <p:spPr>
            <a:xfrm rot="21422400">
              <a:off x="1720080" y="2368440"/>
              <a:ext cx="270360" cy="2347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410" name="Oval 36"/>
            <p:cNvSpPr/>
            <p:nvPr/>
          </p:nvSpPr>
          <p:spPr>
            <a:xfrm rot="21422400">
              <a:off x="1960560" y="2355480"/>
              <a:ext cx="270360" cy="2347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sp>
          <p:nvSpPr>
            <p:cNvPr id="411" name="Oval 37"/>
            <p:cNvSpPr/>
            <p:nvPr/>
          </p:nvSpPr>
          <p:spPr>
            <a:xfrm rot="20577000">
              <a:off x="2219400" y="2290320"/>
              <a:ext cx="270360" cy="234720"/>
            </a:xfrm>
            <a:prstGeom prst="ellipse">
              <a:avLst/>
            </a:prstGeom>
            <a:solidFill>
              <a:srgbClr val="4f81bd"/>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lang="en-US" sz="1800" b="0" u="none" strike="noStrike">
                <a:solidFill>
                  <a:schemeClr val="lt1"/>
                </a:solidFill>
                <a:effectLst/>
                <a:uFillTx/>
                <a:latin typeface="Arial"/>
              </a:endParaRPr>
            </a:p>
          </p:txBody>
        </p:sp>
      </p:grpSp>
      <p:grpSp>
        <p:nvGrpSpPr>
          <p:cNvPr id="412" name="Group 6"/>
          <p:cNvGrpSpPr/>
          <p:nvPr/>
        </p:nvGrpSpPr>
        <p:grpSpPr>
          <a:xfrm>
            <a:off x="3396960" y="3383640"/>
            <a:ext cx="1136160" cy="914040"/>
            <a:chOff x="3396960" y="3383640"/>
            <a:chExt cx="1136160" cy="914040"/>
          </a:xfrm>
        </p:grpSpPr>
        <p:sp>
          <p:nvSpPr>
            <p:cNvPr id="413" name="AutoShape 2"/>
            <p:cNvSpPr/>
            <p:nvPr/>
          </p:nvSpPr>
          <p:spPr>
            <a:xfrm>
              <a:off x="3396960" y="3383640"/>
              <a:ext cx="1136160" cy="914040"/>
            </a:xfrm>
            <a:prstGeom prst="irregularSeal1">
              <a:avLst/>
            </a:prstGeom>
            <a:solidFill>
              <a:srgbClr val="ff0000"/>
            </a:solidFill>
            <a:ln w="9525">
              <a:solidFill>
                <a:srgbClr val="000000"/>
              </a:solidFill>
              <a:miter/>
            </a:ln>
          </p:spPr>
          <p:style>
            <a:lnRef idx="0"/>
            <a:fillRef idx="0"/>
            <a:effectRef idx="0"/>
            <a:fontRef idx="minor"/>
          </p:style>
          <p:txBody>
            <a:bodyPr wrap="none" lIns="90000" rIns="90000" tIns="45000" bIns="45000" anchor="ctr">
              <a:noAutofit/>
            </a:bodyPr>
            <a:p>
              <a:endParaRPr lang="en-US" sz="1800" b="0" u="none" strike="noStrike">
                <a:solidFill>
                  <a:schemeClr val="dk1"/>
                </a:solidFill>
                <a:effectLst/>
                <a:uFillTx/>
                <a:latin typeface="Calibri"/>
              </a:endParaRPr>
            </a:p>
          </p:txBody>
        </p:sp>
        <p:sp>
          <p:nvSpPr>
            <p:cNvPr id="414" name="Text Box 3"/>
            <p:cNvSpPr/>
            <p:nvPr/>
          </p:nvSpPr>
          <p:spPr>
            <a:xfrm>
              <a:off x="3586320" y="3626280"/>
              <a:ext cx="671760" cy="401400"/>
            </a:xfrm>
            <a:prstGeom prst="rect">
              <a:avLst/>
            </a:prstGeom>
            <a:no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1" u="none" strike="noStrike">
                  <a:solidFill>
                    <a:schemeClr val="lt1"/>
                  </a:solidFill>
                  <a:effectLst/>
                  <a:uFillTx/>
                  <a:latin typeface="Arial"/>
                </a:rPr>
                <a:t>H</a:t>
              </a:r>
              <a:r>
                <a:rPr lang="en-US" sz="1800" b="1" u="none" strike="noStrike" baseline="-25000">
                  <a:solidFill>
                    <a:schemeClr val="lt1"/>
                  </a:solidFill>
                  <a:effectLst/>
                  <a:uFillTx/>
                  <a:latin typeface="Arial"/>
                </a:rPr>
                <a:t>2</a:t>
              </a:r>
              <a:r>
                <a:rPr lang="en-US" sz="1800" b="1" u="none" strike="noStrike">
                  <a:solidFill>
                    <a:schemeClr val="lt1"/>
                  </a:solidFill>
                  <a:effectLst/>
                  <a:uFillTx/>
                  <a:latin typeface="Arial"/>
                </a:rPr>
                <a:t>O</a:t>
              </a:r>
              <a:r>
                <a:rPr lang="en-US" sz="1800" b="1" u="none" strike="noStrike" baseline="-25000">
                  <a:solidFill>
                    <a:schemeClr val="lt1"/>
                  </a:solidFill>
                  <a:effectLst/>
                  <a:uFillTx/>
                  <a:latin typeface="Arial"/>
                </a:rPr>
                <a:t>2</a:t>
              </a:r>
              <a:endParaRPr lang="en-US" sz="1800" b="0" u="none" strike="noStrike">
                <a:solidFill>
                  <a:srgbClr val="000000"/>
                </a:solidFill>
                <a:effectLst/>
                <a:uFillTx/>
                <a:latin typeface="Arial"/>
              </a:endParaRPr>
            </a:p>
          </p:txBody>
        </p:sp>
      </p:grpSp>
      <p:sp>
        <p:nvSpPr>
          <p:cNvPr id="415" name="TextBox 20"/>
          <p:cNvSpPr/>
          <p:nvPr/>
        </p:nvSpPr>
        <p:spPr>
          <a:xfrm>
            <a:off x="3320640" y="1173600"/>
            <a:ext cx="1180800" cy="456120"/>
          </a:xfrm>
          <a:prstGeom prst="rect">
            <a:avLst/>
          </a:prstGeom>
          <a:noFill/>
          <a:ln w="28575">
            <a:solidFill>
              <a:srgbClr val="1f497d"/>
            </a:solidFill>
            <a:round/>
          </a:ln>
        </p:spPr>
        <p:style>
          <a:lnRef idx="0"/>
          <a:fillRef idx="0"/>
          <a:effectRef idx="0"/>
          <a:fontRef idx="minor"/>
        </p:style>
        <p:txBody>
          <a:bodyPr wrap="none" lIns="90000" rIns="90000" tIns="45000" bIns="45000" anchor="t">
            <a:spAutoFit/>
          </a:bodyPr>
          <a:p>
            <a:pPr algn="ctr" defTabSz="914400">
              <a:lnSpc>
                <a:spcPct val="100000"/>
              </a:lnSpc>
            </a:pPr>
            <a:r>
              <a:rPr lang="en-US" sz="2400" b="0" u="none" strike="noStrike">
                <a:solidFill>
                  <a:schemeClr val="dk1"/>
                </a:solidFill>
                <a:effectLst/>
                <a:uFillTx/>
                <a:latin typeface="Arial"/>
              </a:rPr>
              <a:t>Lactate</a:t>
            </a:r>
            <a:endParaRPr lang="en-US" sz="2400" b="0" u="none" strike="noStrike">
              <a:solidFill>
                <a:srgbClr val="000000"/>
              </a:solidFill>
              <a:effectLst/>
              <a:uFillTx/>
              <a:latin typeface="Arial"/>
            </a:endParaRPr>
          </a:p>
        </p:txBody>
      </p:sp>
      <p:sp>
        <p:nvSpPr>
          <p:cNvPr id="416" name="TextBox 21"/>
          <p:cNvSpPr/>
          <p:nvPr/>
        </p:nvSpPr>
        <p:spPr>
          <a:xfrm>
            <a:off x="228600" y="2719080"/>
            <a:ext cx="634320" cy="51732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800" b="1" i="1" u="none" strike="noStrike">
                <a:solidFill>
                  <a:schemeClr val="dk1"/>
                </a:solidFill>
                <a:effectLst/>
                <a:uFillTx/>
                <a:latin typeface="Arial"/>
              </a:rPr>
              <a:t>Sg</a:t>
            </a:r>
            <a:endParaRPr lang="en-US" sz="2800" b="0" u="none" strike="noStrike">
              <a:solidFill>
                <a:srgbClr val="000000"/>
              </a:solidFill>
              <a:effectLst/>
              <a:uFillTx/>
              <a:latin typeface="Arial"/>
            </a:endParaRPr>
          </a:p>
        </p:txBody>
      </p:sp>
      <p:sp>
        <p:nvSpPr>
          <p:cNvPr id="417" name="TextBox 22"/>
          <p:cNvSpPr/>
          <p:nvPr/>
        </p:nvSpPr>
        <p:spPr>
          <a:xfrm>
            <a:off x="6664320" y="1381320"/>
            <a:ext cx="634680" cy="51732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800" b="1" i="1" u="none" strike="noStrike">
                <a:solidFill>
                  <a:schemeClr val="dk1"/>
                </a:solidFill>
                <a:effectLst/>
                <a:uFillTx/>
                <a:latin typeface="Arial"/>
              </a:rPr>
              <a:t>Aa</a:t>
            </a:r>
            <a:endParaRPr lang="en-US" sz="2800" b="0" u="none" strike="noStrike">
              <a:solidFill>
                <a:srgbClr val="000000"/>
              </a:solidFill>
              <a:effectLst/>
              <a:uFillTx/>
              <a:latin typeface="Arial"/>
            </a:endParaRPr>
          </a:p>
        </p:txBody>
      </p:sp>
      <p:cxnSp>
        <p:nvCxnSpPr>
          <p:cNvPr id="418" name="Straight Arrow Connector 6"/>
          <p:cNvCxnSpPr/>
          <p:nvPr/>
        </p:nvCxnSpPr>
        <p:spPr>
          <a:xfrm flipV="1">
            <a:off x="2390760" y="1629720"/>
            <a:ext cx="678960" cy="409320"/>
          </a:xfrm>
          <a:prstGeom prst="straightConnector1">
            <a:avLst/>
          </a:prstGeom>
          <a:ln w="57150">
            <a:solidFill>
              <a:srgbClr val="000000"/>
            </a:solidFill>
            <a:round/>
            <a:tailEnd len="med" type="arrow" w="med"/>
          </a:ln>
        </p:spPr>
      </p:cxnSp>
      <p:cxnSp>
        <p:nvCxnSpPr>
          <p:cNvPr id="419" name="Straight Arrow Connector 7"/>
          <p:cNvCxnSpPr/>
          <p:nvPr/>
        </p:nvCxnSpPr>
        <p:spPr>
          <a:xfrm>
            <a:off x="4785840" y="1613160"/>
            <a:ext cx="848160" cy="221400"/>
          </a:xfrm>
          <a:prstGeom prst="straightConnector1">
            <a:avLst/>
          </a:prstGeom>
          <a:ln w="57150">
            <a:solidFill>
              <a:srgbClr val="000000"/>
            </a:solidFill>
            <a:round/>
            <a:tailEnd len="med" type="arrow" w="med"/>
          </a:ln>
        </p:spPr>
      </p:cxnSp>
      <p:cxnSp>
        <p:nvCxnSpPr>
          <p:cNvPr id="420" name="Straight Arrow Connector 8"/>
          <p:cNvCxnSpPr/>
          <p:nvPr/>
        </p:nvCxnSpPr>
        <p:spPr>
          <a:xfrm>
            <a:off x="2237400" y="3069720"/>
            <a:ext cx="838440" cy="627480"/>
          </a:xfrm>
          <a:prstGeom prst="straightConnector1">
            <a:avLst/>
          </a:prstGeom>
          <a:ln w="57150">
            <a:solidFill>
              <a:srgbClr val="000000"/>
            </a:solidFill>
            <a:round/>
            <a:tailEnd len="med" type="arrow" w="med"/>
          </a:ln>
        </p:spPr>
      </p:cxnSp>
      <p:grpSp>
        <p:nvGrpSpPr>
          <p:cNvPr id="421" name="Group 7"/>
          <p:cNvGrpSpPr/>
          <p:nvPr/>
        </p:nvGrpSpPr>
        <p:grpSpPr>
          <a:xfrm>
            <a:off x="4785840" y="3579480"/>
            <a:ext cx="685800" cy="448200"/>
            <a:chOff x="4785840" y="3579480"/>
            <a:chExt cx="685800" cy="448200"/>
          </a:xfrm>
        </p:grpSpPr>
        <p:cxnSp>
          <p:nvCxnSpPr>
            <p:cNvPr id="422" name="Straight Connector 13"/>
            <p:cNvCxnSpPr/>
            <p:nvPr/>
          </p:nvCxnSpPr>
          <p:spPr>
            <a:xfrm flipH="1">
              <a:off x="4785840" y="3786480"/>
              <a:ext cx="686160" cy="360"/>
            </a:xfrm>
            <a:prstGeom prst="straightConnector1">
              <a:avLst/>
            </a:prstGeom>
            <a:ln w="57150">
              <a:solidFill>
                <a:srgbClr val="000000"/>
              </a:solidFill>
              <a:round/>
            </a:ln>
          </p:spPr>
        </p:cxnSp>
        <p:cxnSp>
          <p:nvCxnSpPr>
            <p:cNvPr id="423" name="Straight Connector 15"/>
            <p:cNvCxnSpPr/>
            <p:nvPr/>
          </p:nvCxnSpPr>
          <p:spPr>
            <a:xfrm>
              <a:off x="4785840" y="3579480"/>
              <a:ext cx="360" cy="448560"/>
            </a:xfrm>
            <a:prstGeom prst="straightConnector1">
              <a:avLst/>
            </a:prstGeom>
            <a:ln w="57150">
              <a:solidFill>
                <a:srgbClr val="000000"/>
              </a:solidFill>
              <a:round/>
            </a:ln>
          </p:spPr>
        </p:cxnSp>
      </p:grpSp>
      <p:sp>
        <p:nvSpPr>
          <p:cNvPr id="424" name="TextBox 23"/>
          <p:cNvSpPr/>
          <p:nvPr/>
        </p:nvSpPr>
        <p:spPr>
          <a:xfrm>
            <a:off x="5551200" y="3580560"/>
            <a:ext cx="732600" cy="3952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000" b="0" u="none" strike="noStrike">
                <a:solidFill>
                  <a:schemeClr val="dk1"/>
                </a:solidFill>
                <a:effectLst/>
                <a:uFillTx/>
                <a:latin typeface="Arial"/>
              </a:rPr>
              <a:t>KatA</a:t>
            </a:r>
            <a:endParaRPr lang="en-US" sz="2000" b="0" u="none" strike="noStrike">
              <a:solidFill>
                <a:srgbClr val="000000"/>
              </a:solidFill>
              <a:effectLst/>
              <a:uFillTx/>
              <a:latin typeface="Arial"/>
            </a:endParaRPr>
          </a:p>
        </p:txBody>
      </p:sp>
      <p:sp>
        <p:nvSpPr>
          <p:cNvPr id="425" name="TextBox 24"/>
          <p:cNvSpPr/>
          <p:nvPr/>
        </p:nvSpPr>
        <p:spPr>
          <a:xfrm>
            <a:off x="3877920" y="533520"/>
            <a:ext cx="3458520" cy="3646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1800" b="0" u="none" strike="noStrike">
                <a:solidFill>
                  <a:schemeClr val="dk1"/>
                </a:solidFill>
                <a:effectLst/>
                <a:uFillTx/>
                <a:latin typeface="Arial"/>
              </a:rPr>
              <a:t>Necessary for </a:t>
            </a:r>
            <a:r>
              <a:rPr lang="en-US" sz="1800" b="0" i="1" u="none" strike="noStrike">
                <a:solidFill>
                  <a:schemeClr val="dk1"/>
                </a:solidFill>
                <a:effectLst/>
                <a:uFillTx/>
                <a:latin typeface="Arial"/>
              </a:rPr>
              <a:t>in vivo</a:t>
            </a:r>
            <a:r>
              <a:rPr lang="en-US" sz="1800" b="0" u="none" strike="noStrike">
                <a:solidFill>
                  <a:schemeClr val="dk1"/>
                </a:solidFill>
                <a:effectLst/>
                <a:uFillTx/>
                <a:latin typeface="Arial"/>
              </a:rPr>
              <a:t> coinfection</a:t>
            </a:r>
            <a:endParaRPr lang="en-US" sz="1800" b="0" u="none" strike="noStrike">
              <a:solidFill>
                <a:srgbClr val="000000"/>
              </a:solidFill>
              <a:effectLst/>
              <a:uFillTx/>
              <a:latin typeface="Arial"/>
            </a:endParaRPr>
          </a:p>
        </p:txBody>
      </p:sp>
      <p:sp>
        <p:nvSpPr>
          <p:cNvPr id="426" name="TextBox 25"/>
          <p:cNvSpPr/>
          <p:nvPr/>
        </p:nvSpPr>
        <p:spPr>
          <a:xfrm>
            <a:off x="5194440" y="5799960"/>
            <a:ext cx="3996000" cy="3952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000" b="0" u="none" strike="noStrike">
                <a:solidFill>
                  <a:schemeClr val="dk1"/>
                </a:solidFill>
                <a:effectLst/>
                <a:uFillTx/>
                <a:latin typeface="Arial"/>
              </a:rPr>
              <a:t>Ramsey et al., PLoS Pathog 2011</a:t>
            </a:r>
            <a:endParaRPr lang="en-US" sz="2000" b="0" u="none" strike="noStrike">
              <a:solidFill>
                <a:srgbClr val="000000"/>
              </a:solidFill>
              <a:effectLst/>
              <a:uFillTx/>
              <a:latin typeface="Arial"/>
            </a:endParaRPr>
          </a:p>
        </p:txBody>
      </p:sp>
      <p:sp>
        <p:nvSpPr>
          <p:cNvPr id="427" name="TextBox 26"/>
          <p:cNvSpPr/>
          <p:nvPr/>
        </p:nvSpPr>
        <p:spPr>
          <a:xfrm>
            <a:off x="5986800" y="6121440"/>
            <a:ext cx="3207960" cy="3952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000" b="0" u="none" strike="noStrike">
                <a:solidFill>
                  <a:schemeClr val="dk1"/>
                </a:solidFill>
                <a:effectLst/>
                <a:uFillTx/>
                <a:latin typeface="Arial"/>
              </a:rPr>
              <a:t>Ramsey et al., PNAS 2009</a:t>
            </a:r>
            <a:endParaRPr lang="en-US" sz="2000" b="0" u="none" strike="noStrike">
              <a:solidFill>
                <a:srgbClr val="000000"/>
              </a:solidFill>
              <a:effectLst/>
              <a:uFillTx/>
              <a:latin typeface="Arial"/>
            </a:endParaRPr>
          </a:p>
        </p:txBody>
      </p:sp>
      <p:sp>
        <p:nvSpPr>
          <p:cNvPr id="428" name="TextBox 27"/>
          <p:cNvSpPr/>
          <p:nvPr/>
        </p:nvSpPr>
        <p:spPr>
          <a:xfrm>
            <a:off x="5502600" y="6443280"/>
            <a:ext cx="3688920" cy="3952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000" b="0" u="none" strike="noStrike">
                <a:solidFill>
                  <a:schemeClr val="dk1"/>
                </a:solidFill>
                <a:effectLst/>
                <a:uFillTx/>
                <a:latin typeface="Arial"/>
              </a:rPr>
              <a:t>Liu, Ramsey et al., PNAS 2010</a:t>
            </a:r>
            <a:endParaRPr lang="en-US" sz="2000" b="0" u="none" strike="noStrike">
              <a:solidFill>
                <a:srgbClr val="000000"/>
              </a:solidFill>
              <a:effectLst/>
              <a:uFillTx/>
              <a:latin typeface="Arial"/>
            </a:endParaRPr>
          </a:p>
        </p:txBody>
      </p:sp>
      <p:sp>
        <p:nvSpPr>
          <p:cNvPr id="429" name="TextBox 28"/>
          <p:cNvSpPr/>
          <p:nvPr/>
        </p:nvSpPr>
        <p:spPr>
          <a:xfrm>
            <a:off x="6621480" y="4185000"/>
            <a:ext cx="1974240" cy="9133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800" b="0" u="none" strike="noStrike">
                <a:solidFill>
                  <a:schemeClr val="dk1"/>
                </a:solidFill>
                <a:effectLst/>
                <a:uFillTx/>
                <a:latin typeface="Arial"/>
              </a:rPr>
              <a:t>Contributes to immune resistance</a:t>
            </a:r>
            <a:endParaRPr lang="en-US" sz="1800" b="0" u="none" strike="noStrike">
              <a:solidFill>
                <a:srgbClr val="000000"/>
              </a:solidFill>
              <a:effectLst/>
              <a:uFillTx/>
              <a:latin typeface="Arial"/>
            </a:endParaRPr>
          </a:p>
        </p:txBody>
      </p:sp>
      <p:sp>
        <p:nvSpPr>
          <p:cNvPr id="430" name="TextBox 29"/>
          <p:cNvSpPr/>
          <p:nvPr/>
        </p:nvSpPr>
        <p:spPr>
          <a:xfrm>
            <a:off x="2421360" y="4419720"/>
            <a:ext cx="3002400" cy="91332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lang="en-US" sz="1800" b="0" u="none" strike="noStrike">
                <a:solidFill>
                  <a:schemeClr val="dk1"/>
                </a:solidFill>
                <a:effectLst/>
                <a:uFillTx/>
                <a:latin typeface="Arial"/>
              </a:rPr>
              <a:t>Detoxifies mM concentrations in &lt;10 um distances</a:t>
            </a:r>
            <a:endParaRPr lang="en-US" sz="1800" b="0" u="none" strike="noStrike">
              <a:solidFill>
                <a:srgbClr val="000000"/>
              </a:solidFill>
              <a:effectLst/>
              <a:uFillTx/>
              <a:latin typeface="Arial"/>
            </a:endParaRPr>
          </a:p>
        </p:txBody>
      </p:sp>
      <p:sp>
        <p:nvSpPr>
          <p:cNvPr id="431" name="Rounded Rectangle 2"/>
          <p:cNvSpPr/>
          <p:nvPr/>
        </p:nvSpPr>
        <p:spPr>
          <a:xfrm>
            <a:off x="6157800" y="2666880"/>
            <a:ext cx="909360" cy="380520"/>
          </a:xfrm>
          <a:prstGeom prst="roundRect">
            <a:avLst>
              <a:gd name="adj" fmla="val 16667"/>
            </a:avLst>
          </a:prstGeom>
          <a:solidFill>
            <a:srgbClr val="ffffff"/>
          </a:solidFill>
          <a:ln>
            <a:solidFill>
              <a:srgbClr val="c0504d"/>
            </a:solidFill>
            <a:round/>
          </a:ln>
        </p:spPr>
        <p:style>
          <a:lnRef idx="2">
            <a:schemeClr val="accent2"/>
          </a:lnRef>
          <a:fillRef idx="1">
            <a:schemeClr val="lt1"/>
          </a:fillRef>
          <a:effectRef idx="0">
            <a:schemeClr val="accent2"/>
          </a:effectRef>
          <a:fontRef idx="minor"/>
        </p:style>
        <p:txBody>
          <a:bodyPr lIns="90000" rIns="90000" tIns="45000" bIns="45000" anchor="ctr">
            <a:noAutofit/>
          </a:bodyPr>
          <a:p>
            <a:pPr algn="ctr" defTabSz="914400">
              <a:lnSpc>
                <a:spcPct val="100000"/>
              </a:lnSpc>
            </a:pPr>
            <a:r>
              <a:rPr lang="en-US" sz="2000" b="0" u="none" strike="noStrike">
                <a:solidFill>
                  <a:schemeClr val="dk1"/>
                </a:solidFill>
                <a:effectLst/>
                <a:uFillTx/>
                <a:latin typeface="Arial"/>
              </a:rPr>
              <a:t>OxyR</a:t>
            </a:r>
            <a:endParaRPr lang="en-US" sz="2000" b="0" u="none" strike="noStrike">
              <a:solidFill>
                <a:srgbClr val="000000"/>
              </a:solidFill>
              <a:effectLst/>
              <a:uFillTx/>
              <a:latin typeface="Arial"/>
            </a:endParaRPr>
          </a:p>
        </p:txBody>
      </p:sp>
      <p:sp>
        <p:nvSpPr>
          <p:cNvPr id="432" name="TextBox 30"/>
          <p:cNvSpPr/>
          <p:nvPr/>
        </p:nvSpPr>
        <p:spPr>
          <a:xfrm>
            <a:off x="7012080" y="3586320"/>
            <a:ext cx="718200" cy="3952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2000" b="0" u="none" strike="noStrike">
                <a:solidFill>
                  <a:schemeClr val="dk1"/>
                </a:solidFill>
                <a:effectLst/>
                <a:uFillTx/>
                <a:latin typeface="Arial"/>
              </a:rPr>
              <a:t>ApiA</a:t>
            </a:r>
            <a:endParaRPr lang="en-US" sz="2000" b="0" u="none" strike="noStrike">
              <a:solidFill>
                <a:srgbClr val="000000"/>
              </a:solidFill>
              <a:effectLst/>
              <a:uFillTx/>
              <a:latin typeface="Arial"/>
            </a:endParaRPr>
          </a:p>
        </p:txBody>
      </p:sp>
      <p:cxnSp>
        <p:nvCxnSpPr>
          <p:cNvPr id="433" name="Straight Arrow Connector 9"/>
          <p:cNvCxnSpPr/>
          <p:nvPr/>
        </p:nvCxnSpPr>
        <p:spPr>
          <a:xfrm flipH="1">
            <a:off x="6034680" y="3124080"/>
            <a:ext cx="293760" cy="416520"/>
          </a:xfrm>
          <a:prstGeom prst="straightConnector1">
            <a:avLst/>
          </a:prstGeom>
          <a:ln w="28575">
            <a:solidFill>
              <a:srgbClr val="c0504d"/>
            </a:solidFill>
            <a:round/>
            <a:tailEnd len="med" type="arrow" w="med"/>
          </a:ln>
        </p:spPr>
      </p:cxnSp>
      <p:cxnSp>
        <p:nvCxnSpPr>
          <p:cNvPr id="434" name="Straight Arrow Connector 10"/>
          <p:cNvCxnSpPr/>
          <p:nvPr/>
        </p:nvCxnSpPr>
        <p:spPr>
          <a:xfrm>
            <a:off x="6921000" y="3124080"/>
            <a:ext cx="293400" cy="416520"/>
          </a:xfrm>
          <a:prstGeom prst="straightConnector1">
            <a:avLst/>
          </a:prstGeom>
          <a:ln w="28575">
            <a:solidFill>
              <a:srgbClr val="c0504d"/>
            </a:solidFill>
            <a:round/>
            <a:tailEnd len="med" type="arrow" w="med"/>
          </a:ln>
        </p:spPr>
      </p:cxnSp>
      <p:sp>
        <p:nvSpPr>
          <p:cNvPr id="435" name="TextBox 31"/>
          <p:cNvSpPr/>
          <p:nvPr/>
        </p:nvSpPr>
        <p:spPr>
          <a:xfrm>
            <a:off x="4897800" y="1369800"/>
            <a:ext cx="519120" cy="69984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lang="en-US" sz="4000" b="1" u="none" strike="noStrike">
                <a:solidFill>
                  <a:srgbClr val="ff0000"/>
                </a:solidFill>
                <a:effectLst/>
                <a:uFillTx/>
                <a:latin typeface="Arial"/>
              </a:rPr>
              <a:t>X</a:t>
            </a:r>
            <a:endParaRPr lang="en-US" sz="40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timing>
    <p:tnLst>
      <p:par>
        <p:cTn id="46" dur="indefinite" restart="never" nodeType="tmRoot">
          <p:childTnLst>
            <p:seq>
              <p:cTn id="47" dur="indefinite" nodeType="mainSeq">
                <p:childTnLst>
                  <p:par>
                    <p:cTn id="48" fill="hold">
                      <p:stCondLst>
                        <p:cond delay="indefinite"/>
                      </p:stCondLst>
                      <p:childTnLst>
                        <p:par>
                          <p:cTn id="49" fill="hold">
                            <p:stCondLst>
                              <p:cond delay="0"/>
                            </p:stCondLst>
                            <p:childTnLst>
                              <p:par>
                                <p:cTn id="50" presetID="10" presetClass="entr" fill="hold" nodeType="clickEffect">
                                  <p:stCondLst>
                                    <p:cond delay="0"/>
                                  </p:stCondLst>
                                  <p:childTnLst>
                                    <p:set>
                                      <p:cBhvr>
                                        <p:cTn id="51" dur="1" fill="hold">
                                          <p:stCondLst>
                                            <p:cond delay="0"/>
                                          </p:stCondLst>
                                        </p:cTn>
                                        <p:tgtEl>
                                          <p:spTgt spid="418"/>
                                        </p:tgtEl>
                                        <p:attrNameLst>
                                          <p:attrName>style.visibility</p:attrName>
                                        </p:attrNameLst>
                                      </p:cBhvr>
                                      <p:to>
                                        <p:strVal val="visible"/>
                                      </p:to>
                                    </p:set>
                                    <p:animEffect filter="fade" transition="in">
                                      <p:cBhvr additive="repl">
                                        <p:cTn id="52" dur="500"/>
                                        <p:tgtEl>
                                          <p:spTgt spid="418"/>
                                        </p:tgtEl>
                                      </p:cBhvr>
                                    </p:animEffect>
                                  </p:childTnLst>
                                </p:cTn>
                              </p:par>
                              <p:par>
                                <p:cTn id="53" presetID="10" presetClass="entr" fill="hold" nodeType="withEffect">
                                  <p:stCondLst>
                                    <p:cond delay="0"/>
                                  </p:stCondLst>
                                  <p:childTnLst>
                                    <p:set>
                                      <p:cBhvr>
                                        <p:cTn id="54" dur="1" fill="hold">
                                          <p:stCondLst>
                                            <p:cond delay="0"/>
                                          </p:stCondLst>
                                        </p:cTn>
                                        <p:tgtEl>
                                          <p:spTgt spid="415"/>
                                        </p:tgtEl>
                                        <p:attrNameLst>
                                          <p:attrName>style.visibility</p:attrName>
                                        </p:attrNameLst>
                                      </p:cBhvr>
                                      <p:to>
                                        <p:strVal val="visible"/>
                                      </p:to>
                                    </p:set>
                                    <p:animEffect filter="fade" transition="in">
                                      <p:cBhvr additive="repl">
                                        <p:cTn id="55" dur="500"/>
                                        <p:tgtEl>
                                          <p:spTgt spid="41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fill="hold" nodeType="clickEffect">
                                  <p:stCondLst>
                                    <p:cond delay="0"/>
                                  </p:stCondLst>
                                  <p:childTnLst>
                                    <p:set>
                                      <p:cBhvr>
                                        <p:cTn id="59" dur="1" fill="hold">
                                          <p:stCondLst>
                                            <p:cond delay="0"/>
                                          </p:stCondLst>
                                        </p:cTn>
                                        <p:tgtEl>
                                          <p:spTgt spid="420"/>
                                        </p:tgtEl>
                                        <p:attrNameLst>
                                          <p:attrName>style.visibility</p:attrName>
                                        </p:attrNameLst>
                                      </p:cBhvr>
                                      <p:to>
                                        <p:strVal val="visible"/>
                                      </p:to>
                                    </p:set>
                                    <p:animEffect filter="fade" transition="in">
                                      <p:cBhvr additive="repl">
                                        <p:cTn id="60" dur="500"/>
                                        <p:tgtEl>
                                          <p:spTgt spid="420"/>
                                        </p:tgtEl>
                                      </p:cBhvr>
                                    </p:animEffect>
                                  </p:childTnLst>
                                </p:cTn>
                              </p:par>
                              <p:par>
                                <p:cTn id="61" presetID="10" presetClass="entr" fill="hold" nodeType="withEffect">
                                  <p:stCondLst>
                                    <p:cond delay="0"/>
                                  </p:stCondLst>
                                  <p:childTnLst>
                                    <p:set>
                                      <p:cBhvr>
                                        <p:cTn id="62" dur="1" fill="hold">
                                          <p:stCondLst>
                                            <p:cond delay="0"/>
                                          </p:stCondLst>
                                        </p:cTn>
                                        <p:tgtEl>
                                          <p:spTgt spid="412"/>
                                        </p:tgtEl>
                                        <p:attrNameLst>
                                          <p:attrName>style.visibility</p:attrName>
                                        </p:attrNameLst>
                                      </p:cBhvr>
                                      <p:to>
                                        <p:strVal val="visible"/>
                                      </p:to>
                                    </p:set>
                                    <p:animEffect filter="fade" transition="in">
                                      <p:cBhvr additive="repl">
                                        <p:cTn id="63" dur="500"/>
                                        <p:tgtEl>
                                          <p:spTgt spid="41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fill="hold" nodeType="clickEffect">
                                  <p:stCondLst>
                                    <p:cond delay="0"/>
                                  </p:stCondLst>
                                  <p:childTnLst>
                                    <p:set>
                                      <p:cBhvr>
                                        <p:cTn id="67" dur="1" fill="hold">
                                          <p:stCondLst>
                                            <p:cond delay="0"/>
                                          </p:stCondLst>
                                        </p:cTn>
                                        <p:tgtEl>
                                          <p:spTgt spid="397"/>
                                        </p:tgtEl>
                                        <p:attrNameLst>
                                          <p:attrName>style.visibility</p:attrName>
                                        </p:attrNameLst>
                                      </p:cBhvr>
                                      <p:to>
                                        <p:strVal val="visible"/>
                                      </p:to>
                                    </p:set>
                                    <p:animEffect filter="fade" transition="in">
                                      <p:cBhvr additive="repl">
                                        <p:cTn id="68" dur="500"/>
                                        <p:tgtEl>
                                          <p:spTgt spid="397"/>
                                        </p:tgtEl>
                                      </p:cBhvr>
                                    </p:animEffect>
                                  </p:childTnLst>
                                </p:cTn>
                              </p:par>
                              <p:par>
                                <p:cTn id="69" presetID="10" presetClass="entr" fill="hold" nodeType="withEffect">
                                  <p:stCondLst>
                                    <p:cond delay="0"/>
                                  </p:stCondLst>
                                  <p:childTnLst>
                                    <p:set>
                                      <p:cBhvr>
                                        <p:cTn id="70" dur="1" fill="hold">
                                          <p:stCondLst>
                                            <p:cond delay="0"/>
                                          </p:stCondLst>
                                        </p:cTn>
                                        <p:tgtEl>
                                          <p:spTgt spid="417"/>
                                        </p:tgtEl>
                                        <p:attrNameLst>
                                          <p:attrName>style.visibility</p:attrName>
                                        </p:attrNameLst>
                                      </p:cBhvr>
                                      <p:to>
                                        <p:strVal val="visible"/>
                                      </p:to>
                                    </p:set>
                                    <p:animEffect filter="fade" transition="in">
                                      <p:cBhvr additive="repl">
                                        <p:cTn id="71" dur="500"/>
                                        <p:tgtEl>
                                          <p:spTgt spid="417"/>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fill="hold" nodeType="clickEffect">
                                  <p:stCondLst>
                                    <p:cond delay="0"/>
                                  </p:stCondLst>
                                  <p:childTnLst>
                                    <p:set>
                                      <p:cBhvr>
                                        <p:cTn id="75" dur="1" fill="hold">
                                          <p:stCondLst>
                                            <p:cond delay="0"/>
                                          </p:stCondLst>
                                        </p:cTn>
                                        <p:tgtEl>
                                          <p:spTgt spid="419"/>
                                        </p:tgtEl>
                                        <p:attrNameLst>
                                          <p:attrName>style.visibility</p:attrName>
                                        </p:attrNameLst>
                                      </p:cBhvr>
                                      <p:to>
                                        <p:strVal val="visible"/>
                                      </p:to>
                                    </p:set>
                                    <p:animEffect filter="fade" transition="in">
                                      <p:cBhvr additive="repl">
                                        <p:cTn id="76" dur="500"/>
                                        <p:tgtEl>
                                          <p:spTgt spid="419"/>
                                        </p:tgtEl>
                                      </p:cBhvr>
                                    </p:animEffect>
                                  </p:childTnLst>
                                </p:cTn>
                              </p:par>
                              <p:par>
                                <p:cTn id="77" presetID="10" presetClass="entr" fill="hold" nodeType="withEffect">
                                  <p:stCondLst>
                                    <p:cond delay="0"/>
                                  </p:stCondLst>
                                  <p:childTnLst>
                                    <p:set>
                                      <p:cBhvr>
                                        <p:cTn id="78" dur="1" fill="hold">
                                          <p:stCondLst>
                                            <p:cond delay="0"/>
                                          </p:stCondLst>
                                        </p:cTn>
                                        <p:tgtEl>
                                          <p:spTgt spid="425"/>
                                        </p:tgtEl>
                                        <p:attrNameLst>
                                          <p:attrName>style.visibility</p:attrName>
                                        </p:attrNameLst>
                                      </p:cBhvr>
                                      <p:to>
                                        <p:strVal val="visible"/>
                                      </p:to>
                                    </p:set>
                                    <p:animEffect filter="fade" transition="in">
                                      <p:cBhvr additive="repl">
                                        <p:cTn id="79" dur="500"/>
                                        <p:tgtEl>
                                          <p:spTgt spid="425"/>
                                        </p:tgtEl>
                                      </p:cBhvr>
                                    </p:animEffect>
                                  </p:childTnLst>
                                </p:cTn>
                              </p:par>
                              <p:par>
                                <p:cTn id="80" presetID="10" presetClass="entr" fill="hold" nodeType="withEffect">
                                  <p:stCondLst>
                                    <p:cond delay="0"/>
                                  </p:stCondLst>
                                  <p:childTnLst>
                                    <p:set>
                                      <p:cBhvr>
                                        <p:cTn id="81" dur="1" fill="hold">
                                          <p:stCondLst>
                                            <p:cond delay="0"/>
                                          </p:stCondLst>
                                        </p:cTn>
                                        <p:tgtEl>
                                          <p:spTgt spid="426"/>
                                        </p:tgtEl>
                                        <p:attrNameLst>
                                          <p:attrName>style.visibility</p:attrName>
                                        </p:attrNameLst>
                                      </p:cBhvr>
                                      <p:to>
                                        <p:strVal val="visible"/>
                                      </p:to>
                                    </p:set>
                                    <p:animEffect filter="fade" transition="in">
                                      <p:cBhvr additive="repl">
                                        <p:cTn id="82" dur="500"/>
                                        <p:tgtEl>
                                          <p:spTgt spid="426"/>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fill="hold" nodeType="clickEffect">
                                  <p:stCondLst>
                                    <p:cond delay="0"/>
                                  </p:stCondLst>
                                  <p:childTnLst>
                                    <p:set>
                                      <p:cBhvr>
                                        <p:cTn id="86" dur="1" fill="hold">
                                          <p:stCondLst>
                                            <p:cond delay="0"/>
                                          </p:stCondLst>
                                        </p:cTn>
                                        <p:tgtEl>
                                          <p:spTgt spid="435"/>
                                        </p:tgtEl>
                                        <p:attrNameLst>
                                          <p:attrName>style.visibility</p:attrName>
                                        </p:attrNameLst>
                                      </p:cBhvr>
                                      <p:to>
                                        <p:strVal val="visible"/>
                                      </p:to>
                                    </p:set>
                                    <p:animEffect filter="fade" transition="in">
                                      <p:cBhvr additive="repl">
                                        <p:cTn id="87" dur="500"/>
                                        <p:tgtEl>
                                          <p:spTgt spid="435"/>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fill="hold" nodeType="clickEffect">
                                  <p:stCondLst>
                                    <p:cond delay="0"/>
                                  </p:stCondLst>
                                  <p:childTnLst>
                                    <p:set>
                                      <p:cBhvr>
                                        <p:cTn id="91" dur="1" fill="hold">
                                          <p:stCondLst>
                                            <p:cond delay="0"/>
                                          </p:stCondLst>
                                        </p:cTn>
                                        <p:tgtEl>
                                          <p:spTgt spid="431"/>
                                        </p:tgtEl>
                                        <p:attrNameLst>
                                          <p:attrName>style.visibility</p:attrName>
                                        </p:attrNameLst>
                                      </p:cBhvr>
                                      <p:to>
                                        <p:strVal val="visible"/>
                                      </p:to>
                                    </p:set>
                                    <p:animEffect filter="fade" transition="in">
                                      <p:cBhvr additive="repl">
                                        <p:cTn id="92" dur="500"/>
                                        <p:tgtEl>
                                          <p:spTgt spid="431"/>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fill="hold" nodeType="clickEffect">
                                  <p:stCondLst>
                                    <p:cond delay="0"/>
                                  </p:stCondLst>
                                  <p:childTnLst>
                                    <p:set>
                                      <p:cBhvr>
                                        <p:cTn id="96" dur="1" fill="hold">
                                          <p:stCondLst>
                                            <p:cond delay="0"/>
                                          </p:stCondLst>
                                        </p:cTn>
                                        <p:tgtEl>
                                          <p:spTgt spid="433"/>
                                        </p:tgtEl>
                                        <p:attrNameLst>
                                          <p:attrName>style.visibility</p:attrName>
                                        </p:attrNameLst>
                                      </p:cBhvr>
                                      <p:to>
                                        <p:strVal val="visible"/>
                                      </p:to>
                                    </p:set>
                                    <p:animEffect filter="fade" transition="in">
                                      <p:cBhvr additive="repl">
                                        <p:cTn id="97" dur="500"/>
                                        <p:tgtEl>
                                          <p:spTgt spid="433"/>
                                        </p:tgtEl>
                                      </p:cBhvr>
                                    </p:animEffect>
                                  </p:childTnLst>
                                </p:cTn>
                              </p:par>
                              <p:par>
                                <p:cTn id="98" presetID="10" presetClass="entr" fill="hold" nodeType="withEffect">
                                  <p:stCondLst>
                                    <p:cond delay="0"/>
                                  </p:stCondLst>
                                  <p:childTnLst>
                                    <p:set>
                                      <p:cBhvr>
                                        <p:cTn id="99" dur="1" fill="hold">
                                          <p:stCondLst>
                                            <p:cond delay="0"/>
                                          </p:stCondLst>
                                        </p:cTn>
                                        <p:tgtEl>
                                          <p:spTgt spid="421"/>
                                        </p:tgtEl>
                                        <p:attrNameLst>
                                          <p:attrName>style.visibility</p:attrName>
                                        </p:attrNameLst>
                                      </p:cBhvr>
                                      <p:to>
                                        <p:strVal val="visible"/>
                                      </p:to>
                                    </p:set>
                                    <p:animEffect filter="fade" transition="in">
                                      <p:cBhvr additive="repl">
                                        <p:cTn id="100" dur="500"/>
                                        <p:tgtEl>
                                          <p:spTgt spid="421"/>
                                        </p:tgtEl>
                                      </p:cBhvr>
                                    </p:animEffect>
                                  </p:childTnLst>
                                </p:cTn>
                              </p:par>
                              <p:par>
                                <p:cTn id="101" presetID="10" presetClass="entr" fill="hold" nodeType="withEffect">
                                  <p:stCondLst>
                                    <p:cond delay="0"/>
                                  </p:stCondLst>
                                  <p:childTnLst>
                                    <p:set>
                                      <p:cBhvr>
                                        <p:cTn id="102" dur="1" fill="hold">
                                          <p:stCondLst>
                                            <p:cond delay="0"/>
                                          </p:stCondLst>
                                        </p:cTn>
                                        <p:tgtEl>
                                          <p:spTgt spid="424"/>
                                        </p:tgtEl>
                                        <p:attrNameLst>
                                          <p:attrName>style.visibility</p:attrName>
                                        </p:attrNameLst>
                                      </p:cBhvr>
                                      <p:to>
                                        <p:strVal val="visible"/>
                                      </p:to>
                                    </p:set>
                                    <p:animEffect filter="fade" transition="in">
                                      <p:cBhvr additive="repl">
                                        <p:cTn id="103" dur="500"/>
                                        <p:tgtEl>
                                          <p:spTgt spid="424"/>
                                        </p:tgtEl>
                                      </p:cBhvr>
                                    </p:animEffect>
                                  </p:childTnLst>
                                </p:cTn>
                              </p:par>
                              <p:par>
                                <p:cTn id="104" presetID="10" presetClass="entr" fill="hold" nodeType="withEffect">
                                  <p:stCondLst>
                                    <p:cond delay="0"/>
                                  </p:stCondLst>
                                  <p:childTnLst>
                                    <p:set>
                                      <p:cBhvr>
                                        <p:cTn id="105" dur="1" fill="hold">
                                          <p:stCondLst>
                                            <p:cond delay="0"/>
                                          </p:stCondLst>
                                        </p:cTn>
                                        <p:tgtEl>
                                          <p:spTgt spid="427"/>
                                        </p:tgtEl>
                                        <p:attrNameLst>
                                          <p:attrName>style.visibility</p:attrName>
                                        </p:attrNameLst>
                                      </p:cBhvr>
                                      <p:to>
                                        <p:strVal val="visible"/>
                                      </p:to>
                                    </p:set>
                                    <p:animEffect filter="fade" transition="in">
                                      <p:cBhvr additive="repl">
                                        <p:cTn id="106" dur="500"/>
                                        <p:tgtEl>
                                          <p:spTgt spid="427"/>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fill="hold" nodeType="clickEffect">
                                  <p:stCondLst>
                                    <p:cond delay="0"/>
                                  </p:stCondLst>
                                  <p:childTnLst>
                                    <p:set>
                                      <p:cBhvr>
                                        <p:cTn id="110" dur="1" fill="hold">
                                          <p:stCondLst>
                                            <p:cond delay="0"/>
                                          </p:stCondLst>
                                        </p:cTn>
                                        <p:tgtEl>
                                          <p:spTgt spid="434"/>
                                        </p:tgtEl>
                                        <p:attrNameLst>
                                          <p:attrName>style.visibility</p:attrName>
                                        </p:attrNameLst>
                                      </p:cBhvr>
                                      <p:to>
                                        <p:strVal val="visible"/>
                                      </p:to>
                                    </p:set>
                                    <p:animEffect filter="fade" transition="in">
                                      <p:cBhvr additive="repl">
                                        <p:cTn id="111" dur="500"/>
                                        <p:tgtEl>
                                          <p:spTgt spid="434"/>
                                        </p:tgtEl>
                                      </p:cBhvr>
                                    </p:animEffect>
                                  </p:childTnLst>
                                </p:cTn>
                              </p:par>
                              <p:par>
                                <p:cTn id="112" presetID="10" presetClass="entr" fill="hold" nodeType="withEffect">
                                  <p:stCondLst>
                                    <p:cond delay="0"/>
                                  </p:stCondLst>
                                  <p:childTnLst>
                                    <p:set>
                                      <p:cBhvr>
                                        <p:cTn id="113" dur="1" fill="hold">
                                          <p:stCondLst>
                                            <p:cond delay="0"/>
                                          </p:stCondLst>
                                        </p:cTn>
                                        <p:tgtEl>
                                          <p:spTgt spid="432"/>
                                        </p:tgtEl>
                                        <p:attrNameLst>
                                          <p:attrName>style.visibility</p:attrName>
                                        </p:attrNameLst>
                                      </p:cBhvr>
                                      <p:to>
                                        <p:strVal val="visible"/>
                                      </p:to>
                                    </p:set>
                                    <p:animEffect filter="fade" transition="in">
                                      <p:cBhvr additive="repl">
                                        <p:cTn id="114" dur="500"/>
                                        <p:tgtEl>
                                          <p:spTgt spid="432"/>
                                        </p:tgtEl>
                                      </p:cBhvr>
                                    </p:animEffect>
                                  </p:childTnLst>
                                </p:cTn>
                              </p:par>
                              <p:par>
                                <p:cTn id="115" presetID="10" presetClass="entr" fill="hold" nodeType="withEffect">
                                  <p:stCondLst>
                                    <p:cond delay="0"/>
                                  </p:stCondLst>
                                  <p:childTnLst>
                                    <p:set>
                                      <p:cBhvr>
                                        <p:cTn id="116" dur="1" fill="hold">
                                          <p:stCondLst>
                                            <p:cond delay="0"/>
                                          </p:stCondLst>
                                        </p:cTn>
                                        <p:tgtEl>
                                          <p:spTgt spid="429"/>
                                        </p:tgtEl>
                                        <p:attrNameLst>
                                          <p:attrName>style.visibility</p:attrName>
                                        </p:attrNameLst>
                                      </p:cBhvr>
                                      <p:to>
                                        <p:strVal val="visible"/>
                                      </p:to>
                                    </p:set>
                                    <p:animEffect filter="fade" transition="in">
                                      <p:cBhvr additive="repl">
                                        <p:cTn id="117" dur="500"/>
                                        <p:tgtEl>
                                          <p:spTgt spid="42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fill="hold" nodeType="clickEffect">
                                  <p:stCondLst>
                                    <p:cond delay="0"/>
                                  </p:stCondLst>
                                  <p:childTnLst>
                                    <p:set>
                                      <p:cBhvr>
                                        <p:cTn id="121" dur="1" fill="hold">
                                          <p:stCondLst>
                                            <p:cond delay="0"/>
                                          </p:stCondLst>
                                        </p:cTn>
                                        <p:tgtEl>
                                          <p:spTgt spid="430"/>
                                        </p:tgtEl>
                                        <p:attrNameLst>
                                          <p:attrName>style.visibility</p:attrName>
                                        </p:attrNameLst>
                                      </p:cBhvr>
                                      <p:to>
                                        <p:strVal val="visible"/>
                                      </p:to>
                                    </p:set>
                                    <p:animEffect filter="fade" transition="in">
                                      <p:cBhvr additive="repl">
                                        <p:cTn id="122" dur="500"/>
                                        <p:tgtEl>
                                          <p:spTgt spid="430"/>
                                        </p:tgtEl>
                                      </p:cBhvr>
                                    </p:animEffect>
                                  </p:childTnLst>
                                </p:cTn>
                              </p:par>
                              <p:par>
                                <p:cTn id="123" presetID="10" presetClass="entr" fill="hold" nodeType="withEffect">
                                  <p:stCondLst>
                                    <p:cond delay="0"/>
                                  </p:stCondLst>
                                  <p:childTnLst>
                                    <p:set>
                                      <p:cBhvr>
                                        <p:cTn id="124" dur="1" fill="hold">
                                          <p:stCondLst>
                                            <p:cond delay="0"/>
                                          </p:stCondLst>
                                        </p:cTn>
                                        <p:tgtEl>
                                          <p:spTgt spid="428"/>
                                        </p:tgtEl>
                                        <p:attrNameLst>
                                          <p:attrName>style.visibility</p:attrName>
                                        </p:attrNameLst>
                                      </p:cBhvr>
                                      <p:to>
                                        <p:strVal val="visible"/>
                                      </p:to>
                                    </p:set>
                                    <p:animEffect filter="fade" transition="in">
                                      <p:cBhvr additive="repl">
                                        <p:cTn id="125" dur="500"/>
                                        <p:tgtEl>
                                          <p:spTgt spid="4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6" name="Rectangle: Rounded Corners 4"/>
          <p:cNvSpPr/>
          <p:nvPr/>
        </p:nvSpPr>
        <p:spPr>
          <a:xfrm>
            <a:off x="152280" y="1512000"/>
            <a:ext cx="8838360" cy="3440160"/>
          </a:xfrm>
          <a:prstGeom prst="roundRect">
            <a:avLst>
              <a:gd name="adj" fmla="val 16667"/>
            </a:avLst>
          </a:prstGeom>
          <a:solidFill>
            <a:schemeClr val="accent3">
              <a:alpha val="37000"/>
            </a:schemeClr>
          </a:solidFill>
          <a:ln w="57150">
            <a:solidFill>
              <a:srgbClr val="223852"/>
            </a:solidFill>
            <a:round/>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nSpc>
                <a:spcPct val="100000"/>
              </a:lnSpc>
            </a:pPr>
            <a:endParaRPr lang="en-US" sz="1400" b="0" u="none" strike="noStrike">
              <a:solidFill>
                <a:schemeClr val="lt1"/>
              </a:solidFill>
              <a:effectLst/>
              <a:uFillTx/>
              <a:latin typeface="Calibri"/>
            </a:endParaRPr>
          </a:p>
        </p:txBody>
      </p:sp>
      <p:sp>
        <p:nvSpPr>
          <p:cNvPr id="437" name="Title 1"/>
          <p:cNvSpPr/>
          <p:nvPr/>
        </p:nvSpPr>
        <p:spPr>
          <a:xfrm>
            <a:off x="380880" y="-64440"/>
            <a:ext cx="7314480" cy="1142280"/>
          </a:xfrm>
          <a:prstGeom prst="rect">
            <a:avLst/>
          </a:prstGeom>
          <a:noFill/>
          <a:ln w="0">
            <a:noFill/>
          </a:ln>
        </p:spPr>
        <p:style>
          <a:lnRef idx="0"/>
          <a:fillRef idx="0"/>
          <a:effectRef idx="0"/>
          <a:fontRef idx="minor"/>
        </p:style>
        <p:txBody>
          <a:bodyPr lIns="90000" rIns="90000" tIns="45000" bIns="45000" anchor="ctr">
            <a:normAutofit/>
          </a:bodyPr>
          <a:p>
            <a:pPr algn="ctr" defTabSz="914400">
              <a:lnSpc>
                <a:spcPct val="100000"/>
              </a:lnSpc>
              <a:tabLst>
                <a:tab algn="l" pos="0"/>
              </a:tabLst>
            </a:pPr>
            <a:r>
              <a:rPr lang="en-US" sz="2400" b="0" u="none" strike="noStrike">
                <a:solidFill>
                  <a:schemeClr val="dk1"/>
                </a:solidFill>
                <a:effectLst/>
                <a:uFillTx/>
                <a:latin typeface="Calibri"/>
              </a:rPr>
              <a:t> </a:t>
            </a:r>
            <a:r>
              <a:rPr lang="en-US" sz="4000" b="1" u="none" strike="noStrike">
                <a:solidFill>
                  <a:schemeClr val="dk1"/>
                </a:solidFill>
                <a:effectLst/>
                <a:uFillTx/>
                <a:latin typeface="Calibri"/>
              </a:rPr>
              <a:t>Key message</a:t>
            </a:r>
            <a:endParaRPr lang="en-US" sz="4000" b="0" u="none" strike="noStrike">
              <a:solidFill>
                <a:srgbClr val="000000"/>
              </a:solidFill>
              <a:effectLst/>
              <a:uFillTx/>
              <a:latin typeface="Arial"/>
            </a:endParaRPr>
          </a:p>
        </p:txBody>
      </p:sp>
      <p:sp>
        <p:nvSpPr>
          <p:cNvPr id="438" name="Content Placeholder 2"/>
          <p:cNvSpPr/>
          <p:nvPr/>
        </p:nvSpPr>
        <p:spPr>
          <a:xfrm>
            <a:off x="380880" y="1500480"/>
            <a:ext cx="8076600" cy="5028480"/>
          </a:xfrm>
          <a:prstGeom prst="rect">
            <a:avLst/>
          </a:prstGeom>
          <a:noFill/>
          <a:ln w="0">
            <a:noFill/>
          </a:ln>
        </p:spPr>
        <p:style>
          <a:lnRef idx="0"/>
          <a:fillRef idx="0"/>
          <a:effectRef idx="0"/>
          <a:fontRef idx="minor"/>
        </p:style>
        <p:txBody>
          <a:bodyPr lIns="90000" rIns="90000" tIns="45000" bIns="45000" anchor="t">
            <a:normAutofit/>
          </a:bodyPr>
          <a:p>
            <a:pPr algn="just" defTabSz="914400">
              <a:lnSpc>
                <a:spcPct val="100000"/>
              </a:lnSpc>
              <a:spcBef>
                <a:spcPts val="720"/>
              </a:spcBef>
              <a:spcAft>
                <a:spcPts val="601"/>
              </a:spcAft>
            </a:pPr>
            <a:r>
              <a:rPr lang="en-US" sz="3200" b="1" u="none" strike="noStrike">
                <a:solidFill>
                  <a:srgbClr val="002060"/>
                </a:solidFill>
                <a:effectLst/>
                <a:uFillTx/>
                <a:latin typeface="Calibri"/>
              </a:rPr>
              <a:t>Periodontal pathogens have evolved in manners that allow them to not only survive the immune response but also exploit it in order to promote their own survival and causing periodontal tissue injury as result of collateral damage.</a:t>
            </a:r>
            <a:endParaRPr lang="en-US" sz="3200" b="0" u="none" strike="noStrike">
              <a:solidFill>
                <a:srgbClr val="000000"/>
              </a:solidFill>
              <a:effectLst/>
              <a:uFillTx/>
              <a:latin typeface="Arial"/>
            </a:endParaRPr>
          </a:p>
        </p:txBody>
      </p:sp>
      <p:cxnSp>
        <p:nvCxnSpPr>
          <p:cNvPr id="439" name="Straight Connector 5"/>
          <p:cNvCxnSpPr/>
          <p:nvPr/>
        </p:nvCxnSpPr>
        <p:spPr>
          <a:xfrm>
            <a:off x="380880" y="121896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timing>
    <p:tnLst>
      <p:par>
        <p:cTn id="126" dur="indefinite" restart="never" nodeType="tmRoot">
          <p:childTnLst>
            <p:seq>
              <p:cTn id="127" dur="indefinite" nodeType="mainSeq">
                <p:childTnLst>
                  <p:par>
                    <p:cTn id="128" fill="hold">
                      <p:stCondLst>
                        <p:cond delay="0"/>
                      </p:stCondLst>
                      <p:childTnLst>
                        <p:par>
                          <p:cTn id="129" fill="hold">
                            <p:stCondLst>
                              <p:cond delay="0"/>
                            </p:stCondLst>
                            <p:childTnLst>
                              <p:par>
                                <p:cTn id="130" presetID="1" presetClass="entr" fill="hold" nodeType="withEffect">
                                  <p:stCondLst>
                                    <p:cond delay="0"/>
                                  </p:stCondLst>
                                  <p:childTnLst>
                                    <p:set>
                                      <p:cBhvr>
                                        <p:cTn id="131" dur="1" fill="hold">
                                          <p:stCondLst>
                                            <p:cond delay="0"/>
                                          </p:stCondLst>
                                        </p:cTn>
                                        <p:tgtEl>
                                          <p:spTgt spid="438">
                                            <p:txEl>
                                              <p:pRg st="0" end="0"/>
                                            </p:txEl>
                                          </p:spTgt>
                                        </p:tgtEl>
                                        <p:attrNameLst>
                                          <p:attrName>style.visibility</p:attrName>
                                        </p:attrNameLst>
                                      </p:cBhvr>
                                      <p:to>
                                        <p:strVal val="visible"/>
                                      </p:to>
                                    </p:set>
                                    <p:animClr clrSpc="rgb">
                                      <p:cBhvr>
                                        <p:cTn id="132" dur="1" fill="hold"/>
                                        <p:tgtEl>
                                          <p:spTgt spid="438">
                                            <p:txEl>
                                              <p:pRg st="0" end="0"/>
                                            </p:txEl>
                                          </p:spTgt>
                                        </p:tgtEl>
                                        <p:attrNameLst>
                                          <p:attrName>ppt_c</p:attrName>
                                        </p:attrNameLst>
                                      </p:cBhvr>
                                      <p:to>
                                        <a:srgbClr val="6699ff"/>
                                      </p:to>
                                    </p:animClr>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7" name="Rectangle 32"/>
          <p:cNvSpPr/>
          <p:nvPr/>
        </p:nvSpPr>
        <p:spPr>
          <a:xfrm>
            <a:off x="838080" y="3276720"/>
            <a:ext cx="7695360" cy="2742480"/>
          </a:xfrm>
          <a:prstGeom prst="rect">
            <a:avLst/>
          </a:prstGeom>
          <a:noFill/>
          <a:ln w="9525">
            <a:solidFill>
              <a:srgbClr val="000000"/>
            </a:solidFill>
            <a:miter/>
          </a:ln>
        </p:spPr>
        <p:style>
          <a:lnRef idx="0"/>
          <a:fillRef idx="0"/>
          <a:effectRef idx="0"/>
          <a:fontRef idx="minor"/>
        </p:style>
        <p:txBody>
          <a:bodyPr wrap="none" lIns="90000" rIns="90000" tIns="45000" bIns="45000" anchor="ctr">
            <a:noAutofit/>
          </a:bodyPr>
          <a:p>
            <a:pPr algn="ctr" defTabSz="914400">
              <a:lnSpc>
                <a:spcPct val="100000"/>
              </a:lnSpc>
            </a:pPr>
            <a:endParaRPr lang="en-US" sz="1800" b="0" u="none" strike="noStrike">
              <a:solidFill>
                <a:schemeClr val="dk1"/>
              </a:solidFill>
              <a:effectLst/>
              <a:uFillTx/>
              <a:latin typeface="Calibri"/>
            </a:endParaRPr>
          </a:p>
        </p:txBody>
      </p:sp>
      <p:sp>
        <p:nvSpPr>
          <p:cNvPr id="128" name="Rectangle 33"/>
          <p:cNvSpPr/>
          <p:nvPr/>
        </p:nvSpPr>
        <p:spPr>
          <a:xfrm>
            <a:off x="838080" y="762120"/>
            <a:ext cx="7695360" cy="2361600"/>
          </a:xfrm>
          <a:prstGeom prst="rect">
            <a:avLst/>
          </a:prstGeom>
          <a:no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29" name="Text Box 34"/>
          <p:cNvSpPr/>
          <p:nvPr/>
        </p:nvSpPr>
        <p:spPr>
          <a:xfrm>
            <a:off x="3429000" y="4648320"/>
            <a:ext cx="2299680" cy="821520"/>
          </a:xfrm>
          <a:prstGeom prst="rect">
            <a:avLst/>
          </a:prstGeom>
          <a:solidFill>
            <a:schemeClr val="accent1"/>
          </a:solid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0" i="1" u="none" strike="noStrike">
                <a:solidFill>
                  <a:srgbClr val="ffffcc"/>
                </a:solidFill>
                <a:effectLst/>
                <a:uFillTx/>
                <a:latin typeface="Arial Black"/>
              </a:rPr>
              <a:t>P. gingivalis</a:t>
            </a:r>
            <a:r>
              <a:rPr lang="en-US" sz="1800" b="0" u="none" strike="noStrike">
                <a:solidFill>
                  <a:srgbClr val="ffffcc"/>
                </a:solidFill>
                <a:effectLst/>
                <a:uFillTx/>
                <a:latin typeface="Arial Black"/>
              </a:rPr>
              <a:t> </a:t>
            </a:r>
            <a:endParaRPr lang="en-US" sz="1800" b="0" u="none" strike="noStrike">
              <a:solidFill>
                <a:srgbClr val="ffffff"/>
              </a:solidFill>
              <a:effectLst/>
              <a:uFillTx/>
              <a:latin typeface="Arial"/>
            </a:endParaRPr>
          </a:p>
          <a:p>
            <a:pPr algn="ctr" defTabSz="914400">
              <a:lnSpc>
                <a:spcPct val="100000"/>
              </a:lnSpc>
            </a:pPr>
            <a:r>
              <a:rPr lang="en-US" sz="1800" b="0" u="none" strike="noStrike">
                <a:solidFill>
                  <a:srgbClr val="ffffcc"/>
                </a:solidFill>
                <a:effectLst/>
                <a:uFillTx/>
                <a:latin typeface="Arial Black"/>
              </a:rPr>
              <a:t>growth</a:t>
            </a:r>
            <a:endParaRPr lang="en-US" sz="1800" b="0" u="none" strike="noStrike">
              <a:solidFill>
                <a:srgbClr val="ffffff"/>
              </a:solidFill>
              <a:effectLst/>
              <a:uFillTx/>
              <a:latin typeface="Arial"/>
            </a:endParaRPr>
          </a:p>
        </p:txBody>
      </p:sp>
      <p:sp>
        <p:nvSpPr>
          <p:cNvPr id="130" name="Text Box 35"/>
          <p:cNvSpPr/>
          <p:nvPr/>
        </p:nvSpPr>
        <p:spPr>
          <a:xfrm>
            <a:off x="1143000" y="4191120"/>
            <a:ext cx="2062800" cy="707040"/>
          </a:xfrm>
          <a:prstGeom prst="rect">
            <a:avLst/>
          </a:prstGeom>
          <a:noFill/>
          <a:ln w="9525">
            <a:noFill/>
          </a:ln>
        </p:spPr>
        <p:style>
          <a:lnRef idx="0"/>
          <a:fillRef idx="0"/>
          <a:effectRef idx="0"/>
          <a:fontRef idx="minor"/>
        </p:style>
        <p:txBody>
          <a:bodyPr wrap="none" lIns="90000" rIns="90000" tIns="45000" bIns="45000" anchor="t">
            <a:spAutoFit/>
          </a:bodyPr>
          <a:p>
            <a:pPr marL="216000" indent="-216000" defTabSz="914400">
              <a:lnSpc>
                <a:spcPct val="100000"/>
              </a:lnSpc>
              <a:buClr>
                <a:srgbClr val="000000"/>
              </a:buClr>
              <a:buFont typeface="OpenSymbol"/>
              <a:buChar char="-"/>
            </a:pPr>
            <a:r>
              <a:rPr lang="en-US" sz="2000" b="0" u="none" strike="noStrike">
                <a:solidFill>
                  <a:schemeClr val="dk1"/>
                </a:solidFill>
                <a:effectLst/>
                <a:uFillTx/>
                <a:latin typeface="Arial Black"/>
              </a:rPr>
              <a:t> estradiol &amp; </a:t>
            </a:r>
            <a:endParaRPr lang="en-US" sz="2000" b="0" u="none" strike="noStrike">
              <a:solidFill>
                <a:srgbClr val="000000"/>
              </a:solidFill>
              <a:effectLst/>
              <a:uFillTx/>
              <a:latin typeface="Arial"/>
            </a:endParaRPr>
          </a:p>
          <a:p>
            <a:pPr defTabSz="914400">
              <a:lnSpc>
                <a:spcPct val="100000"/>
              </a:lnSpc>
            </a:pPr>
            <a:r>
              <a:rPr lang="en-US" sz="2000" b="0" u="none" strike="noStrike">
                <a:solidFill>
                  <a:schemeClr val="dk1"/>
                </a:solidFill>
                <a:effectLst/>
                <a:uFillTx/>
                <a:latin typeface="Arial Black"/>
              </a:rPr>
              <a:t>progesterone</a:t>
            </a:r>
            <a:endParaRPr lang="en-US" sz="2000" b="0" u="none" strike="noStrike">
              <a:solidFill>
                <a:srgbClr val="000000"/>
              </a:solidFill>
              <a:effectLst/>
              <a:uFillTx/>
              <a:latin typeface="Arial"/>
            </a:endParaRPr>
          </a:p>
        </p:txBody>
      </p:sp>
      <p:sp>
        <p:nvSpPr>
          <p:cNvPr id="131" name="Text Box 36"/>
          <p:cNvSpPr/>
          <p:nvPr/>
        </p:nvSpPr>
        <p:spPr>
          <a:xfrm>
            <a:off x="5943600" y="3886200"/>
            <a:ext cx="2120040" cy="70704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1800" b="0" u="none" strike="noStrike">
                <a:solidFill>
                  <a:schemeClr val="dk1"/>
                </a:solidFill>
                <a:effectLst/>
                <a:uFillTx/>
                <a:latin typeface="Arial Black"/>
              </a:rPr>
              <a:t>+ </a:t>
            </a:r>
            <a:r>
              <a:rPr lang="en-US" sz="2000" b="0" u="none" strike="noStrike">
                <a:solidFill>
                  <a:schemeClr val="dk1"/>
                </a:solidFill>
                <a:effectLst/>
                <a:uFillTx/>
                <a:latin typeface="Arial Black"/>
              </a:rPr>
              <a:t>estradiol &amp; </a:t>
            </a:r>
            <a:endParaRPr lang="en-US" sz="2000" b="0" u="none" strike="noStrike">
              <a:solidFill>
                <a:srgbClr val="000000"/>
              </a:solidFill>
              <a:effectLst/>
              <a:uFillTx/>
              <a:latin typeface="Arial"/>
            </a:endParaRPr>
          </a:p>
          <a:p>
            <a:pPr defTabSz="914400">
              <a:lnSpc>
                <a:spcPct val="100000"/>
              </a:lnSpc>
            </a:pPr>
            <a:r>
              <a:rPr lang="en-US" sz="2000" b="0" u="none" strike="noStrike">
                <a:solidFill>
                  <a:schemeClr val="dk1"/>
                </a:solidFill>
                <a:effectLst/>
                <a:uFillTx/>
                <a:latin typeface="Arial Black"/>
              </a:rPr>
              <a:t>progesterone</a:t>
            </a:r>
            <a:endParaRPr lang="en-US" sz="2000" b="0" u="none" strike="noStrike">
              <a:solidFill>
                <a:srgbClr val="000000"/>
              </a:solidFill>
              <a:effectLst/>
              <a:uFillTx/>
              <a:latin typeface="Arial"/>
            </a:endParaRPr>
          </a:p>
        </p:txBody>
      </p:sp>
      <p:sp>
        <p:nvSpPr>
          <p:cNvPr id="132" name="AutoShape 38"/>
          <p:cNvSpPr/>
          <p:nvPr/>
        </p:nvSpPr>
        <p:spPr>
          <a:xfrm rot="19698600">
            <a:off x="4876560" y="4191120"/>
            <a:ext cx="990000" cy="227880"/>
          </a:xfrm>
          <a:prstGeom prst="rightArrow">
            <a:avLst>
              <a:gd name="adj1" fmla="val 50000"/>
              <a:gd name="adj2" fmla="val 108333"/>
            </a:avLst>
          </a:prstGeom>
          <a:solidFill>
            <a:srgbClr val="00b05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33" name="Text Box 39"/>
          <p:cNvSpPr/>
          <p:nvPr/>
        </p:nvSpPr>
        <p:spPr>
          <a:xfrm>
            <a:off x="3124080" y="3657600"/>
            <a:ext cx="990000" cy="36612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1800" b="1" u="none" strike="noStrike">
                <a:solidFill>
                  <a:srgbClr val="ff9933"/>
                </a:solidFill>
                <a:effectLst/>
                <a:uFillTx/>
                <a:latin typeface="Arial Black"/>
              </a:rPr>
              <a:t>YES</a:t>
            </a:r>
            <a:endParaRPr lang="en-US" sz="1800" b="0" u="none" strike="noStrike">
              <a:solidFill>
                <a:srgbClr val="000000"/>
              </a:solidFill>
              <a:effectLst/>
              <a:uFillTx/>
              <a:latin typeface="Arial"/>
            </a:endParaRPr>
          </a:p>
        </p:txBody>
      </p:sp>
      <p:sp>
        <p:nvSpPr>
          <p:cNvPr id="134" name="Text Box 40"/>
          <p:cNvSpPr/>
          <p:nvPr/>
        </p:nvSpPr>
        <p:spPr>
          <a:xfrm>
            <a:off x="5257800" y="3533760"/>
            <a:ext cx="1086840" cy="57888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3200" b="1" u="none" strike="noStrike">
                <a:solidFill>
                  <a:srgbClr val="ff9933"/>
                </a:solidFill>
                <a:effectLst/>
                <a:uFillTx/>
                <a:latin typeface="Arial Black"/>
              </a:rPr>
              <a:t>YES</a:t>
            </a:r>
            <a:endParaRPr lang="en-US" sz="3200" b="0" u="none" strike="noStrike">
              <a:solidFill>
                <a:srgbClr val="000000"/>
              </a:solidFill>
              <a:effectLst/>
              <a:uFillTx/>
              <a:latin typeface="Arial"/>
            </a:endParaRPr>
          </a:p>
        </p:txBody>
      </p:sp>
      <p:sp>
        <p:nvSpPr>
          <p:cNvPr id="135" name="Rectangle 41"/>
          <p:cNvSpPr/>
          <p:nvPr/>
        </p:nvSpPr>
        <p:spPr>
          <a:xfrm>
            <a:off x="6526440" y="5334120"/>
            <a:ext cx="1523160" cy="368640"/>
          </a:xfrm>
          <a:prstGeom prst="rect">
            <a:avLst/>
          </a:prstGeom>
          <a:noFill/>
          <a:ln w="9525">
            <a:noFill/>
          </a:ln>
        </p:spPr>
        <p:style>
          <a:lnRef idx="0"/>
          <a:fillRef idx="0"/>
          <a:effectRef idx="0"/>
          <a:fontRef idx="minor"/>
        </p:style>
        <p:txBody>
          <a:bodyPr wrap="none" lIns="90000" rIns="90000" tIns="45000" bIns="45000" anchor="t">
            <a:spAutoFit/>
          </a:bodyPr>
          <a:p>
            <a:pPr algn="ctr" defTabSz="914400">
              <a:lnSpc>
                <a:spcPct val="100000"/>
              </a:lnSpc>
              <a:spcBef>
                <a:spcPts val="901"/>
              </a:spcBef>
            </a:pPr>
            <a:r>
              <a:rPr lang="en-US" sz="1800" b="0" i="1" u="none" strike="noStrike">
                <a:solidFill>
                  <a:schemeClr val="dk1"/>
                </a:solidFill>
                <a:effectLst/>
                <a:uFillTx/>
                <a:latin typeface="Arial Black"/>
              </a:rPr>
              <a:t>Pregnancy</a:t>
            </a:r>
            <a:endParaRPr lang="en-US" sz="1800" b="0" u="none" strike="noStrike">
              <a:solidFill>
                <a:srgbClr val="000000"/>
              </a:solidFill>
              <a:effectLst/>
              <a:uFillTx/>
              <a:latin typeface="Arial"/>
            </a:endParaRPr>
          </a:p>
        </p:txBody>
      </p:sp>
      <p:sp>
        <p:nvSpPr>
          <p:cNvPr id="136" name="AutoShape 42"/>
          <p:cNvSpPr/>
          <p:nvPr/>
        </p:nvSpPr>
        <p:spPr>
          <a:xfrm rot="15706200">
            <a:off x="6782040" y="4420080"/>
            <a:ext cx="685080" cy="990000"/>
          </a:xfrm>
          <a:prstGeom prst="rightArrow">
            <a:avLst>
              <a:gd name="adj1" fmla="val 50000"/>
              <a:gd name="adj2" fmla="val 25000"/>
            </a:avLst>
          </a:prstGeom>
          <a:solidFill>
            <a:srgbClr val="00b05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37" name="Text Box 43"/>
          <p:cNvSpPr/>
          <p:nvPr/>
        </p:nvSpPr>
        <p:spPr>
          <a:xfrm>
            <a:off x="3429000" y="2133720"/>
            <a:ext cx="2299680" cy="821520"/>
          </a:xfrm>
          <a:prstGeom prst="rect">
            <a:avLst/>
          </a:prstGeom>
          <a:solidFill>
            <a:schemeClr val="accent1"/>
          </a:solid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0" i="1" u="none" strike="noStrike">
                <a:solidFill>
                  <a:srgbClr val="ffffcc"/>
                </a:solidFill>
                <a:effectLst/>
                <a:uFillTx/>
                <a:latin typeface="Arial Black"/>
              </a:rPr>
              <a:t>P. gingivalis</a:t>
            </a:r>
            <a:r>
              <a:rPr lang="en-US" sz="1800" b="0" u="none" strike="noStrike">
                <a:solidFill>
                  <a:srgbClr val="ffffcc"/>
                </a:solidFill>
                <a:effectLst/>
                <a:uFillTx/>
                <a:latin typeface="Arial Black"/>
              </a:rPr>
              <a:t> </a:t>
            </a:r>
            <a:endParaRPr lang="en-US" sz="1800" b="0" u="none" strike="noStrike">
              <a:solidFill>
                <a:srgbClr val="ffffff"/>
              </a:solidFill>
              <a:effectLst/>
              <a:uFillTx/>
              <a:latin typeface="Arial"/>
            </a:endParaRPr>
          </a:p>
          <a:p>
            <a:pPr algn="ctr" defTabSz="914400">
              <a:lnSpc>
                <a:spcPct val="100000"/>
              </a:lnSpc>
            </a:pPr>
            <a:r>
              <a:rPr lang="en-US" sz="1800" b="0" u="none" strike="noStrike">
                <a:solidFill>
                  <a:srgbClr val="ffffcc"/>
                </a:solidFill>
                <a:effectLst/>
                <a:uFillTx/>
                <a:latin typeface="Arial Black"/>
              </a:rPr>
              <a:t>growth</a:t>
            </a:r>
            <a:endParaRPr lang="en-US" sz="1800" b="0" u="none" strike="noStrike">
              <a:solidFill>
                <a:srgbClr val="ffffff"/>
              </a:solidFill>
              <a:effectLst/>
              <a:uFillTx/>
              <a:latin typeface="Arial"/>
            </a:endParaRPr>
          </a:p>
        </p:txBody>
      </p:sp>
      <p:sp>
        <p:nvSpPr>
          <p:cNvPr id="138" name="Text Box 44"/>
          <p:cNvSpPr/>
          <p:nvPr/>
        </p:nvSpPr>
        <p:spPr>
          <a:xfrm>
            <a:off x="1352160" y="1890720"/>
            <a:ext cx="1848240" cy="395280"/>
          </a:xfrm>
          <a:prstGeom prst="rect">
            <a:avLst/>
          </a:prstGeom>
          <a:noFill/>
          <a:ln w="9525">
            <a:noFill/>
          </a:ln>
        </p:spPr>
        <p:style>
          <a:lnRef idx="0"/>
          <a:fillRef idx="0"/>
          <a:effectRef idx="0"/>
          <a:fontRef idx="minor"/>
        </p:style>
        <p:txBody>
          <a:bodyPr wrap="none" lIns="90000" rIns="90000" tIns="45000" bIns="45000" anchor="t">
            <a:spAutoFit/>
          </a:bodyPr>
          <a:p>
            <a:pPr marL="216000" indent="-216000" defTabSz="914400">
              <a:lnSpc>
                <a:spcPct val="100000"/>
              </a:lnSpc>
              <a:buClr>
                <a:srgbClr val="000000"/>
              </a:buClr>
              <a:buFont typeface="OpenSymbol"/>
              <a:buChar char="-"/>
            </a:pPr>
            <a:r>
              <a:rPr lang="en-US" sz="2000" b="0" u="none" strike="noStrike">
                <a:solidFill>
                  <a:schemeClr val="dk1"/>
                </a:solidFill>
                <a:effectLst/>
                <a:uFillTx/>
                <a:latin typeface="Arial Black"/>
              </a:rPr>
              <a:t> succinate</a:t>
            </a:r>
            <a:endParaRPr lang="en-US" sz="2000" b="0" u="none" strike="noStrike">
              <a:solidFill>
                <a:srgbClr val="000000"/>
              </a:solidFill>
              <a:effectLst/>
              <a:uFillTx/>
              <a:latin typeface="Arial"/>
            </a:endParaRPr>
          </a:p>
        </p:txBody>
      </p:sp>
      <p:sp>
        <p:nvSpPr>
          <p:cNvPr id="139" name="Text Box 45"/>
          <p:cNvSpPr/>
          <p:nvPr/>
        </p:nvSpPr>
        <p:spPr>
          <a:xfrm>
            <a:off x="5943600" y="1447920"/>
            <a:ext cx="2120040" cy="39924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1800" b="0" u="none" strike="noStrike">
                <a:solidFill>
                  <a:schemeClr val="dk1"/>
                </a:solidFill>
                <a:effectLst/>
                <a:uFillTx/>
                <a:latin typeface="Arial Black"/>
              </a:rPr>
              <a:t>+ </a:t>
            </a:r>
            <a:r>
              <a:rPr lang="en-US" sz="2000" b="0" u="none" strike="noStrike">
                <a:solidFill>
                  <a:schemeClr val="dk1"/>
                </a:solidFill>
                <a:effectLst/>
                <a:uFillTx/>
                <a:latin typeface="Arial Black"/>
              </a:rPr>
              <a:t>succinate</a:t>
            </a:r>
            <a:endParaRPr lang="en-US" sz="2000" b="0" u="none" strike="noStrike">
              <a:solidFill>
                <a:srgbClr val="000000"/>
              </a:solidFill>
              <a:effectLst/>
              <a:uFillTx/>
              <a:latin typeface="Arial"/>
            </a:endParaRPr>
          </a:p>
        </p:txBody>
      </p:sp>
      <p:sp>
        <p:nvSpPr>
          <p:cNvPr id="140" name="AutoShape 47"/>
          <p:cNvSpPr/>
          <p:nvPr/>
        </p:nvSpPr>
        <p:spPr>
          <a:xfrm rot="18873600">
            <a:off x="5118480" y="1647360"/>
            <a:ext cx="697680" cy="330120"/>
          </a:xfrm>
          <a:prstGeom prst="rightArrow">
            <a:avLst>
              <a:gd name="adj1" fmla="val 50000"/>
              <a:gd name="adj2" fmla="val 108333"/>
            </a:avLst>
          </a:prstGeom>
          <a:solidFill>
            <a:srgbClr val="00b05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41" name="Text Box 48"/>
          <p:cNvSpPr/>
          <p:nvPr/>
        </p:nvSpPr>
        <p:spPr>
          <a:xfrm>
            <a:off x="2438280" y="1143000"/>
            <a:ext cx="990000" cy="36612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1800" b="1" u="none" strike="noStrike">
                <a:solidFill>
                  <a:srgbClr val="ff9933"/>
                </a:solidFill>
                <a:effectLst/>
                <a:uFillTx/>
                <a:latin typeface="Arial Black"/>
              </a:rPr>
              <a:t>YES</a:t>
            </a:r>
            <a:endParaRPr lang="en-US" sz="1800" b="0" u="none" strike="noStrike">
              <a:solidFill>
                <a:srgbClr val="000000"/>
              </a:solidFill>
              <a:effectLst/>
              <a:uFillTx/>
              <a:latin typeface="Arial"/>
            </a:endParaRPr>
          </a:p>
        </p:txBody>
      </p:sp>
      <p:sp>
        <p:nvSpPr>
          <p:cNvPr id="142" name="Text Box 49"/>
          <p:cNvSpPr/>
          <p:nvPr/>
        </p:nvSpPr>
        <p:spPr>
          <a:xfrm>
            <a:off x="5257800" y="1019160"/>
            <a:ext cx="1086840" cy="57888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3200" b="1" u="none" strike="noStrike">
                <a:solidFill>
                  <a:srgbClr val="ff9933"/>
                </a:solidFill>
                <a:effectLst/>
                <a:uFillTx/>
                <a:latin typeface="Arial Black"/>
              </a:rPr>
              <a:t>YES</a:t>
            </a:r>
            <a:endParaRPr lang="en-US" sz="3200" b="0" u="none" strike="noStrike">
              <a:solidFill>
                <a:srgbClr val="000000"/>
              </a:solidFill>
              <a:effectLst/>
              <a:uFillTx/>
              <a:latin typeface="Arial"/>
            </a:endParaRPr>
          </a:p>
        </p:txBody>
      </p:sp>
      <p:sp>
        <p:nvSpPr>
          <p:cNvPr id="143" name="Rectangle 50"/>
          <p:cNvSpPr/>
          <p:nvPr/>
        </p:nvSpPr>
        <p:spPr>
          <a:xfrm>
            <a:off x="6242760" y="2666880"/>
            <a:ext cx="1649160" cy="368640"/>
          </a:xfrm>
          <a:prstGeom prst="rect">
            <a:avLst/>
          </a:prstGeom>
          <a:noFill/>
          <a:ln w="9525">
            <a:noFill/>
          </a:ln>
        </p:spPr>
        <p:style>
          <a:lnRef idx="0"/>
          <a:fillRef idx="0"/>
          <a:effectRef idx="0"/>
          <a:fontRef idx="minor"/>
        </p:style>
        <p:txBody>
          <a:bodyPr wrap="none" lIns="90000" rIns="90000" tIns="45000" bIns="45000" anchor="t">
            <a:spAutoFit/>
          </a:bodyPr>
          <a:p>
            <a:pPr algn="ctr" defTabSz="914400">
              <a:lnSpc>
                <a:spcPct val="100000"/>
              </a:lnSpc>
              <a:spcBef>
                <a:spcPts val="901"/>
              </a:spcBef>
            </a:pPr>
            <a:r>
              <a:rPr lang="en-US" sz="1800" b="0" i="1" u="none" strike="noStrike">
                <a:solidFill>
                  <a:schemeClr val="dk1"/>
                </a:solidFill>
                <a:effectLst/>
                <a:uFillTx/>
                <a:latin typeface="Arial Black"/>
              </a:rPr>
              <a:t>T. denticola</a:t>
            </a:r>
            <a:endParaRPr lang="en-US" sz="1800" b="0" u="none" strike="noStrike">
              <a:solidFill>
                <a:srgbClr val="000000"/>
              </a:solidFill>
              <a:effectLst/>
              <a:uFillTx/>
              <a:latin typeface="Arial"/>
            </a:endParaRPr>
          </a:p>
        </p:txBody>
      </p:sp>
      <p:sp>
        <p:nvSpPr>
          <p:cNvPr id="144" name="AutoShape 51"/>
          <p:cNvSpPr/>
          <p:nvPr/>
        </p:nvSpPr>
        <p:spPr>
          <a:xfrm rot="15706200">
            <a:off x="6591240" y="1791360"/>
            <a:ext cx="608760" cy="990000"/>
          </a:xfrm>
          <a:prstGeom prst="rightArrow">
            <a:avLst>
              <a:gd name="adj1" fmla="val 50000"/>
              <a:gd name="adj2" fmla="val 25000"/>
            </a:avLst>
          </a:prstGeom>
          <a:solidFill>
            <a:srgbClr val="00b05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rgbClr val="00b050"/>
              </a:solidFill>
              <a:effectLst/>
              <a:uFillTx/>
              <a:latin typeface="Calibri"/>
            </a:endParaRPr>
          </a:p>
        </p:txBody>
      </p:sp>
      <p:sp>
        <p:nvSpPr>
          <p:cNvPr id="145" name="Rectangle 52"/>
          <p:cNvSpPr/>
          <p:nvPr/>
        </p:nvSpPr>
        <p:spPr>
          <a:xfrm>
            <a:off x="914400" y="716040"/>
            <a:ext cx="5714280" cy="42624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2200" b="1" i="1" u="none" strike="noStrike">
                <a:solidFill>
                  <a:schemeClr val="dk2"/>
                </a:solidFill>
                <a:effectLst/>
                <a:uFillTx/>
                <a:latin typeface="Arial Black"/>
              </a:rPr>
              <a:t>(iv) Changing local nutrient supply</a:t>
            </a:r>
            <a:endParaRPr lang="en-US" sz="2200" b="0" u="none" strike="noStrike">
              <a:solidFill>
                <a:srgbClr val="000000"/>
              </a:solidFill>
              <a:effectLst/>
              <a:uFillTx/>
              <a:latin typeface="Arial"/>
            </a:endParaRPr>
          </a:p>
        </p:txBody>
      </p:sp>
      <p:sp>
        <p:nvSpPr>
          <p:cNvPr id="146" name="Rectangle 53"/>
          <p:cNvSpPr/>
          <p:nvPr/>
        </p:nvSpPr>
        <p:spPr>
          <a:xfrm>
            <a:off x="838080" y="3276720"/>
            <a:ext cx="5333400" cy="42624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2200" b="1" i="1" u="none" strike="noStrike">
                <a:solidFill>
                  <a:schemeClr val="dk2"/>
                </a:solidFill>
                <a:effectLst/>
                <a:uFillTx/>
                <a:latin typeface="Arial Black"/>
              </a:rPr>
              <a:t>(v) Change in host metabolism</a:t>
            </a:r>
            <a:endParaRPr lang="en-US" sz="2200" b="0" u="none" strike="noStrike">
              <a:solidFill>
                <a:srgbClr val="000000"/>
              </a:solidFill>
              <a:effectLst/>
              <a:uFillTx/>
              <a:latin typeface="Arial"/>
            </a:endParaRPr>
          </a:p>
        </p:txBody>
      </p:sp>
      <p:sp>
        <p:nvSpPr>
          <p:cNvPr id="147" name="AutoShape 6"/>
          <p:cNvSpPr/>
          <p:nvPr/>
        </p:nvSpPr>
        <p:spPr>
          <a:xfrm rot="12920400">
            <a:off x="3029040" y="1600920"/>
            <a:ext cx="855720" cy="206280"/>
          </a:xfrm>
          <a:prstGeom prst="rightArrow">
            <a:avLst>
              <a:gd name="adj1" fmla="val 50000"/>
              <a:gd name="adj2" fmla="val 85000"/>
            </a:avLst>
          </a:prstGeom>
          <a:solidFill>
            <a:srgbClr val="ff000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48" name="AutoShape 6"/>
          <p:cNvSpPr/>
          <p:nvPr/>
        </p:nvSpPr>
        <p:spPr>
          <a:xfrm rot="12920400">
            <a:off x="3562560" y="4191840"/>
            <a:ext cx="855720" cy="206280"/>
          </a:xfrm>
          <a:prstGeom prst="rightArrow">
            <a:avLst>
              <a:gd name="adj1" fmla="val 50000"/>
              <a:gd name="adj2" fmla="val 85000"/>
            </a:avLst>
          </a:prstGeom>
          <a:solidFill>
            <a:srgbClr val="ff000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49" name="Rectangle 23"/>
          <p:cNvSpPr/>
          <p:nvPr/>
        </p:nvSpPr>
        <p:spPr>
          <a:xfrm>
            <a:off x="820800" y="5753880"/>
            <a:ext cx="6474600" cy="2761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E.g., Massoni et al, </a:t>
            </a:r>
            <a:r>
              <a:rPr lang="en-US" sz="1200" b="1" i="1" u="none" strike="noStrike">
                <a:solidFill>
                  <a:schemeClr val="dk1"/>
                </a:solidFill>
                <a:effectLst/>
                <a:uFillTx/>
                <a:latin typeface="Arial Narrow"/>
              </a:rPr>
              <a:t>Sci Rep</a:t>
            </a:r>
            <a:r>
              <a:rPr lang="en-US" sz="1200" b="1" u="none" strike="noStrike">
                <a:solidFill>
                  <a:schemeClr val="dk1"/>
                </a:solidFill>
                <a:effectLst/>
                <a:uFillTx/>
                <a:latin typeface="Arial Narrow"/>
              </a:rPr>
              <a:t>, 2019</a:t>
            </a:r>
            <a:endParaRPr lang="en-US" sz="1200" b="0" u="none" strike="noStrike">
              <a:solidFill>
                <a:srgbClr val="000000"/>
              </a:solidFill>
              <a:effectLst/>
              <a:uFillTx/>
              <a:latin typeface="Arial"/>
            </a:endParaRPr>
          </a:p>
        </p:txBody>
      </p:sp>
      <p:sp>
        <p:nvSpPr>
          <p:cNvPr id="150" name="Rectangle 26"/>
          <p:cNvSpPr/>
          <p:nvPr/>
        </p:nvSpPr>
        <p:spPr>
          <a:xfrm>
            <a:off x="848880" y="2852280"/>
            <a:ext cx="6474600" cy="2761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E.g., Kin et al, </a:t>
            </a:r>
            <a:r>
              <a:rPr lang="en-US" sz="1200" b="1" i="1" u="none" strike="noStrike">
                <a:solidFill>
                  <a:schemeClr val="dk1"/>
                </a:solidFill>
                <a:effectLst/>
                <a:uFillTx/>
                <a:latin typeface="Arial Narrow"/>
              </a:rPr>
              <a:t>J Oral Microbiol</a:t>
            </a:r>
            <a:r>
              <a:rPr lang="en-US" sz="1200" b="1" u="none" strike="noStrike">
                <a:solidFill>
                  <a:schemeClr val="dk1"/>
                </a:solidFill>
                <a:effectLst/>
                <a:uFillTx/>
                <a:latin typeface="Arial Narrow"/>
              </a:rPr>
              <a:t>, 2020</a:t>
            </a:r>
            <a:endParaRPr lang="en-US" sz="12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1" name="Rectangle 30"/>
          <p:cNvSpPr/>
          <p:nvPr/>
        </p:nvSpPr>
        <p:spPr>
          <a:xfrm>
            <a:off x="838080" y="3352680"/>
            <a:ext cx="7695360" cy="2666160"/>
          </a:xfrm>
          <a:prstGeom prst="rect">
            <a:avLst/>
          </a:prstGeom>
          <a:noFill/>
          <a:ln w="9525">
            <a:solidFill>
              <a:srgbClr val="000000"/>
            </a:solidFill>
            <a:miter/>
          </a:ln>
        </p:spPr>
        <p:style>
          <a:lnRef idx="0"/>
          <a:fillRef idx="0"/>
          <a:effectRef idx="0"/>
          <a:fontRef idx="minor"/>
        </p:style>
        <p:txBody>
          <a:bodyPr wrap="none" lIns="90000" rIns="90000" tIns="45000" bIns="45000" anchor="ctr">
            <a:noAutofit/>
          </a:bodyPr>
          <a:p>
            <a:pPr algn="ctr" defTabSz="914400">
              <a:lnSpc>
                <a:spcPct val="100000"/>
              </a:lnSpc>
            </a:pPr>
            <a:endParaRPr lang="en-US" sz="1800" b="0" u="none" strike="noStrike">
              <a:solidFill>
                <a:schemeClr val="dk1"/>
              </a:solidFill>
              <a:effectLst/>
              <a:uFillTx/>
              <a:latin typeface="Calibri"/>
            </a:endParaRPr>
          </a:p>
        </p:txBody>
      </p:sp>
      <p:sp>
        <p:nvSpPr>
          <p:cNvPr id="152" name="Rectangle 31"/>
          <p:cNvSpPr/>
          <p:nvPr/>
        </p:nvSpPr>
        <p:spPr>
          <a:xfrm>
            <a:off x="838080" y="838080"/>
            <a:ext cx="7695360" cy="2285280"/>
          </a:xfrm>
          <a:prstGeom prst="rect">
            <a:avLst/>
          </a:prstGeom>
          <a:no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53" name="Text Box 32"/>
          <p:cNvSpPr/>
          <p:nvPr/>
        </p:nvSpPr>
        <p:spPr>
          <a:xfrm>
            <a:off x="2590920" y="1905120"/>
            <a:ext cx="3940920" cy="821520"/>
          </a:xfrm>
          <a:prstGeom prst="rect">
            <a:avLst/>
          </a:prstGeom>
          <a:solidFill>
            <a:schemeClr val="accent1"/>
          </a:solid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0" u="none" strike="noStrike">
                <a:solidFill>
                  <a:srgbClr val="ffffcc"/>
                </a:solidFill>
                <a:effectLst/>
                <a:uFillTx/>
                <a:latin typeface="Arial Black"/>
              </a:rPr>
              <a:t>Aa</a:t>
            </a:r>
            <a:endParaRPr lang="en-US" sz="1800" b="0" u="none" strike="noStrike">
              <a:solidFill>
                <a:srgbClr val="ffffff"/>
              </a:solidFill>
              <a:effectLst/>
              <a:uFillTx/>
              <a:latin typeface="Arial"/>
            </a:endParaRPr>
          </a:p>
          <a:p>
            <a:pPr algn="ctr" defTabSz="914400">
              <a:lnSpc>
                <a:spcPct val="100000"/>
              </a:lnSpc>
            </a:pPr>
            <a:r>
              <a:rPr lang="en-US" sz="1800" b="0" u="none" strike="noStrike">
                <a:solidFill>
                  <a:srgbClr val="ffffcc"/>
                </a:solidFill>
                <a:effectLst/>
                <a:uFillTx/>
                <a:latin typeface="Arial Black"/>
              </a:rPr>
              <a:t>Leukotoxin production</a:t>
            </a:r>
            <a:endParaRPr lang="en-US" sz="1800" b="0" u="none" strike="noStrike">
              <a:solidFill>
                <a:srgbClr val="ffffff"/>
              </a:solidFill>
              <a:effectLst/>
              <a:uFillTx/>
              <a:latin typeface="Arial"/>
            </a:endParaRPr>
          </a:p>
        </p:txBody>
      </p:sp>
      <p:sp>
        <p:nvSpPr>
          <p:cNvPr id="154" name="Text Box 33"/>
          <p:cNvSpPr/>
          <p:nvPr/>
        </p:nvSpPr>
        <p:spPr>
          <a:xfrm>
            <a:off x="1447920" y="1523880"/>
            <a:ext cx="478800" cy="36864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1800" b="0" u="none" strike="noStrike">
                <a:solidFill>
                  <a:schemeClr val="dk1"/>
                </a:solidFill>
                <a:effectLst/>
                <a:uFillTx/>
                <a:latin typeface="Arial Black"/>
              </a:rPr>
              <a:t>O</a:t>
            </a:r>
            <a:r>
              <a:rPr lang="en-US" sz="1800" b="0" u="none" strike="noStrike" baseline="-25000">
                <a:solidFill>
                  <a:schemeClr val="dk1"/>
                </a:solidFill>
                <a:effectLst/>
                <a:uFillTx/>
                <a:latin typeface="Arial Black"/>
              </a:rPr>
              <a:t>2</a:t>
            </a:r>
            <a:endParaRPr lang="en-US" sz="1800" b="0" u="none" strike="noStrike">
              <a:solidFill>
                <a:srgbClr val="000000"/>
              </a:solidFill>
              <a:effectLst/>
              <a:uFillTx/>
              <a:latin typeface="Arial"/>
            </a:endParaRPr>
          </a:p>
        </p:txBody>
      </p:sp>
      <p:sp>
        <p:nvSpPr>
          <p:cNvPr id="155" name="Text Box 34"/>
          <p:cNvSpPr/>
          <p:nvPr/>
        </p:nvSpPr>
        <p:spPr>
          <a:xfrm>
            <a:off x="7010280" y="1523880"/>
            <a:ext cx="1047960" cy="36864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1800" b="0" u="none" strike="noStrike">
                <a:solidFill>
                  <a:schemeClr val="dk1"/>
                </a:solidFill>
                <a:effectLst/>
                <a:uFillTx/>
                <a:latin typeface="Arial Black"/>
              </a:rPr>
              <a:t>Anoxic</a:t>
            </a:r>
            <a:endParaRPr lang="en-US" sz="1800" b="0" u="none" strike="noStrike">
              <a:solidFill>
                <a:srgbClr val="000000"/>
              </a:solidFill>
              <a:effectLst/>
              <a:uFillTx/>
              <a:latin typeface="Arial"/>
            </a:endParaRPr>
          </a:p>
        </p:txBody>
      </p:sp>
      <p:sp>
        <p:nvSpPr>
          <p:cNvPr id="156" name="AutoShape 36"/>
          <p:cNvSpPr/>
          <p:nvPr/>
        </p:nvSpPr>
        <p:spPr>
          <a:xfrm rot="8432400">
            <a:off x="6189840" y="1451160"/>
            <a:ext cx="990000" cy="335880"/>
          </a:xfrm>
          <a:prstGeom prst="rightArrow">
            <a:avLst>
              <a:gd name="adj1" fmla="val 50000"/>
              <a:gd name="adj2" fmla="val 108333"/>
            </a:avLst>
          </a:prstGeom>
          <a:solidFill>
            <a:srgbClr val="00b05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57" name="Text Box 37"/>
          <p:cNvSpPr/>
          <p:nvPr/>
        </p:nvSpPr>
        <p:spPr>
          <a:xfrm>
            <a:off x="1143000" y="1143000"/>
            <a:ext cx="605880" cy="39600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2000" b="1" u="none" strike="noStrike">
                <a:solidFill>
                  <a:srgbClr val="ff9933"/>
                </a:solidFill>
                <a:effectLst/>
                <a:uFillTx/>
                <a:latin typeface="Arial Black"/>
              </a:rPr>
              <a:t>NO</a:t>
            </a:r>
            <a:endParaRPr lang="en-US" sz="2000" b="0" u="none" strike="noStrike">
              <a:solidFill>
                <a:srgbClr val="000000"/>
              </a:solidFill>
              <a:effectLst/>
              <a:uFillTx/>
              <a:latin typeface="Arial"/>
            </a:endParaRPr>
          </a:p>
        </p:txBody>
      </p:sp>
      <p:sp>
        <p:nvSpPr>
          <p:cNvPr id="158" name="Text Box 38"/>
          <p:cNvSpPr/>
          <p:nvPr/>
        </p:nvSpPr>
        <p:spPr>
          <a:xfrm>
            <a:off x="7010280" y="990720"/>
            <a:ext cx="974160" cy="51840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2800" b="1" u="none" strike="noStrike">
                <a:solidFill>
                  <a:srgbClr val="ff9933"/>
                </a:solidFill>
                <a:effectLst/>
                <a:uFillTx/>
                <a:latin typeface="Arial Black"/>
              </a:rPr>
              <a:t>YES</a:t>
            </a:r>
            <a:endParaRPr lang="en-US" sz="2800" b="0" u="none" strike="noStrike">
              <a:solidFill>
                <a:srgbClr val="000000"/>
              </a:solidFill>
              <a:effectLst/>
              <a:uFillTx/>
              <a:latin typeface="Arial"/>
            </a:endParaRPr>
          </a:p>
        </p:txBody>
      </p:sp>
      <p:sp>
        <p:nvSpPr>
          <p:cNvPr id="159" name="Text Box 39"/>
          <p:cNvSpPr/>
          <p:nvPr/>
        </p:nvSpPr>
        <p:spPr>
          <a:xfrm>
            <a:off x="3730320" y="4435560"/>
            <a:ext cx="1666440" cy="368640"/>
          </a:xfrm>
          <a:prstGeom prst="rect">
            <a:avLst/>
          </a:prstGeom>
          <a:solidFill>
            <a:schemeClr val="accent1"/>
          </a:solidFill>
          <a:ln w="9525">
            <a:noFill/>
          </a:ln>
        </p:spPr>
        <p:style>
          <a:lnRef idx="0"/>
          <a:fillRef idx="0"/>
          <a:effectRef idx="0"/>
          <a:fontRef idx="minor"/>
        </p:style>
        <p:txBody>
          <a:bodyPr wrap="none" lIns="90000" rIns="90000" tIns="45000" bIns="45000" anchor="t">
            <a:spAutoFit/>
          </a:bodyPr>
          <a:p>
            <a:pPr algn="ctr" defTabSz="914400">
              <a:lnSpc>
                <a:spcPct val="100000"/>
              </a:lnSpc>
            </a:pPr>
            <a:r>
              <a:rPr lang="en-US" sz="1800" b="0" i="1" u="none" strike="noStrike">
                <a:solidFill>
                  <a:srgbClr val="ffffcc"/>
                </a:solidFill>
                <a:effectLst/>
                <a:uFillTx/>
                <a:latin typeface="Arial Black"/>
              </a:rPr>
              <a:t>P. gingivalis</a:t>
            </a:r>
            <a:endParaRPr lang="en-US" sz="1800" b="0" u="none" strike="noStrike">
              <a:solidFill>
                <a:srgbClr val="ffffff"/>
              </a:solidFill>
              <a:effectLst/>
              <a:uFillTx/>
              <a:latin typeface="Arial"/>
            </a:endParaRPr>
          </a:p>
        </p:txBody>
      </p:sp>
      <p:sp>
        <p:nvSpPr>
          <p:cNvPr id="160" name="Text Box 40"/>
          <p:cNvSpPr/>
          <p:nvPr/>
        </p:nvSpPr>
        <p:spPr>
          <a:xfrm>
            <a:off x="1981080" y="4114800"/>
            <a:ext cx="1162800" cy="36864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1800" b="0" u="none" strike="noStrike">
                <a:solidFill>
                  <a:schemeClr val="dk1"/>
                </a:solidFill>
                <a:effectLst/>
                <a:uFillTx/>
                <a:latin typeface="Arial Black"/>
              </a:rPr>
              <a:t>+H</a:t>
            </a:r>
            <a:r>
              <a:rPr lang="en-US" sz="1800" b="0" u="none" strike="noStrike" baseline="-25000">
                <a:solidFill>
                  <a:schemeClr val="dk1"/>
                </a:solidFill>
                <a:effectLst/>
                <a:uFillTx/>
                <a:latin typeface="Arial Black"/>
              </a:rPr>
              <a:t>2</a:t>
            </a:r>
            <a:r>
              <a:rPr lang="en-US" sz="1800" b="0" u="none" strike="noStrike">
                <a:solidFill>
                  <a:schemeClr val="dk1"/>
                </a:solidFill>
                <a:effectLst/>
                <a:uFillTx/>
                <a:latin typeface="Arial Black"/>
              </a:rPr>
              <a:t>O</a:t>
            </a:r>
            <a:r>
              <a:rPr lang="en-US" sz="1800" b="0" u="none" strike="noStrike" baseline="-25000">
                <a:solidFill>
                  <a:schemeClr val="dk1"/>
                </a:solidFill>
                <a:effectLst/>
                <a:uFillTx/>
                <a:latin typeface="Arial Black"/>
              </a:rPr>
              <a:t>2</a:t>
            </a:r>
            <a:endParaRPr lang="en-US" sz="1800" b="0" u="none" strike="noStrike">
              <a:solidFill>
                <a:srgbClr val="000000"/>
              </a:solidFill>
              <a:effectLst/>
              <a:uFillTx/>
              <a:latin typeface="Arial"/>
            </a:endParaRPr>
          </a:p>
        </p:txBody>
      </p:sp>
      <p:sp>
        <p:nvSpPr>
          <p:cNvPr id="161" name="AutoShape 43"/>
          <p:cNvSpPr/>
          <p:nvPr/>
        </p:nvSpPr>
        <p:spPr>
          <a:xfrm rot="9403800">
            <a:off x="5211360" y="4125600"/>
            <a:ext cx="990000" cy="227880"/>
          </a:xfrm>
          <a:prstGeom prst="rightArrow">
            <a:avLst>
              <a:gd name="adj1" fmla="val 50000"/>
              <a:gd name="adj2" fmla="val 108333"/>
            </a:avLst>
          </a:prstGeom>
          <a:solidFill>
            <a:srgbClr val="00b05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62" name="Text Box 44"/>
          <p:cNvSpPr/>
          <p:nvPr/>
        </p:nvSpPr>
        <p:spPr>
          <a:xfrm>
            <a:off x="3399840" y="4043880"/>
            <a:ext cx="608760" cy="39600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2000" b="1" u="none" strike="noStrike">
                <a:solidFill>
                  <a:srgbClr val="ff9933"/>
                </a:solidFill>
                <a:effectLst/>
                <a:uFillTx/>
                <a:latin typeface="Arial Black"/>
              </a:rPr>
              <a:t>NO</a:t>
            </a:r>
            <a:endParaRPr lang="en-US" sz="2000" b="0" u="none" strike="noStrike">
              <a:solidFill>
                <a:srgbClr val="000000"/>
              </a:solidFill>
              <a:effectLst/>
              <a:uFillTx/>
              <a:latin typeface="Arial"/>
            </a:endParaRPr>
          </a:p>
        </p:txBody>
      </p:sp>
      <p:sp>
        <p:nvSpPr>
          <p:cNvPr id="163" name="Text Box 45"/>
          <p:cNvSpPr/>
          <p:nvPr/>
        </p:nvSpPr>
        <p:spPr>
          <a:xfrm>
            <a:off x="6019920" y="3657600"/>
            <a:ext cx="974160" cy="518400"/>
          </a:xfrm>
          <a:prstGeom prst="rect">
            <a:avLst/>
          </a:prstGeom>
          <a:noFill/>
          <a:ln w="9525">
            <a:noFill/>
          </a:ln>
        </p:spPr>
        <p:style>
          <a:lnRef idx="0"/>
          <a:fillRef idx="0"/>
          <a:effectRef idx="0"/>
          <a:fontRef idx="minor"/>
        </p:style>
        <p:txBody>
          <a:bodyPr wrap="none" lIns="90000" rIns="90000" tIns="45000" bIns="45000" anchor="t">
            <a:spAutoFit/>
          </a:bodyPr>
          <a:p>
            <a:pPr defTabSz="914400">
              <a:lnSpc>
                <a:spcPct val="100000"/>
              </a:lnSpc>
            </a:pPr>
            <a:r>
              <a:rPr lang="en-US" sz="2800" b="1" u="none" strike="noStrike">
                <a:solidFill>
                  <a:srgbClr val="ff9933"/>
                </a:solidFill>
                <a:effectLst/>
                <a:uFillTx/>
                <a:latin typeface="Arial Black"/>
              </a:rPr>
              <a:t>YES</a:t>
            </a:r>
            <a:endParaRPr lang="en-US" sz="2800" b="0" u="none" strike="noStrike">
              <a:solidFill>
                <a:srgbClr val="000000"/>
              </a:solidFill>
              <a:effectLst/>
              <a:uFillTx/>
              <a:latin typeface="Arial"/>
            </a:endParaRPr>
          </a:p>
        </p:txBody>
      </p:sp>
      <p:sp>
        <p:nvSpPr>
          <p:cNvPr id="164" name="Rectangle 46"/>
          <p:cNvSpPr/>
          <p:nvPr/>
        </p:nvSpPr>
        <p:spPr>
          <a:xfrm>
            <a:off x="1143360" y="4952880"/>
            <a:ext cx="2111400" cy="784080"/>
          </a:xfrm>
          <a:prstGeom prst="rect">
            <a:avLst/>
          </a:prstGeom>
          <a:noFill/>
          <a:ln w="9525">
            <a:noFill/>
          </a:ln>
        </p:spPr>
        <p:style>
          <a:lnRef idx="0"/>
          <a:fillRef idx="0"/>
          <a:effectRef idx="0"/>
          <a:fontRef idx="minor"/>
        </p:style>
        <p:txBody>
          <a:bodyPr wrap="none" lIns="90000" rIns="90000" tIns="45000" bIns="45000" anchor="t">
            <a:spAutoFit/>
          </a:bodyPr>
          <a:p>
            <a:pPr algn="ctr" defTabSz="914400">
              <a:lnSpc>
                <a:spcPct val="100000"/>
              </a:lnSpc>
              <a:spcBef>
                <a:spcPts val="901"/>
              </a:spcBef>
            </a:pPr>
            <a:r>
              <a:rPr lang="en-US" sz="1800" b="0" i="1" u="none" strike="noStrike">
                <a:solidFill>
                  <a:schemeClr val="dk1"/>
                </a:solidFill>
                <a:effectLst/>
                <a:uFillTx/>
                <a:latin typeface="Arial Black"/>
              </a:rPr>
              <a:t>Streptococcus </a:t>
            </a:r>
            <a:endParaRPr lang="en-US" sz="1800" b="0" u="none" strike="noStrike">
              <a:solidFill>
                <a:srgbClr val="000000"/>
              </a:solidFill>
              <a:effectLst/>
              <a:uFillTx/>
              <a:latin typeface="Arial"/>
            </a:endParaRPr>
          </a:p>
          <a:p>
            <a:pPr algn="ctr" defTabSz="914400">
              <a:lnSpc>
                <a:spcPct val="100000"/>
              </a:lnSpc>
              <a:spcBef>
                <a:spcPts val="901"/>
              </a:spcBef>
            </a:pPr>
            <a:r>
              <a:rPr lang="en-US" sz="1800" b="0" i="1" u="none" strike="noStrike">
                <a:solidFill>
                  <a:schemeClr val="dk1"/>
                </a:solidFill>
                <a:effectLst/>
                <a:uFillTx/>
                <a:latin typeface="Arial Black"/>
              </a:rPr>
              <a:t>sanguinis</a:t>
            </a:r>
            <a:endParaRPr lang="en-US" sz="1800" b="0" u="none" strike="noStrike">
              <a:solidFill>
                <a:srgbClr val="000000"/>
              </a:solidFill>
              <a:effectLst/>
              <a:uFillTx/>
              <a:latin typeface="Arial"/>
            </a:endParaRPr>
          </a:p>
        </p:txBody>
      </p:sp>
      <p:sp>
        <p:nvSpPr>
          <p:cNvPr id="165" name="AutoShape 47"/>
          <p:cNvSpPr/>
          <p:nvPr/>
        </p:nvSpPr>
        <p:spPr>
          <a:xfrm rot="17905200">
            <a:off x="1642320" y="4162320"/>
            <a:ext cx="532800" cy="990000"/>
          </a:xfrm>
          <a:prstGeom prst="rightArrow">
            <a:avLst>
              <a:gd name="adj1" fmla="val 50000"/>
              <a:gd name="adj2" fmla="val 25000"/>
            </a:avLst>
          </a:prstGeom>
          <a:solidFill>
            <a:schemeClr val="accent1"/>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66" name="Rectangle 48"/>
          <p:cNvSpPr/>
          <p:nvPr/>
        </p:nvSpPr>
        <p:spPr>
          <a:xfrm>
            <a:off x="1295280" y="838080"/>
            <a:ext cx="6780960" cy="42624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2200" b="1" i="1" u="none" strike="noStrike">
                <a:solidFill>
                  <a:schemeClr val="dk2"/>
                </a:solidFill>
                <a:effectLst/>
                <a:uFillTx/>
                <a:latin typeface="Arial Black"/>
              </a:rPr>
              <a:t>(vi) Change in virulence properties</a:t>
            </a:r>
            <a:endParaRPr lang="en-US" sz="2200" b="0" u="none" strike="noStrike">
              <a:solidFill>
                <a:srgbClr val="000000"/>
              </a:solidFill>
              <a:effectLst/>
              <a:uFillTx/>
              <a:latin typeface="Arial"/>
            </a:endParaRPr>
          </a:p>
        </p:txBody>
      </p:sp>
      <p:sp>
        <p:nvSpPr>
          <p:cNvPr id="167" name="Rectangle 50"/>
          <p:cNvSpPr/>
          <p:nvPr/>
        </p:nvSpPr>
        <p:spPr>
          <a:xfrm>
            <a:off x="1143000" y="3352680"/>
            <a:ext cx="6780960" cy="426240"/>
          </a:xfrm>
          <a:prstGeom prst="rect">
            <a:avLst/>
          </a:prstGeom>
          <a:noFill/>
          <a:ln w="9525">
            <a:noFill/>
          </a:ln>
        </p:spPr>
        <p:style>
          <a:lnRef idx="0"/>
          <a:fillRef idx="0"/>
          <a:effectRef idx="0"/>
          <a:fontRef idx="minor"/>
        </p:style>
        <p:txBody>
          <a:bodyPr lIns="90000" rIns="90000" tIns="45000" bIns="45000" anchor="t">
            <a:spAutoFit/>
          </a:bodyPr>
          <a:p>
            <a:pPr defTabSz="914400">
              <a:lnSpc>
                <a:spcPct val="100000"/>
              </a:lnSpc>
            </a:pPr>
            <a:r>
              <a:rPr lang="en-US" sz="2200" b="1" i="1" u="none" strike="noStrike">
                <a:solidFill>
                  <a:schemeClr val="dk2"/>
                </a:solidFill>
                <a:effectLst/>
                <a:uFillTx/>
                <a:latin typeface="Arial Black"/>
              </a:rPr>
              <a:t>(vii) Change in synergistic opportunities</a:t>
            </a:r>
            <a:endParaRPr lang="en-US" sz="2200" b="0" u="none" strike="noStrike">
              <a:solidFill>
                <a:srgbClr val="000000"/>
              </a:solidFill>
              <a:effectLst/>
              <a:uFillTx/>
              <a:latin typeface="Arial"/>
            </a:endParaRPr>
          </a:p>
        </p:txBody>
      </p:sp>
      <p:sp>
        <p:nvSpPr>
          <p:cNvPr id="168" name="AutoShape 6"/>
          <p:cNvSpPr/>
          <p:nvPr/>
        </p:nvSpPr>
        <p:spPr>
          <a:xfrm rot="2255400">
            <a:off x="1714680" y="1562760"/>
            <a:ext cx="855720" cy="206280"/>
          </a:xfrm>
          <a:prstGeom prst="rightArrow">
            <a:avLst>
              <a:gd name="adj1" fmla="val 50000"/>
              <a:gd name="adj2" fmla="val 85000"/>
            </a:avLst>
          </a:prstGeom>
          <a:solidFill>
            <a:srgbClr val="ff000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69" name="AutoShape 6"/>
          <p:cNvSpPr/>
          <p:nvPr/>
        </p:nvSpPr>
        <p:spPr>
          <a:xfrm rot="1956600">
            <a:off x="2827440" y="4283280"/>
            <a:ext cx="855720" cy="206280"/>
          </a:xfrm>
          <a:prstGeom prst="rightArrow">
            <a:avLst>
              <a:gd name="adj1" fmla="val 50000"/>
              <a:gd name="adj2" fmla="val 85000"/>
            </a:avLst>
          </a:prstGeom>
          <a:solidFill>
            <a:srgbClr val="ff0000"/>
          </a:solidFill>
          <a:ln w="9525">
            <a:solidFill>
              <a:srgbClr val="000000"/>
            </a:solidFill>
            <a:miter/>
          </a:ln>
        </p:spPr>
        <p:style>
          <a:lnRef idx="0"/>
          <a:fillRef idx="0"/>
          <a:effectRef idx="0"/>
          <a:fontRef idx="minor"/>
        </p:style>
        <p:txBody>
          <a:bodyPr wrap="none" lIns="90000" rIns="90000" tIns="45000" bIns="45000" anchor="ctr">
            <a:noAutofit/>
          </a:bodyPr>
          <a:p>
            <a:pPr defTabSz="914400">
              <a:lnSpc>
                <a:spcPct val="100000"/>
              </a:lnSpc>
            </a:pPr>
            <a:endParaRPr lang="en-US" sz="1800" b="0" u="none" strike="noStrike">
              <a:solidFill>
                <a:schemeClr val="dk1"/>
              </a:solidFill>
              <a:effectLst/>
              <a:uFillTx/>
              <a:latin typeface="Calibri"/>
            </a:endParaRPr>
          </a:p>
        </p:txBody>
      </p:sp>
      <p:sp>
        <p:nvSpPr>
          <p:cNvPr id="170" name="Rectangle 24"/>
          <p:cNvSpPr/>
          <p:nvPr/>
        </p:nvSpPr>
        <p:spPr>
          <a:xfrm>
            <a:off x="813240" y="2854440"/>
            <a:ext cx="375840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E.g., Kolodrubetz et al, </a:t>
            </a:r>
            <a:r>
              <a:rPr lang="en-US" sz="1200" b="1" i="1" u="none" strike="noStrike">
                <a:solidFill>
                  <a:schemeClr val="dk1"/>
                </a:solidFill>
                <a:effectLst/>
                <a:uFillTx/>
                <a:latin typeface="Arial Narrow"/>
              </a:rPr>
              <a:t>Res in Microbiol</a:t>
            </a:r>
            <a:r>
              <a:rPr lang="en-US" sz="1200" b="1" u="none" strike="noStrike">
                <a:solidFill>
                  <a:schemeClr val="dk1"/>
                </a:solidFill>
                <a:effectLst/>
                <a:uFillTx/>
                <a:latin typeface="Arial Narrow"/>
              </a:rPr>
              <a:t>, 2010</a:t>
            </a:r>
            <a:endParaRPr lang="en-US" sz="1200" b="0" u="none" strike="noStrike">
              <a:solidFill>
                <a:srgbClr val="000000"/>
              </a:solidFill>
              <a:effectLst/>
              <a:uFillTx/>
              <a:latin typeface="Arial"/>
            </a:endParaRPr>
          </a:p>
        </p:txBody>
      </p:sp>
      <p:sp>
        <p:nvSpPr>
          <p:cNvPr id="171" name="Rectangle 46"/>
          <p:cNvSpPr/>
          <p:nvPr/>
        </p:nvSpPr>
        <p:spPr>
          <a:xfrm>
            <a:off x="6063480" y="4412520"/>
            <a:ext cx="1398240" cy="368640"/>
          </a:xfrm>
          <a:prstGeom prst="rect">
            <a:avLst/>
          </a:prstGeom>
          <a:noFill/>
          <a:ln w="9525">
            <a:noFill/>
          </a:ln>
        </p:spPr>
        <p:style>
          <a:lnRef idx="0"/>
          <a:fillRef idx="0"/>
          <a:effectRef idx="0"/>
          <a:fontRef idx="minor"/>
        </p:style>
        <p:txBody>
          <a:bodyPr wrap="none" lIns="90000" rIns="90000" tIns="45000" bIns="45000" anchor="t">
            <a:spAutoFit/>
          </a:bodyPr>
          <a:p>
            <a:pPr algn="ctr" defTabSz="914400">
              <a:lnSpc>
                <a:spcPct val="100000"/>
              </a:lnSpc>
              <a:spcBef>
                <a:spcPts val="901"/>
              </a:spcBef>
            </a:pPr>
            <a:r>
              <a:rPr lang="en-US" sz="1800" b="0" i="1" u="none" strike="noStrike">
                <a:solidFill>
                  <a:schemeClr val="dk1"/>
                </a:solidFill>
                <a:effectLst/>
                <a:uFillTx/>
                <a:latin typeface="Arial Black"/>
              </a:rPr>
              <a:t>Aa (KatA)</a:t>
            </a:r>
            <a:endParaRPr lang="en-US" sz="1800" b="0" u="none" strike="noStrike">
              <a:solidFill>
                <a:srgbClr val="000000"/>
              </a:solidFill>
              <a:effectLst/>
              <a:uFillTx/>
              <a:latin typeface="Arial"/>
            </a:endParaRPr>
          </a:p>
        </p:txBody>
      </p:sp>
      <p:sp>
        <p:nvSpPr>
          <p:cNvPr id="172" name="Rectangle 26"/>
          <p:cNvSpPr/>
          <p:nvPr/>
        </p:nvSpPr>
        <p:spPr>
          <a:xfrm>
            <a:off x="813240" y="5780520"/>
            <a:ext cx="3317400" cy="2761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E.g., Zhu et al, </a:t>
            </a:r>
            <a:r>
              <a:rPr lang="en-US" sz="1200" b="1" i="1" u="none" strike="noStrike">
                <a:solidFill>
                  <a:schemeClr val="dk1"/>
                </a:solidFill>
                <a:effectLst/>
                <a:uFillTx/>
                <a:latin typeface="Arial Narrow"/>
              </a:rPr>
              <a:t>Sci Rep</a:t>
            </a:r>
            <a:r>
              <a:rPr lang="en-US" sz="1200" b="1" u="none" strike="noStrike">
                <a:solidFill>
                  <a:schemeClr val="dk1"/>
                </a:solidFill>
                <a:effectLst/>
                <a:uFillTx/>
                <a:latin typeface="Arial Narrow"/>
              </a:rPr>
              <a:t>, 2019</a:t>
            </a:r>
            <a:endParaRPr lang="en-US" sz="12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3" name="Rectangle 5"/>
          <p:cNvSpPr/>
          <p:nvPr/>
        </p:nvSpPr>
        <p:spPr>
          <a:xfrm>
            <a:off x="228600" y="457200"/>
            <a:ext cx="8762400" cy="608760"/>
          </a:xfrm>
          <a:prstGeom prst="rect">
            <a:avLst/>
          </a:prstGeom>
          <a:noFill/>
          <a:ln w="0">
            <a:noFill/>
          </a:ln>
        </p:spPr>
        <p:style>
          <a:lnRef idx="0"/>
          <a:fillRef idx="0"/>
          <a:effectRef idx="0"/>
          <a:fontRef idx="minor"/>
        </p:style>
        <p:txBody>
          <a:bodyPr lIns="90000" rIns="90000" tIns="45000" bIns="45000" anchor="t">
            <a:noAutofit/>
          </a:bodyPr>
          <a:p>
            <a:pPr defTabSz="914400">
              <a:lnSpc>
                <a:spcPct val="100000"/>
              </a:lnSpc>
              <a:tabLst>
                <a:tab algn="l" pos="0"/>
              </a:tabLst>
            </a:pPr>
            <a:r>
              <a:rPr lang="en-US" sz="2800" b="1" u="none" strike="noStrike">
                <a:solidFill>
                  <a:schemeClr val="dk1"/>
                </a:solidFill>
                <a:effectLst/>
                <a:uFillTx/>
                <a:latin typeface="Calibri"/>
              </a:rPr>
              <a:t>The Immune System from the Oral Perspective</a:t>
            </a:r>
            <a:endParaRPr lang="en-US" sz="2800" b="0" u="none" strike="noStrike">
              <a:solidFill>
                <a:srgbClr val="000000"/>
              </a:solidFill>
              <a:effectLst/>
              <a:uFillTx/>
              <a:latin typeface="Arial"/>
            </a:endParaRPr>
          </a:p>
        </p:txBody>
      </p:sp>
      <p:pic>
        <p:nvPicPr>
          <p:cNvPr id="174" name="Picture 2"/>
          <p:cNvPicPr/>
          <p:nvPr/>
        </p:nvPicPr>
        <p:blipFill>
          <a:blip r:embed="rId1"/>
          <a:stretch/>
        </p:blipFill>
        <p:spPr>
          <a:xfrm>
            <a:off x="524520" y="1742760"/>
            <a:ext cx="8249040" cy="4066920"/>
          </a:xfrm>
          <a:prstGeom prst="rect">
            <a:avLst/>
          </a:prstGeom>
          <a:noFill/>
          <a:ln w="9525">
            <a:noFill/>
          </a:ln>
        </p:spPr>
      </p:pic>
      <p:sp>
        <p:nvSpPr>
          <p:cNvPr id="175" name="TextBox 6"/>
          <p:cNvSpPr/>
          <p:nvPr/>
        </p:nvSpPr>
        <p:spPr>
          <a:xfrm rot="16200000">
            <a:off x="-914040" y="2814480"/>
            <a:ext cx="270036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0" u="none" strike="noStrike">
                <a:solidFill>
                  <a:schemeClr val="dk1"/>
                </a:solidFill>
                <a:effectLst/>
                <a:uFillTx/>
                <a:latin typeface="Arial Narrow"/>
              </a:rPr>
              <a:t>Image: Primary source unknown.</a:t>
            </a:r>
            <a:endParaRPr lang="en-US" sz="1200" b="0" u="none" strike="noStrike">
              <a:solidFill>
                <a:srgbClr val="000000"/>
              </a:solidFill>
              <a:effectLst/>
              <a:uFillTx/>
              <a:latin typeface="Arial"/>
            </a:endParaRPr>
          </a:p>
        </p:txBody>
      </p:sp>
      <p:cxnSp>
        <p:nvCxnSpPr>
          <p:cNvPr id="176" name="Straight Connector 5"/>
          <p:cNvCxnSpPr/>
          <p:nvPr/>
        </p:nvCxnSpPr>
        <p:spPr>
          <a:xfrm>
            <a:off x="266400" y="1371600"/>
            <a:ext cx="8611560" cy="720"/>
          </a:xfrm>
          <a:prstGeom prst="straightConnector1">
            <a:avLst/>
          </a:prstGeom>
          <a:ln w="31750">
            <a:solidFill>
              <a:srgbClr val="002060"/>
            </a:solidFill>
            <a:round/>
          </a:ln>
        </p:spPr>
      </p:cxnSp>
      <p:cxnSp>
        <p:nvCxnSpPr>
          <p:cNvPr id="177" name="Straight Connector 7"/>
          <p:cNvCxnSpPr/>
          <p:nvPr/>
        </p:nvCxnSpPr>
        <p:spPr>
          <a:xfrm>
            <a:off x="228600" y="6019560"/>
            <a:ext cx="861120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8" name="Rectangle 1"/>
          <p:cNvSpPr/>
          <p:nvPr/>
        </p:nvSpPr>
        <p:spPr>
          <a:xfrm>
            <a:off x="266760" y="121320"/>
            <a:ext cx="8609760" cy="289476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lang="en-US" sz="3200" b="1" u="none" strike="noStrike">
                <a:solidFill>
                  <a:schemeClr val="dk1"/>
                </a:solidFill>
                <a:effectLst/>
                <a:uFillTx/>
                <a:latin typeface="Calibri"/>
              </a:rPr>
              <a:t>Host-pathogen interactions in the periodontium</a:t>
            </a:r>
            <a:endParaRPr lang="en-US" sz="32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a:p>
            <a:pPr defTabSz="914400">
              <a:lnSpc>
                <a:spcPct val="100000"/>
              </a:lnSpc>
            </a:pPr>
            <a:endParaRPr lang="en-US" sz="2000" b="0" u="none" strike="noStrike">
              <a:solidFill>
                <a:srgbClr val="000000"/>
              </a:solidFill>
              <a:effectLst/>
              <a:uFillTx/>
              <a:latin typeface="Arial"/>
            </a:endParaRPr>
          </a:p>
        </p:txBody>
      </p:sp>
      <p:pic>
        <p:nvPicPr>
          <p:cNvPr id="179" name="Picture 2"/>
          <p:cNvPicPr/>
          <p:nvPr/>
        </p:nvPicPr>
        <p:blipFill>
          <a:blip r:embed="rId1"/>
          <a:stretch/>
        </p:blipFill>
        <p:spPr>
          <a:xfrm>
            <a:off x="5029200" y="1600200"/>
            <a:ext cx="3847320" cy="5091840"/>
          </a:xfrm>
          <a:prstGeom prst="rect">
            <a:avLst/>
          </a:prstGeom>
          <a:noFill/>
          <a:ln w="0">
            <a:noFill/>
          </a:ln>
        </p:spPr>
      </p:pic>
      <p:sp>
        <p:nvSpPr>
          <p:cNvPr id="180" name="Rectangle 7"/>
          <p:cNvSpPr/>
          <p:nvPr/>
        </p:nvSpPr>
        <p:spPr>
          <a:xfrm rot="16200000">
            <a:off x="3682080" y="4140000"/>
            <a:ext cx="2420280" cy="272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1200" b="1" u="none" strike="noStrike">
                <a:solidFill>
                  <a:schemeClr val="dk1"/>
                </a:solidFill>
                <a:effectLst/>
                <a:uFillTx/>
                <a:latin typeface="Arial Narrow"/>
              </a:rPr>
              <a:t>Image: Valm, </a:t>
            </a:r>
            <a:r>
              <a:rPr lang="en-US" sz="1200" b="1" i="1" u="none" strike="noStrike">
                <a:solidFill>
                  <a:schemeClr val="dk1"/>
                </a:solidFill>
                <a:effectLst/>
                <a:uFillTx/>
                <a:latin typeface="Arial Narrow"/>
              </a:rPr>
              <a:t>J Mol Biol</a:t>
            </a:r>
            <a:r>
              <a:rPr lang="en-US" sz="1200" b="1" u="none" strike="noStrike">
                <a:solidFill>
                  <a:schemeClr val="dk1"/>
                </a:solidFill>
                <a:effectLst/>
                <a:uFillTx/>
                <a:latin typeface="Arial Narrow"/>
              </a:rPr>
              <a:t>, 2019</a:t>
            </a:r>
            <a:endParaRPr lang="en-US" sz="1200" b="0" u="none" strike="noStrike">
              <a:solidFill>
                <a:srgbClr val="000000"/>
              </a:solidFill>
              <a:effectLst/>
              <a:uFillTx/>
              <a:latin typeface="Arial"/>
            </a:endParaRPr>
          </a:p>
        </p:txBody>
      </p:sp>
      <p:cxnSp>
        <p:nvCxnSpPr>
          <p:cNvPr id="181" name="Straight Connector 2"/>
          <p:cNvCxnSpPr/>
          <p:nvPr/>
        </p:nvCxnSpPr>
        <p:spPr>
          <a:xfrm>
            <a:off x="266400" y="1371600"/>
            <a:ext cx="8611560" cy="720"/>
          </a:xfrm>
          <a:prstGeom prst="straightConnector1">
            <a:avLst/>
          </a:prstGeom>
          <a:ln w="31750">
            <a:solidFill>
              <a:srgbClr val="002060"/>
            </a:solidFill>
            <a:round/>
          </a:ln>
        </p:spPr>
      </p:cxnSp>
      <p:sp>
        <p:nvSpPr>
          <p:cNvPr id="182" name=""/>
          <p:cNvSpPr/>
          <p:nvPr/>
        </p:nvSpPr>
        <p:spPr>
          <a:xfrm>
            <a:off x="228600" y="2286000"/>
            <a:ext cx="4571640" cy="274284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lang="en-US" sz="2000" b="1" u="none" strike="noStrike">
                <a:solidFill>
                  <a:srgbClr val="002060"/>
                </a:solidFill>
                <a:effectLst/>
                <a:uFillTx/>
                <a:latin typeface="Calibri"/>
              </a:rPr>
              <a:t>A group of dysbiotic subgingival, largely anaerobic bacteria co-existing within a dynamic biofilm community initiate and propagate periodontal diseases</a:t>
            </a:r>
            <a:r>
              <a:rPr lang="en-US" sz="2000" b="1" u="none" strike="noStrike">
                <a:solidFill>
                  <a:schemeClr val="dk1"/>
                </a:solidFill>
                <a:effectLst/>
                <a:uFillTx/>
                <a:latin typeface="Calibri"/>
              </a:rPr>
              <a:t>.</a:t>
            </a:r>
            <a:endParaRPr lang="en-US" sz="20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3" name="Rectangle 3"/>
          <p:cNvSpPr/>
          <p:nvPr/>
        </p:nvSpPr>
        <p:spPr>
          <a:xfrm>
            <a:off x="3657600" y="1066680"/>
            <a:ext cx="5028480" cy="2820600"/>
          </a:xfrm>
          <a:prstGeom prst="rect">
            <a:avLst/>
          </a:prstGeom>
          <a:noFill/>
          <a:ln w="0">
            <a:noFill/>
          </a:ln>
        </p:spPr>
        <p:style>
          <a:lnRef idx="0"/>
          <a:fillRef idx="0"/>
          <a:effectRef idx="0"/>
          <a:fontRef idx="minor"/>
        </p:style>
        <p:txBody>
          <a:bodyPr lIns="63360" rIns="63360" tIns="25560" bIns="25560" anchor="t">
            <a:spAutoFit/>
          </a:bodyPr>
          <a:p>
            <a:pPr marL="343080" indent="-343080" defTabSz="914400">
              <a:lnSpc>
                <a:spcPct val="100000"/>
              </a:lnSpc>
              <a:tabLst>
                <a:tab algn="l" pos="0"/>
              </a:tabLst>
            </a:pPr>
            <a:endParaRPr lang="en-US" sz="2000" b="0" u="none" strike="noStrike">
              <a:solidFill>
                <a:srgbClr val="000000"/>
              </a:solidFill>
              <a:effectLst/>
              <a:uFillTx/>
              <a:latin typeface="Arial"/>
            </a:endParaRPr>
          </a:p>
          <a:p>
            <a:pPr marL="343080" defTabSz="914400">
              <a:lnSpc>
                <a:spcPct val="100000"/>
              </a:lnSpc>
              <a:tabLst>
                <a:tab algn="l" pos="0"/>
              </a:tabLst>
            </a:pPr>
            <a:r>
              <a:rPr lang="en-US" sz="2000" b="1" u="none" strike="noStrike">
                <a:solidFill>
                  <a:schemeClr val="dk1">
                    <a:lumMod val="85000"/>
                    <a:lumOff val="15000"/>
                  </a:schemeClr>
                </a:solidFill>
                <a:effectLst/>
                <a:uFillTx/>
                <a:latin typeface="Calibri"/>
              </a:rPr>
              <a:t>1. Adherence and colonization</a:t>
            </a:r>
            <a:endParaRPr lang="en-US" sz="2000" b="0" u="none" strike="noStrike">
              <a:solidFill>
                <a:srgbClr val="000000"/>
              </a:solidFill>
              <a:effectLst/>
              <a:uFillTx/>
              <a:latin typeface="Arial"/>
            </a:endParaRPr>
          </a:p>
          <a:p>
            <a:pPr marL="343080" defTabSz="914400">
              <a:lnSpc>
                <a:spcPct val="100000"/>
              </a:lnSpc>
              <a:tabLst>
                <a:tab algn="l" pos="0"/>
              </a:tabLst>
            </a:pPr>
            <a:endParaRPr lang="en-US" sz="2000" b="0" u="none" strike="noStrike">
              <a:solidFill>
                <a:srgbClr val="000000"/>
              </a:solidFill>
              <a:effectLst/>
              <a:uFillTx/>
              <a:latin typeface="Arial"/>
            </a:endParaRPr>
          </a:p>
          <a:p>
            <a:pPr marL="343080" defTabSz="914400">
              <a:lnSpc>
                <a:spcPct val="100000"/>
              </a:lnSpc>
              <a:tabLst>
                <a:tab algn="l" pos="0"/>
              </a:tabLst>
            </a:pPr>
            <a:r>
              <a:rPr lang="en-US" sz="2000" b="1" u="none" strike="noStrike">
                <a:solidFill>
                  <a:schemeClr val="dk1">
                    <a:lumMod val="85000"/>
                    <a:lumOff val="15000"/>
                  </a:schemeClr>
                </a:solidFill>
                <a:effectLst/>
                <a:uFillTx/>
                <a:latin typeface="Calibri"/>
              </a:rPr>
              <a:t>2. Acquisition of essential growth nutrients</a:t>
            </a:r>
            <a:endParaRPr lang="en-US" sz="2000" b="0" u="none" strike="noStrike">
              <a:solidFill>
                <a:srgbClr val="000000"/>
              </a:solidFill>
              <a:effectLst/>
              <a:uFillTx/>
              <a:latin typeface="Arial"/>
            </a:endParaRPr>
          </a:p>
          <a:p>
            <a:pPr marL="343080" defTabSz="914400">
              <a:lnSpc>
                <a:spcPct val="100000"/>
              </a:lnSpc>
              <a:tabLst>
                <a:tab algn="l" pos="0"/>
              </a:tabLst>
            </a:pPr>
            <a:endParaRPr lang="en-US" sz="2000" b="0" u="none" strike="noStrike">
              <a:solidFill>
                <a:srgbClr val="000000"/>
              </a:solidFill>
              <a:effectLst/>
              <a:uFillTx/>
              <a:latin typeface="Arial"/>
            </a:endParaRPr>
          </a:p>
          <a:p>
            <a:pPr marL="343080" defTabSz="914400">
              <a:lnSpc>
                <a:spcPct val="100000"/>
              </a:lnSpc>
              <a:tabLst>
                <a:tab algn="l" pos="0"/>
              </a:tabLst>
            </a:pPr>
            <a:r>
              <a:rPr lang="en-US" sz="2000" b="1" u="none" strike="noStrike">
                <a:solidFill>
                  <a:schemeClr val="dk1">
                    <a:lumMod val="85000"/>
                    <a:lumOff val="15000"/>
                  </a:schemeClr>
                </a:solidFill>
                <a:effectLst/>
                <a:uFillTx/>
                <a:latin typeface="Calibri"/>
              </a:rPr>
              <a:t>3. Cooperation with other bacteria</a:t>
            </a:r>
            <a:endParaRPr lang="en-US" sz="2000" b="0" u="none" strike="noStrike">
              <a:solidFill>
                <a:srgbClr val="000000"/>
              </a:solidFill>
              <a:effectLst/>
              <a:uFillTx/>
              <a:latin typeface="Arial"/>
            </a:endParaRPr>
          </a:p>
          <a:p>
            <a:pPr marL="343080" defTabSz="914400">
              <a:lnSpc>
                <a:spcPct val="100000"/>
              </a:lnSpc>
              <a:tabLst>
                <a:tab algn="l" pos="0"/>
              </a:tabLst>
            </a:pPr>
            <a:endParaRPr lang="en-US" sz="2000" b="0" u="none" strike="noStrike">
              <a:solidFill>
                <a:srgbClr val="000000"/>
              </a:solidFill>
              <a:effectLst/>
              <a:uFillTx/>
              <a:latin typeface="Arial"/>
            </a:endParaRPr>
          </a:p>
          <a:p>
            <a:pPr marL="343080" defTabSz="914400">
              <a:lnSpc>
                <a:spcPct val="100000"/>
              </a:lnSpc>
              <a:tabLst>
                <a:tab algn="l" pos="0"/>
              </a:tabLst>
            </a:pPr>
            <a:r>
              <a:rPr lang="en-US" sz="2000" b="1" u="none" strike="noStrike">
                <a:solidFill>
                  <a:schemeClr val="dk1">
                    <a:lumMod val="85000"/>
                    <a:lumOff val="15000"/>
                  </a:schemeClr>
                </a:solidFill>
                <a:effectLst/>
                <a:uFillTx/>
                <a:latin typeface="Calibri"/>
              </a:rPr>
              <a:t>4. Resistance, evasion, subversion of host defenses</a:t>
            </a:r>
            <a:endParaRPr lang="en-US" sz="2000" b="0" u="none" strike="noStrike">
              <a:solidFill>
                <a:srgbClr val="000000"/>
              </a:solidFill>
              <a:effectLst/>
              <a:uFillTx/>
              <a:latin typeface="Arial"/>
            </a:endParaRPr>
          </a:p>
        </p:txBody>
      </p:sp>
      <p:sp>
        <p:nvSpPr>
          <p:cNvPr id="184" name="Rectangle 5"/>
          <p:cNvSpPr/>
          <p:nvPr/>
        </p:nvSpPr>
        <p:spPr>
          <a:xfrm>
            <a:off x="284400" y="480960"/>
            <a:ext cx="8533800" cy="470880"/>
          </a:xfrm>
          <a:prstGeom prst="rect">
            <a:avLst/>
          </a:prstGeom>
          <a:noFill/>
          <a:ln w="9525">
            <a:noFill/>
          </a:ln>
        </p:spPr>
        <p:style>
          <a:lnRef idx="0"/>
          <a:fillRef idx="0"/>
          <a:effectRef idx="0"/>
          <a:fontRef idx="minor"/>
        </p:style>
        <p:txBody>
          <a:bodyPr lIns="90000" rIns="90000" tIns="45000" bIns="45000" anchor="b">
            <a:noAutofit/>
          </a:bodyPr>
          <a:p>
            <a:pPr algn="ctr" defTabSz="914400">
              <a:lnSpc>
                <a:spcPts val="2401"/>
              </a:lnSpc>
            </a:pPr>
            <a:r>
              <a:rPr lang="en-US" sz="2800" b="1" u="none" strike="noStrike">
                <a:solidFill>
                  <a:schemeClr val="dk1"/>
                </a:solidFill>
                <a:effectLst/>
                <a:uFillTx/>
                <a:latin typeface="Arial"/>
              </a:rPr>
              <a:t>Requirements for pathogens to attach, grow, and persist</a:t>
            </a:r>
            <a:endParaRPr lang="en-US" sz="2800" b="0" u="none" strike="noStrike">
              <a:solidFill>
                <a:srgbClr val="000000"/>
              </a:solidFill>
              <a:effectLst/>
              <a:uFillTx/>
              <a:latin typeface="Arial"/>
            </a:endParaRPr>
          </a:p>
        </p:txBody>
      </p:sp>
      <p:sp>
        <p:nvSpPr>
          <p:cNvPr id="185" name="Content Placeholder 2"/>
          <p:cNvSpPr/>
          <p:nvPr/>
        </p:nvSpPr>
        <p:spPr>
          <a:xfrm>
            <a:off x="762120" y="4622400"/>
            <a:ext cx="7619400" cy="1904400"/>
          </a:xfrm>
          <a:prstGeom prst="rect">
            <a:avLst/>
          </a:prstGeom>
          <a:noFill/>
          <a:ln w="9525">
            <a:noFill/>
          </a:ln>
        </p:spPr>
        <p:style>
          <a:lnRef idx="0"/>
          <a:fillRef idx="0"/>
          <a:effectRef idx="0"/>
          <a:fontRef idx="minor"/>
        </p:style>
        <p:txBody>
          <a:bodyPr numCol="1" spcCol="0" lIns="90000" rIns="90000" tIns="45000" bIns="45000" anchor="t">
            <a:noAutofit/>
          </a:bodyPr>
          <a:p>
            <a:pPr marL="343080" indent="-343080" defTabSz="914400">
              <a:lnSpc>
                <a:spcPct val="100000"/>
              </a:lnSpc>
              <a:spcBef>
                <a:spcPts val="561"/>
              </a:spcBef>
              <a:spcAft>
                <a:spcPts val="601"/>
              </a:spcAft>
              <a:buClr>
                <a:srgbClr val="002060"/>
              </a:buClr>
              <a:buFont typeface="Arial"/>
              <a:buChar char="•"/>
            </a:pPr>
            <a:r>
              <a:rPr lang="en-US" sz="2400" b="1" u="none" strike="noStrike">
                <a:solidFill>
                  <a:srgbClr val="002060"/>
                </a:solidFill>
                <a:effectLst/>
                <a:uFillTx/>
                <a:latin typeface="Calibri"/>
              </a:rPr>
              <a:t>Impairment of host defenses through immune subversion by key periodontal pathogens can benefit companion species that lack similar strategies but share the same subgingival niche.</a:t>
            </a:r>
            <a:endParaRPr lang="en-US" sz="2400" b="0" u="none" strike="noStrike">
              <a:solidFill>
                <a:srgbClr val="000000"/>
              </a:solidFill>
              <a:effectLst/>
              <a:uFillTx/>
              <a:latin typeface="Arial"/>
            </a:endParaRPr>
          </a:p>
        </p:txBody>
      </p:sp>
      <p:pic>
        <p:nvPicPr>
          <p:cNvPr id="186" name="Picture 2" descr="Figure 1. Image of the Oral Biofilm as seen by the CLASI-FISH Technique. Different colours indicate different bacteria present in a human dental plaque sample, with the outstanding presence of long filaments of Corynebacterium (labeled in magenta). Image courtesy Gary G. Borisy, The Forsyth Institute, and Jessica L. Mark Welch, Marine Biological Laboratory."/>
          <p:cNvPicPr/>
          <p:nvPr/>
        </p:nvPicPr>
        <p:blipFill>
          <a:blip r:embed="rId1"/>
          <a:srcRect l="0" t="0" r="4104" b="5736"/>
          <a:stretch/>
        </p:blipFill>
        <p:spPr>
          <a:xfrm>
            <a:off x="762120" y="1119960"/>
            <a:ext cx="2666160" cy="2632320"/>
          </a:xfrm>
          <a:prstGeom prst="rect">
            <a:avLst/>
          </a:prstGeom>
          <a:noFill/>
          <a:ln w="0">
            <a:noFill/>
          </a:ln>
        </p:spPr>
      </p:pic>
      <p:sp>
        <p:nvSpPr>
          <p:cNvPr id="187" name="TextBox 8"/>
          <p:cNvSpPr/>
          <p:nvPr/>
        </p:nvSpPr>
        <p:spPr>
          <a:xfrm>
            <a:off x="-353880" y="3753000"/>
            <a:ext cx="4723560" cy="73800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lang="en-US" sz="1400" b="1" u="none" strike="noStrike">
                <a:solidFill>
                  <a:srgbClr val="333333"/>
                </a:solidFill>
                <a:effectLst/>
                <a:uFillTx/>
                <a:latin typeface="public-sans"/>
              </a:rPr>
              <a:t>Image credit: </a:t>
            </a:r>
            <a:endParaRPr lang="en-US" sz="1400" b="0" u="none" strike="noStrike">
              <a:solidFill>
                <a:srgbClr val="000000"/>
              </a:solidFill>
              <a:effectLst/>
              <a:uFillTx/>
              <a:latin typeface="Arial"/>
            </a:endParaRPr>
          </a:p>
          <a:p>
            <a:pPr algn="ctr" defTabSz="914400">
              <a:lnSpc>
                <a:spcPct val="100000"/>
              </a:lnSpc>
            </a:pPr>
            <a:r>
              <a:rPr lang="en-US" sz="1400" b="0" u="none" strike="noStrike">
                <a:solidFill>
                  <a:srgbClr val="333333"/>
                </a:solidFill>
                <a:effectLst/>
                <a:uFillTx/>
                <a:latin typeface="public-sans"/>
              </a:rPr>
              <a:t>Steven Wilbert &amp; Gary Borisy, </a:t>
            </a:r>
            <a:endParaRPr lang="en-US" sz="1400" b="0" u="none" strike="noStrike">
              <a:solidFill>
                <a:srgbClr val="000000"/>
              </a:solidFill>
              <a:effectLst/>
              <a:uFillTx/>
              <a:latin typeface="Arial"/>
            </a:endParaRPr>
          </a:p>
          <a:p>
            <a:pPr algn="ctr" defTabSz="914400">
              <a:lnSpc>
                <a:spcPct val="100000"/>
              </a:lnSpc>
            </a:pPr>
            <a:r>
              <a:rPr lang="en-US" sz="1400" b="0" u="none" strike="noStrike">
                <a:solidFill>
                  <a:srgbClr val="333333"/>
                </a:solidFill>
                <a:effectLst/>
                <a:uFillTx/>
                <a:latin typeface="public-sans"/>
              </a:rPr>
              <a:t>Forsyth Institute</a:t>
            </a:r>
            <a:endParaRPr lang="en-US" sz="1400" b="0" u="none" strike="noStrike">
              <a:solidFill>
                <a:srgbClr val="000000"/>
              </a:solidFill>
              <a:effectLst/>
              <a:uFillTx/>
              <a:latin typeface="Arial"/>
            </a:endParaRPr>
          </a:p>
        </p:txBody>
      </p:sp>
      <p:cxnSp>
        <p:nvCxnSpPr>
          <p:cNvPr id="188" name="Straight Connector 1"/>
          <p:cNvCxnSpPr/>
          <p:nvPr/>
        </p:nvCxnSpPr>
        <p:spPr>
          <a:xfrm>
            <a:off x="266400" y="990360"/>
            <a:ext cx="8611560" cy="720"/>
          </a:xfrm>
          <a:prstGeom prst="straightConnector1">
            <a:avLst/>
          </a:prstGeom>
          <a:ln w="31750">
            <a:solidFill>
              <a:srgbClr val="002060"/>
            </a:solidFill>
            <a:round/>
          </a:ln>
        </p:spPr>
      </p:cxnSp>
      <p:cxnSp>
        <p:nvCxnSpPr>
          <p:cNvPr id="189" name="Straight Connector 10"/>
          <p:cNvCxnSpPr/>
          <p:nvPr/>
        </p:nvCxnSpPr>
        <p:spPr>
          <a:xfrm>
            <a:off x="380880" y="4622400"/>
            <a:ext cx="8611200" cy="720"/>
          </a:xfrm>
          <a:prstGeom prst="straightConnector1">
            <a:avLst/>
          </a:prstGeom>
          <a:ln w="31750">
            <a:solidFill>
              <a:srgbClr val="002060"/>
            </a:solidFill>
            <a:round/>
          </a:ln>
        </p:spPr>
      </p:cxnSp>
      <p:cxnSp>
        <p:nvCxnSpPr>
          <p:cNvPr id="190" name="Straight Connector 11"/>
          <p:cNvCxnSpPr/>
          <p:nvPr/>
        </p:nvCxnSpPr>
        <p:spPr>
          <a:xfrm>
            <a:off x="284040" y="6538320"/>
            <a:ext cx="8611560" cy="720"/>
          </a:xfrm>
          <a:prstGeom prst="straightConnector1">
            <a:avLst/>
          </a:prstGeom>
          <a:ln w="31750">
            <a:solidFill>
              <a:srgbClr val="002060"/>
            </a:solidFill>
            <a:round/>
          </a:ln>
        </p:spPr>
      </p:cxnSp>
    </p:spTree>
  </p:cSld>
  <mc:AlternateContent>
    <mc:Choice Requires="p14">
      <p:transition spd="slow" p14:dur="2000"/>
    </mc:Choice>
    <mc:Fallback>
      <p:transition spd="slow"/>
    </mc:Fallback>
  </mc:AlternateContent>
  <p:timing>
    <p:tnLst>
      <p:par>
        <p:cTn id="7" dur="indefinite" restart="never" nodeType="tmRoot">
          <p:childTnLst>
            <p:seq>
              <p:cTn id="8" dur="indefinite" nodeType="mainSeq">
                <p:childTnLst>
                  <p:par>
                    <p:cTn id="9" fill="hold">
                      <p:stCondLst>
                        <p:cond delay="indefinite"/>
                      </p:stCondLst>
                      <p:childTnLst>
                        <p:par>
                          <p:cTn id="10" fill="hold">
                            <p:stCondLst>
                              <p:cond delay="0"/>
                            </p:stCondLst>
                            <p:childTnLst>
                              <p:par>
                                <p:cTn id="11" presetID="1" presetClass="entr" fill="hold" nodeType="clickEffect">
                                  <p:stCondLst>
                                    <p:cond delay="0"/>
                                  </p:stCondLst>
                                  <p:childTnLst>
                                    <p:set>
                                      <p:cBhvr>
                                        <p:cTn id="12" dur="1" fill="hold">
                                          <p:stCondLst>
                                            <p:cond delay="0"/>
                                          </p:stCondLst>
                                        </p:cTn>
                                        <p:tgtEl>
                                          <p:spTgt spid="185">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itchFamily="0" charset="1"/>
        <a:ea typeface=""/>
        <a:cs typeface=""/>
      </a:majorFont>
      <a:minorFont>
        <a:latin typeface="Calibri"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shade val="51000"/>
              </a:schemeClr>
            </a:gs>
            <a:gs pos="80000">
              <a:schemeClr val="phClr">
                <a:shade val="93000"/>
              </a:schemeClr>
            </a:gs>
            <a:gs pos="100000">
              <a:schemeClr val="phClr">
                <a:shade val="94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14.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itchFamily="0" charset="1"/>
        <a:ea typeface=""/>
        <a:cs typeface=""/>
      </a:majorFont>
      <a:minorFont>
        <a:latin typeface="Calibri"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shade val="51000"/>
              </a:schemeClr>
            </a:gs>
            <a:gs pos="80000">
              <a:schemeClr val="phClr">
                <a:shade val="93000"/>
              </a:schemeClr>
            </a:gs>
            <a:gs pos="100000">
              <a:schemeClr val="phClr">
                <a:shade val="94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1840</TotalTime>
  <Application>LibreOffice/25.8.5.2$Linux_X86_64 LibreOffice_project/0a83992ddd0e2b597cee35287e827f1098541bd9</Application>
  <AppVersion>15.0000</AppVersion>
  <Words>1350</Words>
  <Paragraphs>294</Paragraphs>
  <Company>University of Louisville</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2012-02-02T18:41:05Z</dcterms:created>
  <dc:creator>dascot07</dc:creator>
  <dc:description/>
  <dc:language>en-US</dc:language>
  <cp:lastModifiedBy/>
  <dcterms:modified xsi:type="dcterms:W3CDTF">2026-03-02T07:52:29Z</dcterms:modified>
  <cp:revision>93</cp:revision>
  <dc:subject/>
  <dc:title>Slide 1</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vt:i4>
  </property>
  <property fmtid="{D5CDD505-2E9C-101B-9397-08002B2CF9AE}" pid="3" name="PresentationFormat">
    <vt:lpwstr>On-screen Show (4:3)</vt:lpwstr>
  </property>
  <property fmtid="{D5CDD505-2E9C-101B-9397-08002B2CF9AE}" pid="4" name="Slides">
    <vt:i4>32</vt:i4>
  </property>
</Properties>
</file>