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1" r:id="rId3"/>
    <p:sldId id="292" r:id="rId4"/>
    <p:sldId id="293" r:id="rId5"/>
    <p:sldId id="294" r:id="rId6"/>
    <p:sldId id="295" r:id="rId7"/>
    <p:sldId id="278" r:id="rId8"/>
    <p:sldId id="272" r:id="rId9"/>
    <p:sldId id="277" r:id="rId10"/>
    <p:sldId id="280" r:id="rId11"/>
    <p:sldId id="281" r:id="rId12"/>
    <p:sldId id="282" r:id="rId13"/>
    <p:sldId id="283" r:id="rId14"/>
    <p:sldId id="284" r:id="rId15"/>
    <p:sldId id="285" r:id="rId16"/>
    <p:sldId id="286" r:id="rId17"/>
    <p:sldId id="287" r:id="rId18"/>
    <p:sldId id="260" r:id="rId19"/>
    <p:sldId id="276" r:id="rId20"/>
    <p:sldId id="265" r:id="rId21"/>
    <p:sldId id="269" r:id="rId22"/>
    <p:sldId id="297" r:id="rId23"/>
    <p:sldId id="273" r:id="rId24"/>
    <p:sldId id="257" r:id="rId25"/>
    <p:sldId id="261" r:id="rId26"/>
    <p:sldId id="289" r:id="rId27"/>
    <p:sldId id="290" r:id="rId28"/>
    <p:sldId id="262" r:id="rId29"/>
    <p:sldId id="274" r:id="rId30"/>
    <p:sldId id="264" r:id="rId31"/>
    <p:sldId id="266" r:id="rId32"/>
    <p:sldId id="27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7F2ACE-9BD5-447B-B7F3-E2F5763441B1}" v="129" dt="2025-02-24T16:16:45.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David" userId="8a2c31aa-eced-4e99-adf9-7f0c875a39a6" providerId="ADAL" clId="{B27F2ACE-9BD5-447B-B7F3-E2F5763441B1}"/>
    <pc:docChg chg="undo custSel modSld sldOrd">
      <pc:chgData name="Scott, David" userId="8a2c31aa-eced-4e99-adf9-7f0c875a39a6" providerId="ADAL" clId="{B27F2ACE-9BD5-447B-B7F3-E2F5763441B1}" dt="2025-02-24T16:16:49.848" v="993" actId="1036"/>
      <pc:docMkLst>
        <pc:docMk/>
      </pc:docMkLst>
      <pc:sldChg chg="modSp mod">
        <pc:chgData name="Scott, David" userId="8a2c31aa-eced-4e99-adf9-7f0c875a39a6" providerId="ADAL" clId="{B27F2ACE-9BD5-447B-B7F3-E2F5763441B1}" dt="2025-02-12T19:29:22.434" v="33" actId="20577"/>
        <pc:sldMkLst>
          <pc:docMk/>
          <pc:sldMk cId="0" sldId="256"/>
        </pc:sldMkLst>
        <pc:spChg chg="mod">
          <ac:chgData name="Scott, David" userId="8a2c31aa-eced-4e99-adf9-7f0c875a39a6" providerId="ADAL" clId="{B27F2ACE-9BD5-447B-B7F3-E2F5763441B1}" dt="2025-02-12T19:29:22.434" v="33" actId="20577"/>
          <ac:spMkLst>
            <pc:docMk/>
            <pc:sldMk cId="0" sldId="256"/>
            <ac:spMk id="4" creationId="{00000000-0000-0000-0000-000000000000}"/>
          </ac:spMkLst>
        </pc:spChg>
      </pc:sldChg>
      <pc:sldChg chg="addSp delSp modSp mod">
        <pc:chgData name="Scott, David" userId="8a2c31aa-eced-4e99-adf9-7f0c875a39a6" providerId="ADAL" clId="{B27F2ACE-9BD5-447B-B7F3-E2F5763441B1}" dt="2025-02-13T16:54:34.622" v="614" actId="1076"/>
        <pc:sldMkLst>
          <pc:docMk/>
          <pc:sldMk cId="0" sldId="257"/>
        </pc:sldMkLst>
        <pc:cxnChg chg="add mod">
          <ac:chgData name="Scott, David" userId="8a2c31aa-eced-4e99-adf9-7f0c875a39a6" providerId="ADAL" clId="{B27F2ACE-9BD5-447B-B7F3-E2F5763441B1}" dt="2025-02-13T16:54:27.930" v="612" actId="1076"/>
          <ac:cxnSpMkLst>
            <pc:docMk/>
            <pc:sldMk cId="0" sldId="257"/>
            <ac:cxnSpMk id="2" creationId="{4AB5024B-624F-146E-E0D6-E7D324C3362A}"/>
          </ac:cxnSpMkLst>
        </pc:cxnChg>
        <pc:cxnChg chg="add mod">
          <ac:chgData name="Scott, David" userId="8a2c31aa-eced-4e99-adf9-7f0c875a39a6" providerId="ADAL" clId="{B27F2ACE-9BD5-447B-B7F3-E2F5763441B1}" dt="2025-02-13T16:54:34.622" v="614" actId="1076"/>
          <ac:cxnSpMkLst>
            <pc:docMk/>
            <pc:sldMk cId="0" sldId="257"/>
            <ac:cxnSpMk id="3" creationId="{4B323BB9-3D36-F1AB-7A68-42415201DB1F}"/>
          </ac:cxnSpMkLst>
        </pc:cxnChg>
      </pc:sldChg>
      <pc:sldChg chg="addSp delSp modSp mod ord">
        <pc:chgData name="Scott, David" userId="8a2c31aa-eced-4e99-adf9-7f0c875a39a6" providerId="ADAL" clId="{B27F2ACE-9BD5-447B-B7F3-E2F5763441B1}" dt="2025-02-13T16:46:32.370" v="384" actId="1076"/>
        <pc:sldMkLst>
          <pc:docMk/>
          <pc:sldMk cId="0" sldId="260"/>
        </pc:sldMkLst>
        <pc:spChg chg="mod">
          <ac:chgData name="Scott, David" userId="8a2c31aa-eced-4e99-adf9-7f0c875a39a6" providerId="ADAL" clId="{B27F2ACE-9BD5-447B-B7F3-E2F5763441B1}" dt="2025-02-13T16:46:24.061" v="382" actId="113"/>
          <ac:spMkLst>
            <pc:docMk/>
            <pc:sldMk cId="0" sldId="260"/>
            <ac:spMk id="12" creationId="{00000000-0000-0000-0000-000000000000}"/>
          </ac:spMkLst>
        </pc:spChg>
        <pc:cxnChg chg="add mod">
          <ac:chgData name="Scott, David" userId="8a2c31aa-eced-4e99-adf9-7f0c875a39a6" providerId="ADAL" clId="{B27F2ACE-9BD5-447B-B7F3-E2F5763441B1}" dt="2025-02-13T16:46:21.386" v="381" actId="1076"/>
          <ac:cxnSpMkLst>
            <pc:docMk/>
            <pc:sldMk cId="0" sldId="260"/>
            <ac:cxnSpMk id="11" creationId="{52982D35-B7D9-1D09-EE4E-64DD5C553596}"/>
          </ac:cxnSpMkLst>
        </pc:cxnChg>
        <pc:cxnChg chg="add mod">
          <ac:chgData name="Scott, David" userId="8a2c31aa-eced-4e99-adf9-7f0c875a39a6" providerId="ADAL" clId="{B27F2ACE-9BD5-447B-B7F3-E2F5763441B1}" dt="2025-02-13T16:46:32.370" v="384" actId="1076"/>
          <ac:cxnSpMkLst>
            <pc:docMk/>
            <pc:sldMk cId="0" sldId="260"/>
            <ac:cxnSpMk id="13" creationId="{15F632E4-2784-36D7-1435-96548377D751}"/>
          </ac:cxnSpMkLst>
        </pc:cxnChg>
      </pc:sldChg>
      <pc:sldChg chg="addSp delSp modSp mod">
        <pc:chgData name="Scott, David" userId="8a2c31aa-eced-4e99-adf9-7f0c875a39a6" providerId="ADAL" clId="{B27F2ACE-9BD5-447B-B7F3-E2F5763441B1}" dt="2025-02-13T18:20:32.540" v="721" actId="255"/>
        <pc:sldMkLst>
          <pc:docMk/>
          <pc:sldMk cId="0" sldId="261"/>
        </pc:sldMkLst>
        <pc:spChg chg="mod">
          <ac:chgData name="Scott, David" userId="8a2c31aa-eced-4e99-adf9-7f0c875a39a6" providerId="ADAL" clId="{B27F2ACE-9BD5-447B-B7F3-E2F5763441B1}" dt="2025-02-13T18:20:32.540" v="721" actId="255"/>
          <ac:spMkLst>
            <pc:docMk/>
            <pc:sldMk cId="0" sldId="261"/>
            <ac:spMk id="2" creationId="{00000000-0000-0000-0000-000000000000}"/>
          </ac:spMkLst>
        </pc:spChg>
        <pc:cxnChg chg="add mod">
          <ac:chgData name="Scott, David" userId="8a2c31aa-eced-4e99-adf9-7f0c875a39a6" providerId="ADAL" clId="{B27F2ACE-9BD5-447B-B7F3-E2F5763441B1}" dt="2025-02-13T16:55:00.165" v="622" actId="1076"/>
          <ac:cxnSpMkLst>
            <pc:docMk/>
            <pc:sldMk cId="0" sldId="261"/>
            <ac:cxnSpMk id="3" creationId="{0BB476D6-84AE-B38D-3683-0F09CD0C2A63}"/>
          </ac:cxnSpMkLst>
        </pc:cxnChg>
        <pc:cxnChg chg="add mod">
          <ac:chgData name="Scott, David" userId="8a2c31aa-eced-4e99-adf9-7f0c875a39a6" providerId="ADAL" clId="{B27F2ACE-9BD5-447B-B7F3-E2F5763441B1}" dt="2025-02-13T16:54:54.607" v="621" actId="1076"/>
          <ac:cxnSpMkLst>
            <pc:docMk/>
            <pc:sldMk cId="0" sldId="261"/>
            <ac:cxnSpMk id="15" creationId="{30FE36E5-C4F8-EB4A-EA59-6ECFEC767AC8}"/>
          </ac:cxnSpMkLst>
        </pc:cxnChg>
      </pc:sldChg>
      <pc:sldChg chg="addSp delSp modSp mod">
        <pc:chgData name="Scott, David" userId="8a2c31aa-eced-4e99-adf9-7f0c875a39a6" providerId="ADAL" clId="{B27F2ACE-9BD5-447B-B7F3-E2F5763441B1}" dt="2025-02-24T16:09:10.580" v="940" actId="20577"/>
        <pc:sldMkLst>
          <pc:docMk/>
          <pc:sldMk cId="0" sldId="262"/>
        </pc:sldMkLst>
        <pc:spChg chg="mod">
          <ac:chgData name="Scott, David" userId="8a2c31aa-eced-4e99-adf9-7f0c875a39a6" providerId="ADAL" clId="{B27F2ACE-9BD5-447B-B7F3-E2F5763441B1}" dt="2025-02-24T16:09:10.580" v="940" actId="20577"/>
          <ac:spMkLst>
            <pc:docMk/>
            <pc:sldMk cId="0" sldId="262"/>
            <ac:spMk id="2" creationId="{00000000-0000-0000-0000-000000000000}"/>
          </ac:spMkLst>
        </pc:spChg>
        <pc:spChg chg="add mod">
          <ac:chgData name="Scott, David" userId="8a2c31aa-eced-4e99-adf9-7f0c875a39a6" providerId="ADAL" clId="{B27F2ACE-9BD5-447B-B7F3-E2F5763441B1}" dt="2025-02-24T16:08:22.221" v="910" actId="14100"/>
          <ac:spMkLst>
            <pc:docMk/>
            <pc:sldMk cId="0" sldId="262"/>
            <ac:spMk id="5" creationId="{543A62E7-28C3-6D13-0848-8A6B65C924EC}"/>
          </ac:spMkLst>
        </pc:spChg>
        <pc:spChg chg="add mod">
          <ac:chgData name="Scott, David" userId="8a2c31aa-eced-4e99-adf9-7f0c875a39a6" providerId="ADAL" clId="{B27F2ACE-9BD5-447B-B7F3-E2F5763441B1}" dt="2025-02-24T16:08:41.938" v="914" actId="14100"/>
          <ac:spMkLst>
            <pc:docMk/>
            <pc:sldMk cId="0" sldId="262"/>
            <ac:spMk id="6" creationId="{5A05DABF-AFA6-839D-C2CE-E0E48E2AD710}"/>
          </ac:spMkLst>
        </pc:spChg>
        <pc:picChg chg="mod">
          <ac:chgData name="Scott, David" userId="8a2c31aa-eced-4e99-adf9-7f0c875a39a6" providerId="ADAL" clId="{B27F2ACE-9BD5-447B-B7F3-E2F5763441B1}" dt="2025-02-24T16:08:45.696" v="917" actId="1037"/>
          <ac:picMkLst>
            <pc:docMk/>
            <pc:sldMk cId="0" sldId="262"/>
            <ac:picMk id="9222" creationId="{297D5D33-E44D-4BE0-A850-4B4C3EB269F9}"/>
          </ac:picMkLst>
        </pc:picChg>
        <pc:cxnChg chg="add mod">
          <ac:chgData name="Scott, David" userId="8a2c31aa-eced-4e99-adf9-7f0c875a39a6" providerId="ADAL" clId="{B27F2ACE-9BD5-447B-B7F3-E2F5763441B1}" dt="2025-02-13T18:21:04.953" v="727"/>
          <ac:cxnSpMkLst>
            <pc:docMk/>
            <pc:sldMk cId="0" sldId="262"/>
            <ac:cxnSpMk id="3" creationId="{271F23FD-1173-9B93-0D5E-49791308A3E1}"/>
          </ac:cxnSpMkLst>
        </pc:cxnChg>
        <pc:cxnChg chg="add mod">
          <ac:chgData name="Scott, David" userId="8a2c31aa-eced-4e99-adf9-7f0c875a39a6" providerId="ADAL" clId="{B27F2ACE-9BD5-447B-B7F3-E2F5763441B1}" dt="2025-02-13T18:21:11.054" v="728" actId="1076"/>
          <ac:cxnSpMkLst>
            <pc:docMk/>
            <pc:sldMk cId="0" sldId="262"/>
            <ac:cxnSpMk id="4" creationId="{84C67571-4330-E454-5672-6B26DE646AD2}"/>
          </ac:cxnSpMkLst>
        </pc:cxnChg>
      </pc:sldChg>
      <pc:sldChg chg="addSp delSp modSp mod">
        <pc:chgData name="Scott, David" userId="8a2c31aa-eced-4e99-adf9-7f0c875a39a6" providerId="ADAL" clId="{B27F2ACE-9BD5-447B-B7F3-E2F5763441B1}" dt="2025-02-24T16:12:22.186" v="972" actId="1076"/>
        <pc:sldMkLst>
          <pc:docMk/>
          <pc:sldMk cId="0" sldId="264"/>
        </pc:sldMkLst>
        <pc:spChg chg="mod">
          <ac:chgData name="Scott, David" userId="8a2c31aa-eced-4e99-adf9-7f0c875a39a6" providerId="ADAL" clId="{B27F2ACE-9BD5-447B-B7F3-E2F5763441B1}" dt="2025-02-24T16:12:18.609" v="971" actId="20577"/>
          <ac:spMkLst>
            <pc:docMk/>
            <pc:sldMk cId="0" sldId="264"/>
            <ac:spMk id="2" creationId="{00000000-0000-0000-0000-000000000000}"/>
          </ac:spMkLst>
        </pc:spChg>
        <pc:spChg chg="add mod">
          <ac:chgData name="Scott, David" userId="8a2c31aa-eced-4e99-adf9-7f0c875a39a6" providerId="ADAL" clId="{B27F2ACE-9BD5-447B-B7F3-E2F5763441B1}" dt="2025-02-24T16:11:43.415" v="963" actId="14100"/>
          <ac:spMkLst>
            <pc:docMk/>
            <pc:sldMk cId="0" sldId="264"/>
            <ac:spMk id="5" creationId="{F9308DC4-FF63-4F36-39A3-CEF0F8C4263C}"/>
          </ac:spMkLst>
        </pc:spChg>
        <pc:spChg chg="add mod">
          <ac:chgData name="Scott, David" userId="8a2c31aa-eced-4e99-adf9-7f0c875a39a6" providerId="ADAL" clId="{B27F2ACE-9BD5-447B-B7F3-E2F5763441B1}" dt="2025-02-24T16:11:58.614" v="968" actId="14100"/>
          <ac:spMkLst>
            <pc:docMk/>
            <pc:sldMk cId="0" sldId="264"/>
            <ac:spMk id="9" creationId="{C4100CC0-A7EC-9C2D-F428-A430E6EFD2DC}"/>
          </ac:spMkLst>
        </pc:spChg>
        <pc:cxnChg chg="add mod">
          <ac:chgData name="Scott, David" userId="8a2c31aa-eced-4e99-adf9-7f0c875a39a6" providerId="ADAL" clId="{B27F2ACE-9BD5-447B-B7F3-E2F5763441B1}" dt="2025-02-13T18:22:10.462" v="739"/>
          <ac:cxnSpMkLst>
            <pc:docMk/>
            <pc:sldMk cId="0" sldId="264"/>
            <ac:cxnSpMk id="3" creationId="{D4CEE15E-23DC-1CC8-18DA-291DE4471F2C}"/>
          </ac:cxnSpMkLst>
        </pc:cxnChg>
        <pc:cxnChg chg="add mod">
          <ac:chgData name="Scott, David" userId="8a2c31aa-eced-4e99-adf9-7f0c875a39a6" providerId="ADAL" clId="{B27F2ACE-9BD5-447B-B7F3-E2F5763441B1}" dt="2025-02-24T16:10:40.253" v="945"/>
          <ac:cxnSpMkLst>
            <pc:docMk/>
            <pc:sldMk cId="0" sldId="264"/>
            <ac:cxnSpMk id="4" creationId="{C84D88F7-5A5C-B713-4071-6BBD974CD88F}"/>
          </ac:cxnSpMkLst>
        </pc:cxnChg>
        <pc:cxnChg chg="add mod">
          <ac:chgData name="Scott, David" userId="8a2c31aa-eced-4e99-adf9-7f0c875a39a6" providerId="ADAL" clId="{B27F2ACE-9BD5-447B-B7F3-E2F5763441B1}" dt="2025-02-24T16:12:22.186" v="972" actId="1076"/>
          <ac:cxnSpMkLst>
            <pc:docMk/>
            <pc:sldMk cId="0" sldId="264"/>
            <ac:cxnSpMk id="6" creationId="{327ACA0A-84C6-34A5-CFCF-E4AE321E2D1D}"/>
          </ac:cxnSpMkLst>
        </pc:cxnChg>
        <pc:cxnChg chg="add mod">
          <ac:chgData name="Scott, David" userId="8a2c31aa-eced-4e99-adf9-7f0c875a39a6" providerId="ADAL" clId="{B27F2ACE-9BD5-447B-B7F3-E2F5763441B1}" dt="2025-02-13T18:22:23.312" v="742" actId="1076"/>
          <ac:cxnSpMkLst>
            <pc:docMk/>
            <pc:sldMk cId="0" sldId="264"/>
            <ac:cxnSpMk id="8" creationId="{E069992F-E813-A566-B5D3-BF8140B5C490}"/>
          </ac:cxnSpMkLst>
        </pc:cxnChg>
      </pc:sldChg>
      <pc:sldChg chg="addSp delSp modSp mod">
        <pc:chgData name="Scott, David" userId="8a2c31aa-eced-4e99-adf9-7f0c875a39a6" providerId="ADAL" clId="{B27F2ACE-9BD5-447B-B7F3-E2F5763441B1}" dt="2025-02-13T16:49:25.729" v="411" actId="1076"/>
        <pc:sldMkLst>
          <pc:docMk/>
          <pc:sldMk cId="0" sldId="265"/>
        </pc:sldMkLst>
        <pc:spChg chg="mod">
          <ac:chgData name="Scott, David" userId="8a2c31aa-eced-4e99-adf9-7f0c875a39a6" providerId="ADAL" clId="{B27F2ACE-9BD5-447B-B7F3-E2F5763441B1}" dt="2025-02-13T16:49:25.729" v="411" actId="1076"/>
          <ac:spMkLst>
            <pc:docMk/>
            <pc:sldMk cId="0" sldId="265"/>
            <ac:spMk id="9" creationId="{00000000-0000-0000-0000-000000000000}"/>
          </ac:spMkLst>
        </pc:spChg>
        <pc:cxnChg chg="add mod">
          <ac:chgData name="Scott, David" userId="8a2c31aa-eced-4e99-adf9-7f0c875a39a6" providerId="ADAL" clId="{B27F2ACE-9BD5-447B-B7F3-E2F5763441B1}" dt="2025-02-13T16:49:11.505" v="407" actId="1076"/>
          <ac:cxnSpMkLst>
            <pc:docMk/>
            <pc:sldMk cId="0" sldId="265"/>
            <ac:cxnSpMk id="12" creationId="{2E54973D-4746-F108-A319-06D38086FCF6}"/>
          </ac:cxnSpMkLst>
        </pc:cxnChg>
        <pc:cxnChg chg="add mod">
          <ac:chgData name="Scott, David" userId="8a2c31aa-eced-4e99-adf9-7f0c875a39a6" providerId="ADAL" clId="{B27F2ACE-9BD5-447B-B7F3-E2F5763441B1}" dt="2025-02-13T16:49:22.441" v="410" actId="1076"/>
          <ac:cxnSpMkLst>
            <pc:docMk/>
            <pc:sldMk cId="0" sldId="265"/>
            <ac:cxnSpMk id="13" creationId="{1769B933-16A8-30AF-DA31-724B2D3834A4}"/>
          </ac:cxnSpMkLst>
        </pc:cxnChg>
      </pc:sldChg>
      <pc:sldChg chg="addSp modSp mod">
        <pc:chgData name="Scott, David" userId="8a2c31aa-eced-4e99-adf9-7f0c875a39a6" providerId="ADAL" clId="{B27F2ACE-9BD5-447B-B7F3-E2F5763441B1}" dt="2025-02-13T18:25:02.705" v="804" actId="1035"/>
        <pc:sldMkLst>
          <pc:docMk/>
          <pc:sldMk cId="0" sldId="266"/>
        </pc:sldMkLst>
        <pc:spChg chg="mod">
          <ac:chgData name="Scott, David" userId="8a2c31aa-eced-4e99-adf9-7f0c875a39a6" providerId="ADAL" clId="{B27F2ACE-9BD5-447B-B7F3-E2F5763441B1}" dt="2025-02-13T18:23:31.146" v="748" actId="1076"/>
          <ac:spMkLst>
            <pc:docMk/>
            <pc:sldMk cId="0" sldId="266"/>
            <ac:spMk id="3" creationId="{00000000-0000-0000-0000-000000000000}"/>
          </ac:spMkLst>
        </pc:spChg>
        <pc:cxnChg chg="add mod">
          <ac:chgData name="Scott, David" userId="8a2c31aa-eced-4e99-adf9-7f0c875a39a6" providerId="ADAL" clId="{B27F2ACE-9BD5-447B-B7F3-E2F5763441B1}" dt="2025-02-13T18:25:02.705" v="804" actId="1035"/>
          <ac:cxnSpMkLst>
            <pc:docMk/>
            <pc:sldMk cId="0" sldId="266"/>
            <ac:cxnSpMk id="10" creationId="{FB0D5AB0-F884-C942-997C-6B8028EC2C85}"/>
          </ac:cxnSpMkLst>
        </pc:cxnChg>
        <pc:cxnChg chg="add mod">
          <ac:chgData name="Scott, David" userId="8a2c31aa-eced-4e99-adf9-7f0c875a39a6" providerId="ADAL" clId="{B27F2ACE-9BD5-447B-B7F3-E2F5763441B1}" dt="2025-02-13T18:23:25.331" v="747" actId="1076"/>
          <ac:cxnSpMkLst>
            <pc:docMk/>
            <pc:sldMk cId="0" sldId="266"/>
            <ac:cxnSpMk id="11" creationId="{2E1686EA-CCC6-C215-937E-FC8E7CBB0289}"/>
          </ac:cxnSpMkLst>
        </pc:cxnChg>
      </pc:sldChg>
      <pc:sldChg chg="addSp delSp modSp mod">
        <pc:chgData name="Scott, David" userId="8a2c31aa-eced-4e99-adf9-7f0c875a39a6" providerId="ADAL" clId="{B27F2ACE-9BD5-447B-B7F3-E2F5763441B1}" dt="2025-02-24T16:04:02.939" v="830" actId="1076"/>
        <pc:sldMkLst>
          <pc:docMk/>
          <pc:sldMk cId="0" sldId="269"/>
        </pc:sldMkLst>
        <pc:spChg chg="mod">
          <ac:chgData name="Scott, David" userId="8a2c31aa-eced-4e99-adf9-7f0c875a39a6" providerId="ADAL" clId="{B27F2ACE-9BD5-447B-B7F3-E2F5763441B1}" dt="2025-02-13T16:51:11.033" v="500" actId="1076"/>
          <ac:spMkLst>
            <pc:docMk/>
            <pc:sldMk cId="0" sldId="269"/>
            <ac:spMk id="5" creationId="{00000000-0000-0000-0000-000000000000}"/>
          </ac:spMkLst>
        </pc:spChg>
        <pc:spChg chg="mod">
          <ac:chgData name="Scott, David" userId="8a2c31aa-eced-4e99-adf9-7f0c875a39a6" providerId="ADAL" clId="{B27F2ACE-9BD5-447B-B7F3-E2F5763441B1}" dt="2025-02-24T16:04:02.939" v="830" actId="1076"/>
          <ac:spMkLst>
            <pc:docMk/>
            <pc:sldMk cId="0" sldId="269"/>
            <ac:spMk id="6" creationId="{00000000-0000-0000-0000-000000000000}"/>
          </ac:spMkLst>
        </pc:spChg>
        <pc:spChg chg="mod">
          <ac:chgData name="Scott, David" userId="8a2c31aa-eced-4e99-adf9-7f0c875a39a6" providerId="ADAL" clId="{B27F2ACE-9BD5-447B-B7F3-E2F5763441B1}" dt="2025-02-24T16:03:41.632" v="823" actId="20577"/>
          <ac:spMkLst>
            <pc:docMk/>
            <pc:sldMk cId="0" sldId="269"/>
            <ac:spMk id="12" creationId="{4863ED86-7E95-4129-95EA-57A2CA08854B}"/>
          </ac:spMkLst>
        </pc:spChg>
        <pc:picChg chg="add mod">
          <ac:chgData name="Scott, David" userId="8a2c31aa-eced-4e99-adf9-7f0c875a39a6" providerId="ADAL" clId="{B27F2ACE-9BD5-447B-B7F3-E2F5763441B1}" dt="2025-02-13T16:48:41.321" v="401" actId="14100"/>
          <ac:picMkLst>
            <pc:docMk/>
            <pc:sldMk cId="0" sldId="269"/>
            <ac:picMk id="2" creationId="{A0889ACF-C7B8-4AC8-92A8-F58FD7B54ED7}"/>
          </ac:picMkLst>
        </pc:picChg>
        <pc:cxnChg chg="add mod">
          <ac:chgData name="Scott, David" userId="8a2c31aa-eced-4e99-adf9-7f0c875a39a6" providerId="ADAL" clId="{B27F2ACE-9BD5-447B-B7F3-E2F5763441B1}" dt="2025-02-13T16:49:33.177" v="413" actId="1076"/>
          <ac:cxnSpMkLst>
            <pc:docMk/>
            <pc:sldMk cId="0" sldId="269"/>
            <ac:cxnSpMk id="3" creationId="{81881CDC-F219-BD50-98CF-C4D42FC8E7BD}"/>
          </ac:cxnSpMkLst>
        </pc:cxnChg>
        <pc:cxnChg chg="add mod">
          <ac:chgData name="Scott, David" userId="8a2c31aa-eced-4e99-adf9-7f0c875a39a6" providerId="ADAL" clId="{B27F2ACE-9BD5-447B-B7F3-E2F5763441B1}" dt="2025-02-13T16:49:44.961" v="416" actId="1076"/>
          <ac:cxnSpMkLst>
            <pc:docMk/>
            <pc:sldMk cId="0" sldId="269"/>
            <ac:cxnSpMk id="4" creationId="{6370E8C8-ADE5-9795-F1A1-B718ABF209EE}"/>
          </ac:cxnSpMkLst>
        </pc:cxnChg>
      </pc:sldChg>
      <pc:sldChg chg="addSp delSp modSp mod">
        <pc:chgData name="Scott, David" userId="8a2c31aa-eced-4e99-adf9-7f0c875a39a6" providerId="ADAL" clId="{B27F2ACE-9BD5-447B-B7F3-E2F5763441B1}" dt="2025-02-13T16:38:25.081" v="254" actId="20577"/>
        <pc:sldMkLst>
          <pc:docMk/>
          <pc:sldMk cId="0" sldId="272"/>
        </pc:sldMkLst>
        <pc:spChg chg="mod">
          <ac:chgData name="Scott, David" userId="8a2c31aa-eced-4e99-adf9-7f0c875a39a6" providerId="ADAL" clId="{B27F2ACE-9BD5-447B-B7F3-E2F5763441B1}" dt="2025-02-13T16:38:25.081" v="254" actId="20577"/>
          <ac:spMkLst>
            <pc:docMk/>
            <pc:sldMk cId="0" sldId="272"/>
            <ac:spMk id="2" creationId="{00000000-0000-0000-0000-000000000000}"/>
          </ac:spMkLst>
        </pc:spChg>
        <pc:cxnChg chg="add mod">
          <ac:chgData name="Scott, David" userId="8a2c31aa-eced-4e99-adf9-7f0c875a39a6" providerId="ADAL" clId="{B27F2ACE-9BD5-447B-B7F3-E2F5763441B1}" dt="2025-02-13T16:37:37.910" v="234"/>
          <ac:cxnSpMkLst>
            <pc:docMk/>
            <pc:sldMk cId="0" sldId="272"/>
            <ac:cxnSpMk id="3" creationId="{83169CCF-08A1-E9F9-9635-A3444F78DBE0}"/>
          </ac:cxnSpMkLst>
        </pc:cxnChg>
      </pc:sldChg>
      <pc:sldChg chg="addSp delSp modSp mod">
        <pc:chgData name="Scott, David" userId="8a2c31aa-eced-4e99-adf9-7f0c875a39a6" providerId="ADAL" clId="{B27F2ACE-9BD5-447B-B7F3-E2F5763441B1}" dt="2025-02-24T16:10:20.108" v="944" actId="1076"/>
        <pc:sldMkLst>
          <pc:docMk/>
          <pc:sldMk cId="0" sldId="274"/>
        </pc:sldMkLst>
        <pc:spChg chg="mod">
          <ac:chgData name="Scott, David" userId="8a2c31aa-eced-4e99-adf9-7f0c875a39a6" providerId="ADAL" clId="{B27F2ACE-9BD5-447B-B7F3-E2F5763441B1}" dt="2025-02-24T16:09:34.278" v="942"/>
          <ac:spMkLst>
            <pc:docMk/>
            <pc:sldMk cId="0" sldId="274"/>
            <ac:spMk id="2" creationId="{00000000-0000-0000-0000-000000000000}"/>
          </ac:spMkLst>
        </pc:spChg>
        <pc:spChg chg="mod">
          <ac:chgData name="Scott, David" userId="8a2c31aa-eced-4e99-adf9-7f0c875a39a6" providerId="ADAL" clId="{B27F2ACE-9BD5-447B-B7F3-E2F5763441B1}" dt="2025-02-24T16:09:34.278" v="942"/>
          <ac:spMkLst>
            <pc:docMk/>
            <pc:sldMk cId="0" sldId="274"/>
            <ac:spMk id="3" creationId="{00000000-0000-0000-0000-000000000000}"/>
          </ac:spMkLst>
        </pc:spChg>
        <pc:picChg chg="mod">
          <ac:chgData name="Scott, David" userId="8a2c31aa-eced-4e99-adf9-7f0c875a39a6" providerId="ADAL" clId="{B27F2ACE-9BD5-447B-B7F3-E2F5763441B1}" dt="2025-02-24T16:09:34.278" v="942"/>
          <ac:picMkLst>
            <pc:docMk/>
            <pc:sldMk cId="0" sldId="274"/>
            <ac:picMk id="4" creationId="{00000000-0000-0000-0000-000000000000}"/>
          </ac:picMkLst>
        </pc:picChg>
        <pc:picChg chg="mod">
          <ac:chgData name="Scott, David" userId="8a2c31aa-eced-4e99-adf9-7f0c875a39a6" providerId="ADAL" clId="{B27F2ACE-9BD5-447B-B7F3-E2F5763441B1}" dt="2025-02-24T16:09:34.278" v="942"/>
          <ac:picMkLst>
            <pc:docMk/>
            <pc:sldMk cId="0" sldId="274"/>
            <ac:picMk id="5" creationId="{00000000-0000-0000-0000-000000000000}"/>
          </ac:picMkLst>
        </pc:picChg>
        <pc:picChg chg="mod">
          <ac:chgData name="Scott, David" userId="8a2c31aa-eced-4e99-adf9-7f0c875a39a6" providerId="ADAL" clId="{B27F2ACE-9BD5-447B-B7F3-E2F5763441B1}" dt="2025-02-24T16:09:34.278" v="942"/>
          <ac:picMkLst>
            <pc:docMk/>
            <pc:sldMk cId="0" sldId="274"/>
            <ac:picMk id="6" creationId="{00000000-0000-0000-0000-000000000000}"/>
          </ac:picMkLst>
        </pc:picChg>
        <pc:picChg chg="mod">
          <ac:chgData name="Scott, David" userId="8a2c31aa-eced-4e99-adf9-7f0c875a39a6" providerId="ADAL" clId="{B27F2ACE-9BD5-447B-B7F3-E2F5763441B1}" dt="2025-02-24T16:09:34.278" v="942"/>
          <ac:picMkLst>
            <pc:docMk/>
            <pc:sldMk cId="0" sldId="274"/>
            <ac:picMk id="7" creationId="{00000000-0000-0000-0000-000000000000}"/>
          </ac:picMkLst>
        </pc:picChg>
        <pc:cxnChg chg="add mod">
          <ac:chgData name="Scott, David" userId="8a2c31aa-eced-4e99-adf9-7f0c875a39a6" providerId="ADAL" clId="{B27F2ACE-9BD5-447B-B7F3-E2F5763441B1}" dt="2025-02-24T16:10:20.108" v="944" actId="1076"/>
          <ac:cxnSpMkLst>
            <pc:docMk/>
            <pc:sldMk cId="0" sldId="274"/>
            <ac:cxnSpMk id="8" creationId="{2263CCEA-4809-0416-36D2-7EEF4A0735E4}"/>
          </ac:cxnSpMkLst>
        </pc:cxnChg>
        <pc:cxnChg chg="add mod">
          <ac:chgData name="Scott, David" userId="8a2c31aa-eced-4e99-adf9-7f0c875a39a6" providerId="ADAL" clId="{B27F2ACE-9BD5-447B-B7F3-E2F5763441B1}" dt="2025-02-24T16:09:34.278" v="942"/>
          <ac:cxnSpMkLst>
            <pc:docMk/>
            <pc:sldMk cId="0" sldId="274"/>
            <ac:cxnSpMk id="9" creationId="{3CAE5DE9-33A8-A921-3AA6-C1B6BEAD2E15}"/>
          </ac:cxnSpMkLst>
        </pc:cxnChg>
        <pc:cxnChg chg="add mod">
          <ac:chgData name="Scott, David" userId="8a2c31aa-eced-4e99-adf9-7f0c875a39a6" providerId="ADAL" clId="{B27F2ACE-9BD5-447B-B7F3-E2F5763441B1}" dt="2025-02-24T16:09:34.278" v="942"/>
          <ac:cxnSpMkLst>
            <pc:docMk/>
            <pc:sldMk cId="0" sldId="274"/>
            <ac:cxnSpMk id="10" creationId="{358A2F76-82FB-8221-EB09-3AE95033EE06}"/>
          </ac:cxnSpMkLst>
        </pc:cxnChg>
      </pc:sldChg>
      <pc:sldChg chg="addSp delSp modSp mod ord">
        <pc:chgData name="Scott, David" userId="8a2c31aa-eced-4e99-adf9-7f0c875a39a6" providerId="ADAL" clId="{B27F2ACE-9BD5-447B-B7F3-E2F5763441B1}" dt="2025-02-13T16:47:09.947" v="396" actId="5793"/>
        <pc:sldMkLst>
          <pc:docMk/>
          <pc:sldMk cId="0" sldId="276"/>
        </pc:sldMkLst>
        <pc:spChg chg="mod">
          <ac:chgData name="Scott, David" userId="8a2c31aa-eced-4e99-adf9-7f0c875a39a6" providerId="ADAL" clId="{B27F2ACE-9BD5-447B-B7F3-E2F5763441B1}" dt="2025-02-13T16:47:09.947" v="396" actId="5793"/>
          <ac:spMkLst>
            <pc:docMk/>
            <pc:sldMk cId="0" sldId="276"/>
            <ac:spMk id="9" creationId="{00000000-0000-0000-0000-000000000000}"/>
          </ac:spMkLst>
        </pc:spChg>
        <pc:cxnChg chg="add mod">
          <ac:chgData name="Scott, David" userId="8a2c31aa-eced-4e99-adf9-7f0c875a39a6" providerId="ADAL" clId="{B27F2ACE-9BD5-447B-B7F3-E2F5763441B1}" dt="2025-02-13T16:47:00.746" v="393" actId="1076"/>
          <ac:cxnSpMkLst>
            <pc:docMk/>
            <pc:sldMk cId="0" sldId="276"/>
            <ac:cxnSpMk id="10" creationId="{335711CD-C172-595A-8647-26DA290E2074}"/>
          </ac:cxnSpMkLst>
        </pc:cxnChg>
        <pc:cxnChg chg="add mod">
          <ac:chgData name="Scott, David" userId="8a2c31aa-eced-4e99-adf9-7f0c875a39a6" providerId="ADAL" clId="{B27F2ACE-9BD5-447B-B7F3-E2F5763441B1}" dt="2025-02-13T16:46:57.400" v="392" actId="1076"/>
          <ac:cxnSpMkLst>
            <pc:docMk/>
            <pc:sldMk cId="0" sldId="276"/>
            <ac:cxnSpMk id="11" creationId="{B47E1A01-403A-26EC-A9F5-CCA4F146F428}"/>
          </ac:cxnSpMkLst>
        </pc:cxnChg>
      </pc:sldChg>
      <pc:sldChg chg="addSp delSp modSp mod">
        <pc:chgData name="Scott, David" userId="8a2c31aa-eced-4e99-adf9-7f0c875a39a6" providerId="ADAL" clId="{B27F2ACE-9BD5-447B-B7F3-E2F5763441B1}" dt="2025-02-13T16:40:15.398" v="267" actId="1076"/>
        <pc:sldMkLst>
          <pc:docMk/>
          <pc:sldMk cId="0" sldId="277"/>
        </pc:sldMkLst>
        <pc:spChg chg="mod">
          <ac:chgData name="Scott, David" userId="8a2c31aa-eced-4e99-adf9-7f0c875a39a6" providerId="ADAL" clId="{B27F2ACE-9BD5-447B-B7F3-E2F5763441B1}" dt="2025-02-12T19:31:39.026" v="42" actId="20577"/>
          <ac:spMkLst>
            <pc:docMk/>
            <pc:sldMk cId="0" sldId="277"/>
            <ac:spMk id="3" creationId="{00000000-0000-0000-0000-000000000000}"/>
          </ac:spMkLst>
        </pc:spChg>
        <pc:cxnChg chg="add mod">
          <ac:chgData name="Scott, David" userId="8a2c31aa-eced-4e99-adf9-7f0c875a39a6" providerId="ADAL" clId="{B27F2ACE-9BD5-447B-B7F3-E2F5763441B1}" dt="2025-02-13T16:38:49.323" v="261" actId="1035"/>
          <ac:cxnSpMkLst>
            <pc:docMk/>
            <pc:sldMk cId="0" sldId="277"/>
            <ac:cxnSpMk id="2" creationId="{3FFCF955-E64F-0534-4233-8A5E9F47746E}"/>
          </ac:cxnSpMkLst>
        </pc:cxnChg>
        <pc:cxnChg chg="add mod">
          <ac:chgData name="Scott, David" userId="8a2c31aa-eced-4e99-adf9-7f0c875a39a6" providerId="ADAL" clId="{B27F2ACE-9BD5-447B-B7F3-E2F5763441B1}" dt="2025-02-13T16:39:54.730" v="265" actId="1076"/>
          <ac:cxnSpMkLst>
            <pc:docMk/>
            <pc:sldMk cId="0" sldId="277"/>
            <ac:cxnSpMk id="11" creationId="{760F1701-8CE7-289A-098D-FE1BBEF02C00}"/>
          </ac:cxnSpMkLst>
        </pc:cxnChg>
        <pc:cxnChg chg="add mod">
          <ac:chgData name="Scott, David" userId="8a2c31aa-eced-4e99-adf9-7f0c875a39a6" providerId="ADAL" clId="{B27F2ACE-9BD5-447B-B7F3-E2F5763441B1}" dt="2025-02-13T16:40:15.398" v="267" actId="1076"/>
          <ac:cxnSpMkLst>
            <pc:docMk/>
            <pc:sldMk cId="0" sldId="277"/>
            <ac:cxnSpMk id="12" creationId="{33BD2482-0872-2B83-F095-FFE6F5D8C8E4}"/>
          </ac:cxnSpMkLst>
        </pc:cxnChg>
      </pc:sldChg>
      <pc:sldChg chg="addSp delSp modSp mod">
        <pc:chgData name="Scott, David" userId="8a2c31aa-eced-4e99-adf9-7f0c875a39a6" providerId="ADAL" clId="{B27F2ACE-9BD5-447B-B7F3-E2F5763441B1}" dt="2025-02-24T14:53:54.847" v="809" actId="1076"/>
        <pc:sldMkLst>
          <pc:docMk/>
          <pc:sldMk cId="0" sldId="278"/>
        </pc:sldMkLst>
        <pc:spChg chg="mod">
          <ac:chgData name="Scott, David" userId="8a2c31aa-eced-4e99-adf9-7f0c875a39a6" providerId="ADAL" clId="{B27F2ACE-9BD5-447B-B7F3-E2F5763441B1}" dt="2025-02-24T14:53:54.847" v="809" actId="1076"/>
          <ac:spMkLst>
            <pc:docMk/>
            <pc:sldMk cId="0" sldId="278"/>
            <ac:spMk id="7" creationId="{629CF3A0-1C83-42E4-B11D-65959392B109}"/>
          </ac:spMkLst>
        </pc:spChg>
        <pc:picChg chg="mod">
          <ac:chgData name="Scott, David" userId="8a2c31aa-eced-4e99-adf9-7f0c875a39a6" providerId="ADAL" clId="{B27F2ACE-9BD5-447B-B7F3-E2F5763441B1}" dt="2025-02-24T14:53:52.304" v="808" actId="1076"/>
          <ac:picMkLst>
            <pc:docMk/>
            <pc:sldMk cId="0" sldId="278"/>
            <ac:picMk id="3" creationId="{00000000-0000-0000-0000-000000000000}"/>
          </ac:picMkLst>
        </pc:picChg>
        <pc:cxnChg chg="add mod">
          <ac:chgData name="Scott, David" userId="8a2c31aa-eced-4e99-adf9-7f0c875a39a6" providerId="ADAL" clId="{B27F2ACE-9BD5-447B-B7F3-E2F5763441B1}" dt="2025-02-13T16:37:18.357" v="229" actId="1076"/>
          <ac:cxnSpMkLst>
            <pc:docMk/>
            <pc:sldMk cId="0" sldId="278"/>
            <ac:cxnSpMk id="6" creationId="{6AE32DB1-23AE-CEFF-6D25-C4C096E39BC9}"/>
          </ac:cxnSpMkLst>
        </pc:cxnChg>
        <pc:cxnChg chg="add mod">
          <ac:chgData name="Scott, David" userId="8a2c31aa-eced-4e99-adf9-7f0c875a39a6" providerId="ADAL" clId="{B27F2ACE-9BD5-447B-B7F3-E2F5763441B1}" dt="2025-02-13T16:37:32.607" v="232" actId="1076"/>
          <ac:cxnSpMkLst>
            <pc:docMk/>
            <pc:sldMk cId="0" sldId="278"/>
            <ac:cxnSpMk id="8" creationId="{C2B5F640-17CB-3316-32D0-DF396E877020}"/>
          </ac:cxnSpMkLst>
        </pc:cxnChg>
      </pc:sldChg>
      <pc:sldChg chg="addSp delSp modSp mod">
        <pc:chgData name="Scott, David" userId="8a2c31aa-eced-4e99-adf9-7f0c875a39a6" providerId="ADAL" clId="{B27F2ACE-9BD5-447B-B7F3-E2F5763441B1}" dt="2025-02-24T16:16:49.848" v="993" actId="1036"/>
        <pc:sldMkLst>
          <pc:docMk/>
          <pc:sldMk cId="0" sldId="279"/>
        </pc:sldMkLst>
        <pc:spChg chg="mod">
          <ac:chgData name="Scott, David" userId="8a2c31aa-eced-4e99-adf9-7f0c875a39a6" providerId="ADAL" clId="{B27F2ACE-9BD5-447B-B7F3-E2F5763441B1}" dt="2025-02-24T16:16:45.722" v="991" actId="20577"/>
          <ac:spMkLst>
            <pc:docMk/>
            <pc:sldMk cId="0" sldId="279"/>
            <ac:spMk id="3" creationId="{00000000-0000-0000-0000-000000000000}"/>
          </ac:spMkLst>
        </pc:spChg>
        <pc:spChg chg="add mod ord">
          <ac:chgData name="Scott, David" userId="8a2c31aa-eced-4e99-adf9-7f0c875a39a6" providerId="ADAL" clId="{B27F2ACE-9BD5-447B-B7F3-E2F5763441B1}" dt="2025-02-24T16:16:49.848" v="993" actId="1036"/>
          <ac:spMkLst>
            <pc:docMk/>
            <pc:sldMk cId="0" sldId="279"/>
            <ac:spMk id="5" creationId="{096792D6-A9BF-EE70-77DA-B4F4E9E9FAF0}"/>
          </ac:spMkLst>
        </pc:spChg>
        <pc:cxnChg chg="add del mod">
          <ac:chgData name="Scott, David" userId="8a2c31aa-eced-4e99-adf9-7f0c875a39a6" providerId="ADAL" clId="{B27F2ACE-9BD5-447B-B7F3-E2F5763441B1}" dt="2025-02-24T16:16:30.574" v="985" actId="478"/>
          <ac:cxnSpMkLst>
            <pc:docMk/>
            <pc:sldMk cId="0" sldId="279"/>
            <ac:cxnSpMk id="4" creationId="{C125325D-AFB4-5FAC-4EE6-610B9417B9CA}"/>
          </ac:cxnSpMkLst>
        </pc:cxnChg>
        <pc:cxnChg chg="add mod">
          <ac:chgData name="Scott, David" userId="8a2c31aa-eced-4e99-adf9-7f0c875a39a6" providerId="ADAL" clId="{B27F2ACE-9BD5-447B-B7F3-E2F5763441B1}" dt="2025-02-24T16:16:37.331" v="987" actId="1076"/>
          <ac:cxnSpMkLst>
            <pc:docMk/>
            <pc:sldMk cId="0" sldId="279"/>
            <ac:cxnSpMk id="6" creationId="{D08EC1EF-DEAB-F45D-44C0-F76E02474947}"/>
          </ac:cxnSpMkLst>
        </pc:cxnChg>
      </pc:sldChg>
      <pc:sldChg chg="addSp delSp modSp mod">
        <pc:chgData name="Scott, David" userId="8a2c31aa-eced-4e99-adf9-7f0c875a39a6" providerId="ADAL" clId="{B27F2ACE-9BD5-447B-B7F3-E2F5763441B1}" dt="2025-02-13T16:41:13.196" v="274" actId="1076"/>
        <pc:sldMkLst>
          <pc:docMk/>
          <pc:sldMk cId="0" sldId="280"/>
        </pc:sldMkLst>
        <pc:cxnChg chg="add mod">
          <ac:chgData name="Scott, David" userId="8a2c31aa-eced-4e99-adf9-7f0c875a39a6" providerId="ADAL" clId="{B27F2ACE-9BD5-447B-B7F3-E2F5763441B1}" dt="2025-02-13T16:41:05.290" v="270" actId="1076"/>
          <ac:cxnSpMkLst>
            <pc:docMk/>
            <pc:sldMk cId="0" sldId="280"/>
            <ac:cxnSpMk id="5" creationId="{5CCD088B-491A-4022-49A0-471369A88A1B}"/>
          </ac:cxnSpMkLst>
        </pc:cxnChg>
        <pc:cxnChg chg="add mod">
          <ac:chgData name="Scott, David" userId="8a2c31aa-eced-4e99-adf9-7f0c875a39a6" providerId="ADAL" clId="{B27F2ACE-9BD5-447B-B7F3-E2F5763441B1}" dt="2025-02-13T16:41:13.196" v="274" actId="1076"/>
          <ac:cxnSpMkLst>
            <pc:docMk/>
            <pc:sldMk cId="0" sldId="280"/>
            <ac:cxnSpMk id="6" creationId="{69E04C01-66EF-9778-C6B8-7658210A0369}"/>
          </ac:cxnSpMkLst>
        </pc:cxnChg>
      </pc:sldChg>
      <pc:sldChg chg="addSp modSp mod">
        <pc:chgData name="Scott, David" userId="8a2c31aa-eced-4e99-adf9-7f0c875a39a6" providerId="ADAL" clId="{B27F2ACE-9BD5-447B-B7F3-E2F5763441B1}" dt="2025-02-13T16:45:45.890" v="335" actId="1076"/>
        <pc:sldMkLst>
          <pc:docMk/>
          <pc:sldMk cId="0" sldId="282"/>
        </pc:sldMkLst>
        <pc:spChg chg="mod">
          <ac:chgData name="Scott, David" userId="8a2c31aa-eced-4e99-adf9-7f0c875a39a6" providerId="ADAL" clId="{B27F2ACE-9BD5-447B-B7F3-E2F5763441B1}" dt="2025-02-13T16:42:25.732" v="285" actId="20577"/>
          <ac:spMkLst>
            <pc:docMk/>
            <pc:sldMk cId="0" sldId="282"/>
            <ac:spMk id="2" creationId="{00000000-0000-0000-0000-000000000000}"/>
          </ac:spMkLst>
        </pc:spChg>
        <pc:cxnChg chg="add mod">
          <ac:chgData name="Scott, David" userId="8a2c31aa-eced-4e99-adf9-7f0c875a39a6" providerId="ADAL" clId="{B27F2ACE-9BD5-447B-B7F3-E2F5763441B1}" dt="2025-02-13T16:43:26.491" v="297" actId="1076"/>
          <ac:cxnSpMkLst>
            <pc:docMk/>
            <pc:sldMk cId="0" sldId="282"/>
            <ac:cxnSpMk id="4" creationId="{0F123187-DDAF-F2CB-2701-E3DB8A61BF99}"/>
          </ac:cxnSpMkLst>
        </pc:cxnChg>
        <pc:cxnChg chg="add mod">
          <ac:chgData name="Scott, David" userId="8a2c31aa-eced-4e99-adf9-7f0c875a39a6" providerId="ADAL" clId="{B27F2ACE-9BD5-447B-B7F3-E2F5763441B1}" dt="2025-02-13T16:45:45.890" v="335" actId="1076"/>
          <ac:cxnSpMkLst>
            <pc:docMk/>
            <pc:sldMk cId="0" sldId="282"/>
            <ac:cxnSpMk id="5" creationId="{E734A11E-2569-0F08-A3AF-AFB8495A0A30}"/>
          </ac:cxnSpMkLst>
        </pc:cxnChg>
      </pc:sldChg>
      <pc:sldChg chg="addSp modSp mod">
        <pc:chgData name="Scott, David" userId="8a2c31aa-eced-4e99-adf9-7f0c875a39a6" providerId="ADAL" clId="{B27F2ACE-9BD5-447B-B7F3-E2F5763441B1}" dt="2025-02-13T16:45:35.282" v="333" actId="1076"/>
        <pc:sldMkLst>
          <pc:docMk/>
          <pc:sldMk cId="0" sldId="283"/>
        </pc:sldMkLst>
        <pc:spChg chg="mod">
          <ac:chgData name="Scott, David" userId="8a2c31aa-eced-4e99-adf9-7f0c875a39a6" providerId="ADAL" clId="{B27F2ACE-9BD5-447B-B7F3-E2F5763441B1}" dt="2025-02-13T16:43:06.755" v="295" actId="20577"/>
          <ac:spMkLst>
            <pc:docMk/>
            <pc:sldMk cId="0" sldId="283"/>
            <ac:spMk id="2" creationId="{00000000-0000-0000-0000-000000000000}"/>
          </ac:spMkLst>
        </pc:spChg>
        <pc:cxnChg chg="add mod">
          <ac:chgData name="Scott, David" userId="8a2c31aa-eced-4e99-adf9-7f0c875a39a6" providerId="ADAL" clId="{B27F2ACE-9BD5-447B-B7F3-E2F5763441B1}" dt="2025-02-13T16:43:31.864" v="298"/>
          <ac:cxnSpMkLst>
            <pc:docMk/>
            <pc:sldMk cId="0" sldId="283"/>
            <ac:cxnSpMk id="4" creationId="{F63875CD-9303-357A-40FC-A408690BBC5A}"/>
          </ac:cxnSpMkLst>
        </pc:cxnChg>
        <pc:cxnChg chg="add mod">
          <ac:chgData name="Scott, David" userId="8a2c31aa-eced-4e99-adf9-7f0c875a39a6" providerId="ADAL" clId="{B27F2ACE-9BD5-447B-B7F3-E2F5763441B1}" dt="2025-02-13T16:45:35.282" v="333" actId="1076"/>
          <ac:cxnSpMkLst>
            <pc:docMk/>
            <pc:sldMk cId="0" sldId="283"/>
            <ac:cxnSpMk id="5" creationId="{FA158058-B82A-386E-A63B-43FEC1F4158E}"/>
          </ac:cxnSpMkLst>
        </pc:cxnChg>
      </pc:sldChg>
      <pc:sldChg chg="addSp modSp mod">
        <pc:chgData name="Scott, David" userId="8a2c31aa-eced-4e99-adf9-7f0c875a39a6" providerId="ADAL" clId="{B27F2ACE-9BD5-447B-B7F3-E2F5763441B1}" dt="2025-02-13T16:45:22.684" v="331" actId="1076"/>
        <pc:sldMkLst>
          <pc:docMk/>
          <pc:sldMk cId="0" sldId="284"/>
        </pc:sldMkLst>
        <pc:spChg chg="mod">
          <ac:chgData name="Scott, David" userId="8a2c31aa-eced-4e99-adf9-7f0c875a39a6" providerId="ADAL" clId="{B27F2ACE-9BD5-447B-B7F3-E2F5763441B1}" dt="2025-02-13T16:43:55.515" v="303" actId="20577"/>
          <ac:spMkLst>
            <pc:docMk/>
            <pc:sldMk cId="0" sldId="284"/>
            <ac:spMk id="2" creationId="{00000000-0000-0000-0000-000000000000}"/>
          </ac:spMkLst>
        </pc:spChg>
        <pc:cxnChg chg="add mod">
          <ac:chgData name="Scott, David" userId="8a2c31aa-eced-4e99-adf9-7f0c875a39a6" providerId="ADAL" clId="{B27F2ACE-9BD5-447B-B7F3-E2F5763441B1}" dt="2025-02-13T16:43:34.919" v="299"/>
          <ac:cxnSpMkLst>
            <pc:docMk/>
            <pc:sldMk cId="0" sldId="284"/>
            <ac:cxnSpMk id="4" creationId="{213F8BF7-4B3D-CA1F-6704-4AD6FE765305}"/>
          </ac:cxnSpMkLst>
        </pc:cxnChg>
        <pc:cxnChg chg="add mod">
          <ac:chgData name="Scott, David" userId="8a2c31aa-eced-4e99-adf9-7f0c875a39a6" providerId="ADAL" clId="{B27F2ACE-9BD5-447B-B7F3-E2F5763441B1}" dt="2025-02-13T16:45:22.684" v="331" actId="1076"/>
          <ac:cxnSpMkLst>
            <pc:docMk/>
            <pc:sldMk cId="0" sldId="284"/>
            <ac:cxnSpMk id="5" creationId="{C4CC033D-98AB-EB08-66C0-3E71236DBA61}"/>
          </ac:cxnSpMkLst>
        </pc:cxnChg>
      </pc:sldChg>
      <pc:sldChg chg="addSp modSp mod">
        <pc:chgData name="Scott, David" userId="8a2c31aa-eced-4e99-adf9-7f0c875a39a6" providerId="ADAL" clId="{B27F2ACE-9BD5-447B-B7F3-E2F5763441B1}" dt="2025-02-13T16:45:02.666" v="329" actId="1035"/>
        <pc:sldMkLst>
          <pc:docMk/>
          <pc:sldMk cId="0" sldId="285"/>
        </pc:sldMkLst>
        <pc:spChg chg="mod">
          <ac:chgData name="Scott, David" userId="8a2c31aa-eced-4e99-adf9-7f0c875a39a6" providerId="ADAL" clId="{B27F2ACE-9BD5-447B-B7F3-E2F5763441B1}" dt="2025-02-13T16:45:02.666" v="329" actId="1035"/>
          <ac:spMkLst>
            <pc:docMk/>
            <pc:sldMk cId="0" sldId="285"/>
            <ac:spMk id="2" creationId="{00000000-0000-0000-0000-000000000000}"/>
          </ac:spMkLst>
        </pc:spChg>
        <pc:cxnChg chg="add mod">
          <ac:chgData name="Scott, David" userId="8a2c31aa-eced-4e99-adf9-7f0c875a39a6" providerId="ADAL" clId="{B27F2ACE-9BD5-447B-B7F3-E2F5763441B1}" dt="2025-02-13T16:43:59.999" v="304"/>
          <ac:cxnSpMkLst>
            <pc:docMk/>
            <pc:sldMk cId="0" sldId="285"/>
            <ac:cxnSpMk id="4" creationId="{2DD0BB13-3D9F-1FCD-B765-5DA2A9B46779}"/>
          </ac:cxnSpMkLst>
        </pc:cxnChg>
        <pc:cxnChg chg="add mod">
          <ac:chgData name="Scott, David" userId="8a2c31aa-eced-4e99-adf9-7f0c875a39a6" providerId="ADAL" clId="{B27F2ACE-9BD5-447B-B7F3-E2F5763441B1}" dt="2025-02-13T16:44:55.909" v="328" actId="1035"/>
          <ac:cxnSpMkLst>
            <pc:docMk/>
            <pc:sldMk cId="0" sldId="285"/>
            <ac:cxnSpMk id="5" creationId="{3D95F8DA-9E00-6765-CE32-FF2325A80FDF}"/>
          </ac:cxnSpMkLst>
        </pc:cxnChg>
      </pc:sldChg>
      <pc:sldChg chg="addSp modSp mod">
        <pc:chgData name="Scott, David" userId="8a2c31aa-eced-4e99-adf9-7f0c875a39a6" providerId="ADAL" clId="{B27F2ACE-9BD5-447B-B7F3-E2F5763441B1}" dt="2025-02-13T16:44:35.396" v="318" actId="1076"/>
        <pc:sldMkLst>
          <pc:docMk/>
          <pc:sldMk cId="0" sldId="286"/>
        </pc:sldMkLst>
        <pc:spChg chg="mod">
          <ac:chgData name="Scott, David" userId="8a2c31aa-eced-4e99-adf9-7f0c875a39a6" providerId="ADAL" clId="{B27F2ACE-9BD5-447B-B7F3-E2F5763441B1}" dt="2025-02-13T16:44:27.634" v="316" actId="1076"/>
          <ac:spMkLst>
            <pc:docMk/>
            <pc:sldMk cId="0" sldId="286"/>
            <ac:spMk id="2" creationId="{00000000-0000-0000-0000-000000000000}"/>
          </ac:spMkLst>
        </pc:spChg>
        <pc:cxnChg chg="add mod">
          <ac:chgData name="Scott, David" userId="8a2c31aa-eced-4e99-adf9-7f0c875a39a6" providerId="ADAL" clId="{B27F2ACE-9BD5-447B-B7F3-E2F5763441B1}" dt="2025-02-13T16:44:24.335" v="315"/>
          <ac:cxnSpMkLst>
            <pc:docMk/>
            <pc:sldMk cId="0" sldId="286"/>
            <ac:cxnSpMk id="4" creationId="{E36F647F-EA1C-C0E0-26FB-8E9C05A33F61}"/>
          </ac:cxnSpMkLst>
        </pc:cxnChg>
        <pc:cxnChg chg="add mod">
          <ac:chgData name="Scott, David" userId="8a2c31aa-eced-4e99-adf9-7f0c875a39a6" providerId="ADAL" clId="{B27F2ACE-9BD5-447B-B7F3-E2F5763441B1}" dt="2025-02-13T16:44:35.396" v="318" actId="1076"/>
          <ac:cxnSpMkLst>
            <pc:docMk/>
            <pc:sldMk cId="0" sldId="286"/>
            <ac:cxnSpMk id="5" creationId="{71D034E7-25BA-38C1-A479-9A138ABC6AC8}"/>
          </ac:cxnSpMkLst>
        </pc:cxnChg>
      </pc:sldChg>
      <pc:sldChg chg="addSp delSp modSp mod">
        <pc:chgData name="Scott, David" userId="8a2c31aa-eced-4e99-adf9-7f0c875a39a6" providerId="ADAL" clId="{B27F2ACE-9BD5-447B-B7F3-E2F5763441B1}" dt="2025-02-13T16:46:03.115" v="377" actId="1036"/>
        <pc:sldMkLst>
          <pc:docMk/>
          <pc:sldMk cId="0" sldId="287"/>
        </pc:sldMkLst>
        <pc:spChg chg="mod">
          <ac:chgData name="Scott, David" userId="8a2c31aa-eced-4e99-adf9-7f0c875a39a6" providerId="ADAL" clId="{B27F2ACE-9BD5-447B-B7F3-E2F5763441B1}" dt="2025-02-12T19:32:42.143" v="54" actId="20577"/>
          <ac:spMkLst>
            <pc:docMk/>
            <pc:sldMk cId="0" sldId="287"/>
            <ac:spMk id="2" creationId="{00000000-0000-0000-0000-000000000000}"/>
          </ac:spMkLst>
        </pc:spChg>
        <pc:spChg chg="mod">
          <ac:chgData name="Scott, David" userId="8a2c31aa-eced-4e99-adf9-7f0c875a39a6" providerId="ADAL" clId="{B27F2ACE-9BD5-447B-B7F3-E2F5763441B1}" dt="2025-02-12T19:34:57.790" v="117" actId="120"/>
          <ac:spMkLst>
            <pc:docMk/>
            <pc:sldMk cId="0" sldId="287"/>
            <ac:spMk id="5" creationId="{00000000-0000-0000-0000-000000000000}"/>
          </ac:spMkLst>
        </pc:spChg>
        <pc:spChg chg="mod">
          <ac:chgData name="Scott, David" userId="8a2c31aa-eced-4e99-adf9-7f0c875a39a6" providerId="ADAL" clId="{B27F2ACE-9BD5-447B-B7F3-E2F5763441B1}" dt="2025-02-12T19:36:18.086" v="188"/>
          <ac:spMkLst>
            <pc:docMk/>
            <pc:sldMk cId="0" sldId="287"/>
            <ac:spMk id="6" creationId="{00000000-0000-0000-0000-000000000000}"/>
          </ac:spMkLst>
        </pc:spChg>
        <pc:cxnChg chg="add mod">
          <ac:chgData name="Scott, David" userId="8a2c31aa-eced-4e99-adf9-7f0c875a39a6" providerId="ADAL" clId="{B27F2ACE-9BD5-447B-B7F3-E2F5763441B1}" dt="2025-02-13T16:46:03.115" v="377" actId="1036"/>
          <ac:cxnSpMkLst>
            <pc:docMk/>
            <pc:sldMk cId="0" sldId="287"/>
            <ac:cxnSpMk id="4" creationId="{99DDBC25-A218-5F66-14B8-29979073E409}"/>
          </ac:cxnSpMkLst>
        </pc:cxnChg>
      </pc:sldChg>
      <pc:sldChg chg="addSp delSp modSp mod">
        <pc:chgData name="Scott, David" userId="8a2c31aa-eced-4e99-adf9-7f0c875a39a6" providerId="ADAL" clId="{B27F2ACE-9BD5-447B-B7F3-E2F5763441B1}" dt="2025-02-13T18:19:31.921" v="702" actId="1036"/>
        <pc:sldMkLst>
          <pc:docMk/>
          <pc:sldMk cId="0" sldId="289"/>
        </pc:sldMkLst>
        <pc:cxnChg chg="add mod">
          <ac:chgData name="Scott, David" userId="8a2c31aa-eced-4e99-adf9-7f0c875a39a6" providerId="ADAL" clId="{B27F2ACE-9BD5-447B-B7F3-E2F5763441B1}" dt="2025-02-13T18:19:23.756" v="630" actId="1035"/>
          <ac:cxnSpMkLst>
            <pc:docMk/>
            <pc:sldMk cId="0" sldId="289"/>
            <ac:cxnSpMk id="2" creationId="{62BFBCF5-858B-47B9-D95D-0E094FBA5CD9}"/>
          </ac:cxnSpMkLst>
        </pc:cxnChg>
        <pc:cxnChg chg="add mod">
          <ac:chgData name="Scott, David" userId="8a2c31aa-eced-4e99-adf9-7f0c875a39a6" providerId="ADAL" clId="{B27F2ACE-9BD5-447B-B7F3-E2F5763441B1}" dt="2025-02-13T18:19:31.921" v="702" actId="1036"/>
          <ac:cxnSpMkLst>
            <pc:docMk/>
            <pc:sldMk cId="0" sldId="289"/>
            <ac:cxnSpMk id="7" creationId="{5971422B-B114-C085-2338-0046C74837BB}"/>
          </ac:cxnSpMkLst>
        </pc:cxnChg>
      </pc:sldChg>
      <pc:sldChg chg="addSp delSp modSp mod">
        <pc:chgData name="Scott, David" userId="8a2c31aa-eced-4e99-adf9-7f0c875a39a6" providerId="ADAL" clId="{B27F2ACE-9BD5-447B-B7F3-E2F5763441B1}" dt="2025-02-24T16:07:43.269" v="906" actId="1076"/>
        <pc:sldMkLst>
          <pc:docMk/>
          <pc:sldMk cId="0" sldId="290"/>
        </pc:sldMkLst>
        <pc:spChg chg="mod">
          <ac:chgData name="Scott, David" userId="8a2c31aa-eced-4e99-adf9-7f0c875a39a6" providerId="ADAL" clId="{B27F2ACE-9BD5-447B-B7F3-E2F5763441B1}" dt="2025-02-24T16:07:43.269" v="906" actId="1076"/>
          <ac:spMkLst>
            <pc:docMk/>
            <pc:sldMk cId="0" sldId="290"/>
            <ac:spMk id="5" creationId="{00000000-0000-0000-0000-000000000000}"/>
          </ac:spMkLst>
        </pc:spChg>
        <pc:cxnChg chg="add mod">
          <ac:chgData name="Scott, David" userId="8a2c31aa-eced-4e99-adf9-7f0c875a39a6" providerId="ADAL" clId="{B27F2ACE-9BD5-447B-B7F3-E2F5763441B1}" dt="2025-02-13T18:20:55.786" v="724"/>
          <ac:cxnSpMkLst>
            <pc:docMk/>
            <pc:sldMk cId="0" sldId="290"/>
            <ac:cxnSpMk id="2" creationId="{130EBB65-377B-A48C-D167-E9DD6A24FE65}"/>
          </ac:cxnSpMkLst>
        </pc:cxnChg>
        <pc:cxnChg chg="add mod">
          <ac:chgData name="Scott, David" userId="8a2c31aa-eced-4e99-adf9-7f0c875a39a6" providerId="ADAL" clId="{B27F2ACE-9BD5-447B-B7F3-E2F5763441B1}" dt="2025-02-13T18:20:55.786" v="724"/>
          <ac:cxnSpMkLst>
            <pc:docMk/>
            <pc:sldMk cId="0" sldId="290"/>
            <ac:cxnSpMk id="9" creationId="{254CA411-FA75-6045-2854-2C1D6F05FDD2}"/>
          </ac:cxnSpMkLst>
        </pc:cxnChg>
      </pc:sldChg>
      <pc:sldChg chg="addSp modSp mod">
        <pc:chgData name="Scott, David" userId="8a2c31aa-eced-4e99-adf9-7f0c875a39a6" providerId="ADAL" clId="{B27F2ACE-9BD5-447B-B7F3-E2F5763441B1}" dt="2025-02-13T16:35:52.232" v="226" actId="1076"/>
        <pc:sldMkLst>
          <pc:docMk/>
          <pc:sldMk cId="0" sldId="292"/>
        </pc:sldMkLst>
        <pc:cxnChg chg="add mod">
          <ac:chgData name="Scott, David" userId="8a2c31aa-eced-4e99-adf9-7f0c875a39a6" providerId="ADAL" clId="{B27F2ACE-9BD5-447B-B7F3-E2F5763441B1}" dt="2025-02-13T16:35:52.232" v="226" actId="1076"/>
          <ac:cxnSpMkLst>
            <pc:docMk/>
            <pc:sldMk cId="0" sldId="292"/>
            <ac:cxnSpMk id="11" creationId="{254221FB-2B9B-9850-F697-3C9C4170C39B}"/>
          </ac:cxnSpMkLst>
        </pc:cxnChg>
      </pc:sldChg>
      <pc:sldChg chg="addSp delSp modSp mod">
        <pc:chgData name="Scott, David" userId="8a2c31aa-eced-4e99-adf9-7f0c875a39a6" providerId="ADAL" clId="{B27F2ACE-9BD5-447B-B7F3-E2F5763441B1}" dt="2025-02-24T16:05:57.098" v="888" actId="14100"/>
        <pc:sldMkLst>
          <pc:docMk/>
          <pc:sldMk cId="0" sldId="297"/>
        </pc:sldMkLst>
        <pc:spChg chg="add mod">
          <ac:chgData name="Scott, David" userId="8a2c31aa-eced-4e99-adf9-7f0c875a39a6" providerId="ADAL" clId="{B27F2ACE-9BD5-447B-B7F3-E2F5763441B1}" dt="2025-02-13T16:50:07.211" v="418" actId="14100"/>
          <ac:spMkLst>
            <pc:docMk/>
            <pc:sldMk cId="0" sldId="297"/>
            <ac:spMk id="2" creationId="{78BAA30E-6A2D-1151-3F07-73B7CD7E5767}"/>
          </ac:spMkLst>
        </pc:spChg>
        <pc:spChg chg="mod">
          <ac:chgData name="Scott, David" userId="8a2c31aa-eced-4e99-adf9-7f0c875a39a6" providerId="ADAL" clId="{B27F2ACE-9BD5-447B-B7F3-E2F5763441B1}" dt="2025-02-13T16:52:00" v="506" actId="14100"/>
          <ac:spMkLst>
            <pc:docMk/>
            <pc:sldMk cId="0" sldId="297"/>
            <ac:spMk id="5" creationId="{00000000-0000-0000-0000-000000000000}"/>
          </ac:spMkLst>
        </pc:spChg>
        <pc:spChg chg="mod">
          <ac:chgData name="Scott, David" userId="8a2c31aa-eced-4e99-adf9-7f0c875a39a6" providerId="ADAL" clId="{B27F2ACE-9BD5-447B-B7F3-E2F5763441B1}" dt="2025-02-13T16:51:55.737" v="505" actId="14100"/>
          <ac:spMkLst>
            <pc:docMk/>
            <pc:sldMk cId="0" sldId="297"/>
            <ac:spMk id="6" creationId="{00000000-0000-0000-0000-000000000000}"/>
          </ac:spMkLst>
        </pc:spChg>
        <pc:spChg chg="add mod">
          <ac:chgData name="Scott, David" userId="8a2c31aa-eced-4e99-adf9-7f0c875a39a6" providerId="ADAL" clId="{B27F2ACE-9BD5-447B-B7F3-E2F5763441B1}" dt="2025-02-13T16:54:07.392" v="607" actId="1076"/>
          <ac:spMkLst>
            <pc:docMk/>
            <pc:sldMk cId="0" sldId="297"/>
            <ac:spMk id="8" creationId="{A04B8909-618A-DF77-33A7-9E22216288BE}"/>
          </ac:spMkLst>
        </pc:spChg>
        <pc:spChg chg="add mod">
          <ac:chgData name="Scott, David" userId="8a2c31aa-eced-4e99-adf9-7f0c875a39a6" providerId="ADAL" clId="{B27F2ACE-9BD5-447B-B7F3-E2F5763441B1}" dt="2025-02-24T16:05:57.098" v="888" actId="14100"/>
          <ac:spMkLst>
            <pc:docMk/>
            <pc:sldMk cId="0" sldId="297"/>
            <ac:spMk id="9" creationId="{52A003EC-E92A-5BE7-E422-91B96B61CA4C}"/>
          </ac:spMkLst>
        </pc:spChg>
        <pc:picChg chg="mod">
          <ac:chgData name="Scott, David" userId="8a2c31aa-eced-4e99-adf9-7f0c875a39a6" providerId="ADAL" clId="{B27F2ACE-9BD5-447B-B7F3-E2F5763441B1}" dt="2025-02-13T16:51:31.305" v="501" actId="1076"/>
          <ac:picMkLst>
            <pc:docMk/>
            <pc:sldMk cId="0" sldId="297"/>
            <ac:picMk id="3" creationId="{00000000-0000-0000-0000-000000000000}"/>
          </ac:picMkLst>
        </pc:picChg>
        <pc:cxnChg chg="add mod">
          <ac:chgData name="Scott, David" userId="8a2c31aa-eced-4e99-adf9-7f0c875a39a6" providerId="ADAL" clId="{B27F2ACE-9BD5-447B-B7F3-E2F5763441B1}" dt="2025-02-13T16:50:15.810" v="420"/>
          <ac:cxnSpMkLst>
            <pc:docMk/>
            <pc:sldMk cId="0" sldId="297"/>
            <ac:cxnSpMk id="4" creationId="{52DE58DD-EE05-A2FB-C12A-898BBA9DF3B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8940EB-6169-4B98-AA05-F5BA53CD46C2}" type="datetimeFigureOut">
              <a:rPr lang="en-US" smtClean="0"/>
              <a:t>2/24/2025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F5A2E-CCCE-4CAE-8701-AE36DACE11DE}" type="slidenum">
              <a:rPr lang="en-US" smtClean="0"/>
              <a:t>‹#›</a:t>
            </a:fld>
            <a:endParaRPr lang="en-US"/>
          </a:p>
        </p:txBody>
      </p:sp>
    </p:spTree>
    <p:extLst>
      <p:ext uri="{BB962C8B-B14F-4D97-AF65-F5344CB8AC3E}">
        <p14:creationId xmlns:p14="http://schemas.microsoft.com/office/powerpoint/2010/main" val="475805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F5A2E-CCCE-4CAE-8701-AE36DACE11DE}" type="slidenum">
              <a:rPr lang="en-US" smtClean="0"/>
              <a:t>9</a:t>
            </a:fld>
            <a:endParaRPr lang="en-US"/>
          </a:p>
        </p:txBody>
      </p:sp>
    </p:spTree>
    <p:extLst>
      <p:ext uri="{BB962C8B-B14F-4D97-AF65-F5344CB8AC3E}">
        <p14:creationId xmlns:p14="http://schemas.microsoft.com/office/powerpoint/2010/main" val="508113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723EFF-29C7-4C3D-BEAA-DE3B3DCFA350}"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1E729-A7A0-4BFA-8623-D35FAF9973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723EFF-29C7-4C3D-BEAA-DE3B3DCFA350}"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1E729-A7A0-4BFA-8623-D35FAF9973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723EFF-29C7-4C3D-BEAA-DE3B3DCFA350}"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1E729-A7A0-4BFA-8623-D35FAF9973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723EFF-29C7-4C3D-BEAA-DE3B3DCFA350}"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1E729-A7A0-4BFA-8623-D35FAF9973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723EFF-29C7-4C3D-BEAA-DE3B3DCFA350}"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1E729-A7A0-4BFA-8623-D35FAF9973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723EFF-29C7-4C3D-BEAA-DE3B3DCFA350}" type="datetimeFigureOut">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1E729-A7A0-4BFA-8623-D35FAF9973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723EFF-29C7-4C3D-BEAA-DE3B3DCFA350}" type="datetimeFigureOut">
              <a:rPr lang="en-US" smtClean="0"/>
              <a:pPr/>
              <a:t>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1E729-A7A0-4BFA-8623-D35FAF9973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723EFF-29C7-4C3D-BEAA-DE3B3DCFA350}" type="datetimeFigureOut">
              <a:rPr lang="en-US" smtClean="0"/>
              <a:pPr/>
              <a:t>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1E729-A7A0-4BFA-8623-D35FAF9973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23EFF-29C7-4C3D-BEAA-DE3B3DCFA350}" type="datetimeFigureOut">
              <a:rPr lang="en-US" smtClean="0"/>
              <a:pPr/>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1E729-A7A0-4BFA-8623-D35FAF9973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723EFF-29C7-4C3D-BEAA-DE3B3DCFA350}" type="datetimeFigureOut">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1E729-A7A0-4BFA-8623-D35FAF9973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723EFF-29C7-4C3D-BEAA-DE3B3DCFA350}" type="datetimeFigureOut">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1E729-A7A0-4BFA-8623-D35FAF9973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23EFF-29C7-4C3D-BEAA-DE3B3DCFA350}" type="datetimeFigureOut">
              <a:rPr lang="en-US" smtClean="0"/>
              <a:pPr/>
              <a:t>2/24/2025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1E729-A7A0-4BFA-8623-D35FAF9973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en.citizendium.org/wiki/Image:Leeuwenhoek.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File:Autorecessive.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sciencedirect.com/science?_ob=MiamiCaptionURL&amp;_method=retrieve&amp;_udi=B6WP1-4WJH0YS-6&amp;_image=B6WP1-4WJH0YS-6-M&amp;_ba=&amp;_user=134779&amp;_coverDate=07/31/2009&amp;_rdoc=1&amp;_fmt=full&amp;_orig=search&amp;_cdi=6977&amp;_pii=S1079210409001656&amp;view=c&amp;_isHiQual=Y&amp;_acct=C000011238&amp;_version=1&amp;_urlVersion=0&amp;_userid=134779&amp;md5=739954f9afcc38f6adabe0f9a7d1185a"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www.sciencedirect.com/science?_ob=MiamiCaptionURL&amp;_method=retrieve&amp;_udi=B6WP1-4WJH0YS-6&amp;_image=B6WP1-4WJH0YS-6-D&amp;_ba=&amp;_user=134779&amp;_coverDate=07/31/2009&amp;_rdoc=1&amp;_fmt=full&amp;_orig=search&amp;_cdi=6977&amp;_pii=S1079210409001656&amp;view=c&amp;_isHiQual=Y&amp;_acct=C000011238&amp;_version=1&amp;_urlVersion=0&amp;_userid=134779&amp;md5=a04fdc6a095a38f6e4922dd66078d34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ttp://jdr.sagepub.com/content/90/1/109/F1.large.jp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447800" y="3429000"/>
            <a:ext cx="5943600" cy="833305"/>
          </a:xfrm>
          <a:prstGeom prst="rect">
            <a:avLst/>
          </a:prstGeom>
          <a:solidFill>
            <a:schemeClr val="bg1"/>
          </a:solidFill>
          <a:ln w="9525">
            <a:noFill/>
            <a:miter lim="800000"/>
            <a:headEnd/>
            <a:tailEnd/>
          </a:ln>
        </p:spPr>
        <p:txBody>
          <a:bodyPr>
            <a:spAutoFit/>
          </a:bodyPr>
          <a:lstStyle/>
          <a:p>
            <a:pPr algn="ctr">
              <a:lnSpc>
                <a:spcPct val="125000"/>
              </a:lnSpc>
            </a:pPr>
            <a:r>
              <a:rPr lang="en-US" altLang="en-US" sz="2000" b="1" dirty="0">
                <a:solidFill>
                  <a:srgbClr val="000066"/>
                </a:solidFill>
                <a:effectLst>
                  <a:outerShdw blurRad="38100" dist="38100" dir="2700000" algn="tl">
                    <a:srgbClr val="000000">
                      <a:alpha val="43137"/>
                    </a:srgbClr>
                  </a:outerShdw>
                </a:effectLst>
              </a:rPr>
              <a:t>David A. Scott</a:t>
            </a:r>
            <a:endParaRPr lang="en-US" altLang="en-US" sz="2000" b="1" dirty="0">
              <a:solidFill>
                <a:srgbClr val="0000CC"/>
              </a:solidFill>
              <a:effectLst>
                <a:outerShdw blurRad="38100" dist="38100" dir="2700000" algn="tl">
                  <a:srgbClr val="000000">
                    <a:alpha val="43137"/>
                  </a:srgbClr>
                </a:outerShdw>
              </a:effectLst>
            </a:endParaRPr>
          </a:p>
          <a:p>
            <a:pPr algn="ctr">
              <a:lnSpc>
                <a:spcPct val="125000"/>
              </a:lnSpc>
            </a:pPr>
            <a:r>
              <a:rPr lang="en-US" altLang="en-US" sz="2000" b="1" dirty="0">
                <a:solidFill>
                  <a:srgbClr val="FF0000"/>
                </a:solidFill>
                <a:effectLst>
                  <a:outerShdw blurRad="38100" dist="38100" dir="2700000" algn="tl">
                    <a:srgbClr val="000000">
                      <a:alpha val="43137"/>
                    </a:srgbClr>
                  </a:outerShdw>
                </a:effectLst>
              </a:rPr>
              <a:t>Oral Immunology and Infectious Diseases</a:t>
            </a:r>
          </a:p>
        </p:txBody>
      </p:sp>
      <p:pic>
        <p:nvPicPr>
          <p:cNvPr id="6" name="Picture 6" descr="UofL_Stripe"/>
          <p:cNvPicPr>
            <a:picLocks noChangeAspect="1" noChangeArrowheads="1"/>
          </p:cNvPicPr>
          <p:nvPr/>
        </p:nvPicPr>
        <p:blipFill>
          <a:blip r:embed="rId2" cstate="print"/>
          <a:srcRect/>
          <a:stretch>
            <a:fillRect/>
          </a:stretch>
        </p:blipFill>
        <p:spPr bwMode="auto">
          <a:xfrm>
            <a:off x="0" y="2057400"/>
            <a:ext cx="9153525" cy="1150938"/>
          </a:xfrm>
          <a:prstGeom prst="rect">
            <a:avLst/>
          </a:prstGeom>
          <a:noFill/>
          <a:ln w="9525">
            <a:noFill/>
            <a:miter lim="800000"/>
            <a:headEnd/>
            <a:tailEnd/>
          </a:ln>
        </p:spPr>
      </p:pic>
      <p:sp>
        <p:nvSpPr>
          <p:cNvPr id="7" name="Subtitle 2"/>
          <p:cNvSpPr>
            <a:spLocks/>
          </p:cNvSpPr>
          <p:nvPr/>
        </p:nvSpPr>
        <p:spPr bwMode="auto">
          <a:xfrm>
            <a:off x="533400" y="457200"/>
            <a:ext cx="8153400" cy="1219200"/>
          </a:xfrm>
          <a:prstGeom prst="rect">
            <a:avLst/>
          </a:prstGeom>
          <a:noFill/>
          <a:ln w="9525">
            <a:noFill/>
            <a:miter lim="800000"/>
            <a:headEnd/>
            <a:tailEnd/>
          </a:ln>
        </p:spPr>
        <p:txBody>
          <a:bodyPr/>
          <a:lstStyle/>
          <a:p>
            <a:pPr algn="ctr" eaLnBrk="1" hangingPunct="1">
              <a:spcBef>
                <a:spcPct val="20000"/>
              </a:spcBef>
              <a:buClr>
                <a:schemeClr val="folHlink"/>
              </a:buClr>
              <a:buSzPct val="60000"/>
            </a:pPr>
            <a:r>
              <a:rPr lang="en-US" sz="2400" b="1" dirty="0">
                <a:effectLst>
                  <a:outerShdw blurRad="38100" dist="38100" dir="2700000" algn="tl">
                    <a:srgbClr val="000000">
                      <a:alpha val="43137"/>
                    </a:srgbClr>
                  </a:outerShdw>
                </a:effectLst>
              </a:rPr>
              <a:t>OIID 600</a:t>
            </a:r>
          </a:p>
          <a:p>
            <a:pPr algn="ctr" eaLnBrk="1" hangingPunct="1">
              <a:spcBef>
                <a:spcPct val="20000"/>
              </a:spcBef>
              <a:buClr>
                <a:schemeClr val="folHlink"/>
              </a:buClr>
              <a:buSzPct val="60000"/>
            </a:pPr>
            <a:endParaRPr lang="en-US" sz="2400" b="1" dirty="0">
              <a:effectLst>
                <a:outerShdw blurRad="38100" dist="38100" dir="2700000" algn="tl">
                  <a:srgbClr val="000000">
                    <a:alpha val="43137"/>
                  </a:srgbClr>
                </a:outerShdw>
              </a:effectLst>
            </a:endParaRPr>
          </a:p>
          <a:p>
            <a:pPr algn="ctr" eaLnBrk="1" hangingPunct="1">
              <a:spcBef>
                <a:spcPct val="20000"/>
              </a:spcBef>
              <a:buClr>
                <a:schemeClr val="folHlink"/>
              </a:buClr>
              <a:buSzPct val="60000"/>
            </a:pPr>
            <a:r>
              <a:rPr lang="en-US" sz="2400" b="1" dirty="0">
                <a:effectLst>
                  <a:outerShdw blurRad="38100" dist="38100" dir="2700000" algn="tl">
                    <a:srgbClr val="000000">
                      <a:alpha val="43137"/>
                    </a:srgbClr>
                  </a:outerShdw>
                </a:effectLst>
              </a:rPr>
              <a:t>February 24, 2025</a:t>
            </a:r>
          </a:p>
        </p:txBody>
      </p:sp>
      <p:sp>
        <p:nvSpPr>
          <p:cNvPr id="8" name="Text Box 7"/>
          <p:cNvSpPr txBox="1">
            <a:spLocks noChangeArrowheads="1"/>
          </p:cNvSpPr>
          <p:nvPr/>
        </p:nvSpPr>
        <p:spPr bwMode="auto">
          <a:xfrm>
            <a:off x="381000" y="2438400"/>
            <a:ext cx="8458200" cy="609600"/>
          </a:xfrm>
          <a:prstGeom prst="rect">
            <a:avLst/>
          </a:prstGeom>
          <a:noFill/>
          <a:ln w="9525">
            <a:noFill/>
            <a:miter lim="800000"/>
            <a:headEnd/>
            <a:tailEnd/>
          </a:ln>
        </p:spPr>
        <p:txBody>
          <a:bodyPr wrap="none"/>
          <a:lstStyle/>
          <a:p>
            <a:pPr algn="ctr">
              <a:spcBef>
                <a:spcPct val="50000"/>
              </a:spcBef>
            </a:pPr>
            <a:r>
              <a:rPr lang="en-US" sz="2000" b="1" dirty="0">
                <a:solidFill>
                  <a:schemeClr val="bg1"/>
                </a:solidFill>
                <a:effectLst>
                  <a:outerShdw blurRad="38100" dist="38100" dir="2700000" algn="tl">
                    <a:srgbClr val="000000">
                      <a:alpha val="43137"/>
                    </a:srgbClr>
                  </a:outerShdw>
                </a:effectLst>
              </a:rPr>
              <a:t>Bacterial Succession and Immune Evasion</a:t>
            </a:r>
            <a:endParaRPr lang="en-US" sz="2000" b="1" i="1" dirty="0">
              <a:solidFill>
                <a:schemeClr val="bg1"/>
              </a:solidFill>
              <a:effectLst>
                <a:outerShdw blurRad="38100" dist="38100" dir="2700000" algn="tl">
                  <a:srgbClr val="000000">
                    <a:alpha val="43137"/>
                  </a:srgbClr>
                </a:outerShdw>
              </a:effectLst>
            </a:endParaRPr>
          </a:p>
        </p:txBody>
      </p:sp>
      <p:pic>
        <p:nvPicPr>
          <p:cNvPr id="9" name="Picture 4" descr="Dental-logo"/>
          <p:cNvPicPr>
            <a:picLocks noChangeAspect="1" noChangeArrowheads="1"/>
          </p:cNvPicPr>
          <p:nvPr/>
        </p:nvPicPr>
        <p:blipFill>
          <a:blip r:embed="rId3" cstate="print"/>
          <a:srcRect l="-458" r="4347" b="32867"/>
          <a:stretch>
            <a:fillRect/>
          </a:stretch>
        </p:blipFill>
        <p:spPr bwMode="auto">
          <a:xfrm>
            <a:off x="5410200" y="4648200"/>
            <a:ext cx="3429000" cy="930275"/>
          </a:xfrm>
          <a:prstGeom prst="rect">
            <a:avLst/>
          </a:prstGeom>
          <a:solidFill>
            <a:schemeClr val="bg1"/>
          </a:solidFill>
          <a:ln w="9525">
            <a:noFill/>
            <a:miter lim="800000"/>
            <a:headEnd/>
            <a:tailEnd/>
          </a:ln>
        </p:spPr>
      </p:pic>
      <p:grpSp>
        <p:nvGrpSpPr>
          <p:cNvPr id="10" name="Group 9"/>
          <p:cNvGrpSpPr/>
          <p:nvPr/>
        </p:nvGrpSpPr>
        <p:grpSpPr>
          <a:xfrm>
            <a:off x="609600" y="4382869"/>
            <a:ext cx="3657600" cy="2431197"/>
            <a:chOff x="5257800" y="4495800"/>
            <a:chExt cx="3657600" cy="2431197"/>
          </a:xfrm>
        </p:grpSpPr>
        <p:pic>
          <p:nvPicPr>
            <p:cNvPr id="11" name="Picture 4" descr="Figure 2. Bacteria are a common form of microbe. Shown are Anthonie van Leeuwenhoek's drawings of bacteria in the human mouth. Published 1684.">
              <a:hlinkClick r:id="rId4" tooltip="Figure 2. Bacteria are a common form of microbe. Shown are Anthonie van Leeuwenhoek's drawings of bacteria in the human mouth. Published 1684."/>
            </p:cNvPr>
            <p:cNvPicPr>
              <a:picLocks noChangeAspect="1" noChangeArrowheads="1"/>
            </p:cNvPicPr>
            <p:nvPr/>
          </p:nvPicPr>
          <p:blipFill>
            <a:blip r:embed="rId5" cstate="print"/>
            <a:srcRect/>
            <a:stretch>
              <a:fillRect/>
            </a:stretch>
          </p:blipFill>
          <p:spPr bwMode="auto">
            <a:xfrm>
              <a:off x="6934200" y="4495800"/>
              <a:ext cx="1736271" cy="1620520"/>
            </a:xfrm>
            <a:prstGeom prst="rect">
              <a:avLst/>
            </a:prstGeom>
            <a:noFill/>
          </p:spPr>
        </p:pic>
        <p:sp>
          <p:nvSpPr>
            <p:cNvPr id="12" name="Rectangle 11"/>
            <p:cNvSpPr/>
            <p:nvPr/>
          </p:nvSpPr>
          <p:spPr>
            <a:xfrm>
              <a:off x="6781800" y="6096000"/>
              <a:ext cx="2133600" cy="830997"/>
            </a:xfrm>
            <a:prstGeom prst="rect">
              <a:avLst/>
            </a:prstGeom>
          </p:spPr>
          <p:txBody>
            <a:bodyPr wrap="square">
              <a:spAutoFit/>
            </a:bodyPr>
            <a:lstStyle/>
            <a:p>
              <a:r>
                <a:rPr lang="en-US" sz="1200" dirty="0">
                  <a:latin typeface="Arial Narrow" pitchFamily="34" charset="0"/>
                </a:rPr>
                <a:t>Leeuwenhoek's drawings of bacteria in the human mouth. Published 1684.</a:t>
              </a:r>
            </a:p>
            <a:p>
              <a:r>
                <a:rPr lang="en-US" sz="1000" dirty="0">
                  <a:latin typeface="Arial Narrow" pitchFamily="34" charset="0"/>
                </a:rPr>
                <a:t>Image: Primary source unknown.</a:t>
              </a:r>
            </a:p>
          </p:txBody>
        </p:sp>
        <p:pic>
          <p:nvPicPr>
            <p:cNvPr id="13" name="Picture 6" descr="http://ez002.k12.sd.us/tool_1_leuw-scope.jpg"/>
            <p:cNvPicPr>
              <a:picLocks noChangeAspect="1" noChangeArrowheads="1"/>
            </p:cNvPicPr>
            <p:nvPr/>
          </p:nvPicPr>
          <p:blipFill>
            <a:blip r:embed="rId6" cstate="print"/>
            <a:srcRect/>
            <a:stretch>
              <a:fillRect/>
            </a:stretch>
          </p:blipFill>
          <p:spPr bwMode="auto">
            <a:xfrm>
              <a:off x="5257800" y="4724400"/>
              <a:ext cx="1558110" cy="12192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19076" y="762000"/>
            <a:ext cx="4070923" cy="2062103"/>
          </a:xfrm>
          <a:prstGeom prst="rect">
            <a:avLst/>
          </a:prstGeom>
          <a:noFill/>
          <a:ln w="9525">
            <a:noFill/>
            <a:miter lim="800000"/>
            <a:headEnd/>
            <a:tailEnd/>
          </a:ln>
          <a:effectLst/>
        </p:spPr>
        <p:txBody>
          <a:bodyPr wrap="none">
            <a:spAutoFit/>
          </a:bodyPr>
          <a:lstStyle/>
          <a:p>
            <a:pPr algn="ctr">
              <a:defRPr/>
            </a:pPr>
            <a:r>
              <a:rPr lang="en-US" sz="3200" b="1" dirty="0">
                <a:effectLst>
                  <a:outerShdw blurRad="38100" dist="38100" dir="2700000" algn="tl">
                    <a:srgbClr val="C0C0C0"/>
                  </a:outerShdw>
                </a:effectLst>
              </a:rPr>
              <a:t>THE </a:t>
            </a:r>
          </a:p>
          <a:p>
            <a:pPr algn="ctr">
              <a:defRPr/>
            </a:pPr>
            <a:r>
              <a:rPr lang="en-US" sz="3200" b="1" dirty="0">
                <a:effectLst>
                  <a:outerShdw blurRad="38100" dist="38100" dir="2700000" algn="tl">
                    <a:srgbClr val="C0C0C0"/>
                  </a:outerShdw>
                </a:effectLst>
              </a:rPr>
              <a:t>IMMUNE RESPONSE </a:t>
            </a:r>
          </a:p>
          <a:p>
            <a:pPr algn="ctr">
              <a:defRPr/>
            </a:pPr>
            <a:r>
              <a:rPr lang="en-US" sz="3200" b="1" dirty="0">
                <a:effectLst>
                  <a:outerShdw blurRad="38100" dist="38100" dir="2700000" algn="tl">
                    <a:srgbClr val="C0C0C0"/>
                  </a:outerShdw>
                </a:effectLst>
              </a:rPr>
              <a:t>IN </a:t>
            </a:r>
          </a:p>
          <a:p>
            <a:pPr algn="ctr">
              <a:defRPr/>
            </a:pPr>
            <a:r>
              <a:rPr lang="en-US" sz="3200" b="1" dirty="0">
                <a:effectLst>
                  <a:outerShdw blurRad="38100" dist="38100" dir="2700000" algn="tl">
                    <a:srgbClr val="C0C0C0"/>
                  </a:outerShdw>
                </a:effectLst>
              </a:rPr>
              <a:t>PERIODONTAL TISSUES</a:t>
            </a:r>
          </a:p>
        </p:txBody>
      </p:sp>
      <p:cxnSp>
        <p:nvCxnSpPr>
          <p:cNvPr id="5" name="Straight Connector 4">
            <a:extLst>
              <a:ext uri="{FF2B5EF4-FFF2-40B4-BE49-F238E27FC236}">
                <a16:creationId xmlns:a16="http://schemas.microsoft.com/office/drawing/2014/main" id="{5CCD088B-491A-4022-49A0-471369A88A1B}"/>
              </a:ext>
            </a:extLst>
          </p:cNvPr>
          <p:cNvCxnSpPr>
            <a:cxnSpLocks/>
          </p:cNvCxnSpPr>
          <p:nvPr/>
        </p:nvCxnSpPr>
        <p:spPr bwMode="auto">
          <a:xfrm>
            <a:off x="266700" y="6096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69E04C01-66EF-9778-C6B8-7658210A0369}"/>
              </a:ext>
            </a:extLst>
          </p:cNvPr>
          <p:cNvCxnSpPr>
            <a:cxnSpLocks/>
          </p:cNvCxnSpPr>
          <p:nvPr/>
        </p:nvCxnSpPr>
        <p:spPr bwMode="auto">
          <a:xfrm>
            <a:off x="266700" y="32004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age&amp;shroeder1976"/>
          <p:cNvPicPr>
            <a:picLocks noChangeAspect="1" noChangeArrowheads="1"/>
          </p:cNvPicPr>
          <p:nvPr/>
        </p:nvPicPr>
        <p:blipFill>
          <a:blip r:embed="rId2" cstate="print"/>
          <a:srcRect/>
          <a:stretch>
            <a:fillRect/>
          </a:stretch>
        </p:blipFill>
        <p:spPr bwMode="auto">
          <a:xfrm>
            <a:off x="990600" y="1143000"/>
            <a:ext cx="6858000" cy="2747963"/>
          </a:xfrm>
          <a:prstGeom prst="rect">
            <a:avLst/>
          </a:prstGeom>
          <a:noFill/>
          <a:ln w="63500">
            <a:solidFill>
              <a:srgbClr val="333399"/>
            </a:solidFill>
            <a:miter lim="800000"/>
            <a:headEnd/>
            <a:tailEnd/>
          </a:ln>
        </p:spPr>
      </p:pic>
      <p:sp>
        <p:nvSpPr>
          <p:cNvPr id="3" name="AutoShape 3"/>
          <p:cNvSpPr>
            <a:spLocks/>
          </p:cNvSpPr>
          <p:nvPr/>
        </p:nvSpPr>
        <p:spPr bwMode="auto">
          <a:xfrm rot="16167869" flipV="1">
            <a:off x="3437731" y="2656682"/>
            <a:ext cx="284163" cy="5334000"/>
          </a:xfrm>
          <a:prstGeom prst="leftBrace">
            <a:avLst>
              <a:gd name="adj1" fmla="val 156424"/>
              <a:gd name="adj2" fmla="val 50000"/>
            </a:avLst>
          </a:prstGeom>
          <a:noFill/>
          <a:ln w="38100">
            <a:solidFill>
              <a:schemeClr val="tx1"/>
            </a:solidFill>
            <a:round/>
            <a:headEnd/>
            <a:tailEnd/>
          </a:ln>
        </p:spPr>
        <p:txBody>
          <a:bodyPr wrap="none" anchor="ctr"/>
          <a:lstStyle/>
          <a:p>
            <a:endParaRPr lang="en-US" b="1">
              <a:effectLst>
                <a:outerShdw blurRad="38100" dist="38100" dir="2700000" algn="tl">
                  <a:srgbClr val="000000">
                    <a:alpha val="43137"/>
                  </a:srgbClr>
                </a:outerShdw>
              </a:effectLst>
            </a:endParaRPr>
          </a:p>
        </p:txBody>
      </p:sp>
      <p:sp>
        <p:nvSpPr>
          <p:cNvPr id="4" name="Text Box 4"/>
          <p:cNvSpPr txBox="1">
            <a:spLocks noChangeArrowheads="1"/>
          </p:cNvSpPr>
          <p:nvPr/>
        </p:nvSpPr>
        <p:spPr bwMode="auto">
          <a:xfrm>
            <a:off x="3086100" y="5754688"/>
            <a:ext cx="1355725" cy="457200"/>
          </a:xfrm>
          <a:prstGeom prst="rect">
            <a:avLst/>
          </a:prstGeom>
          <a:noFill/>
          <a:ln w="9525">
            <a:noFill/>
            <a:miter lim="800000"/>
            <a:headEnd/>
            <a:tailEnd/>
          </a:ln>
          <a:effectLst/>
        </p:spPr>
        <p:txBody>
          <a:bodyPr wrap="none">
            <a:spAutoFit/>
          </a:bodyPr>
          <a:lstStyle/>
          <a:p>
            <a:pPr>
              <a:defRPr/>
            </a:pPr>
            <a:r>
              <a:rPr lang="en-US" sz="2400" b="1">
                <a:effectLst>
                  <a:outerShdw blurRad="38100" dist="38100" dir="2700000" algn="tl">
                    <a:srgbClr val="000000">
                      <a:alpha val="43137"/>
                    </a:srgbClr>
                  </a:outerShdw>
                </a:effectLst>
              </a:rPr>
              <a:t>gingivitis</a:t>
            </a:r>
          </a:p>
        </p:txBody>
      </p:sp>
      <p:sp>
        <p:nvSpPr>
          <p:cNvPr id="5" name="Text Box 5"/>
          <p:cNvSpPr txBox="1">
            <a:spLocks noChangeArrowheads="1"/>
          </p:cNvSpPr>
          <p:nvPr/>
        </p:nvSpPr>
        <p:spPr bwMode="auto">
          <a:xfrm>
            <a:off x="6400800" y="5713413"/>
            <a:ext cx="1830388" cy="457200"/>
          </a:xfrm>
          <a:prstGeom prst="rect">
            <a:avLst/>
          </a:prstGeom>
          <a:noFill/>
          <a:ln w="9525">
            <a:noFill/>
            <a:miter lim="800000"/>
            <a:headEnd/>
            <a:tailEnd/>
          </a:ln>
          <a:effectLst/>
        </p:spPr>
        <p:txBody>
          <a:bodyPr wrap="none">
            <a:spAutoFit/>
          </a:bodyPr>
          <a:lstStyle/>
          <a:p>
            <a:pPr>
              <a:defRPr/>
            </a:pPr>
            <a:r>
              <a:rPr lang="en-US" sz="2400" b="1">
                <a:effectLst>
                  <a:outerShdw blurRad="38100" dist="38100" dir="2700000" algn="tl">
                    <a:srgbClr val="000000">
                      <a:alpha val="43137"/>
                    </a:srgbClr>
                  </a:outerShdw>
                </a:effectLst>
              </a:rPr>
              <a:t>periodontitis</a:t>
            </a:r>
          </a:p>
        </p:txBody>
      </p:sp>
      <p:sp>
        <p:nvSpPr>
          <p:cNvPr id="6" name="AutoShape 6"/>
          <p:cNvSpPr>
            <a:spLocks/>
          </p:cNvSpPr>
          <p:nvPr/>
        </p:nvSpPr>
        <p:spPr bwMode="auto">
          <a:xfrm rot="16167869" flipV="1">
            <a:off x="6982618" y="4752182"/>
            <a:ext cx="284163" cy="1143000"/>
          </a:xfrm>
          <a:prstGeom prst="leftBrace">
            <a:avLst>
              <a:gd name="adj1" fmla="val 33519"/>
              <a:gd name="adj2" fmla="val 50000"/>
            </a:avLst>
          </a:prstGeom>
          <a:noFill/>
          <a:ln w="38100">
            <a:solidFill>
              <a:schemeClr val="tx1"/>
            </a:solidFill>
            <a:round/>
            <a:headEnd/>
            <a:tailEnd/>
          </a:ln>
        </p:spPr>
        <p:txBody>
          <a:bodyPr wrap="none" anchor="ctr"/>
          <a:lstStyle/>
          <a:p>
            <a:endParaRPr lang="en-US" b="1">
              <a:effectLst>
                <a:outerShdw blurRad="38100" dist="38100" dir="2700000" algn="tl">
                  <a:srgbClr val="000000">
                    <a:alpha val="43137"/>
                  </a:srgbClr>
                </a:outerShdw>
              </a:effectLst>
            </a:endParaRPr>
          </a:p>
        </p:txBody>
      </p:sp>
      <p:sp>
        <p:nvSpPr>
          <p:cNvPr id="7" name="Text Box 7"/>
          <p:cNvSpPr txBox="1">
            <a:spLocks noChangeArrowheads="1"/>
          </p:cNvSpPr>
          <p:nvPr/>
        </p:nvSpPr>
        <p:spPr bwMode="auto">
          <a:xfrm>
            <a:off x="990600" y="457200"/>
            <a:ext cx="5704960" cy="461665"/>
          </a:xfrm>
          <a:prstGeom prst="rect">
            <a:avLst/>
          </a:prstGeom>
          <a:noFill/>
          <a:ln w="9525">
            <a:noFill/>
            <a:miter lim="800000"/>
            <a:headEnd/>
            <a:tailEnd/>
          </a:ln>
          <a:effectLst/>
        </p:spPr>
        <p:txBody>
          <a:bodyPr wrap="none">
            <a:spAutoFit/>
          </a:bodyPr>
          <a:lstStyle/>
          <a:p>
            <a:pPr>
              <a:defRPr/>
            </a:pPr>
            <a:r>
              <a:rPr lang="en-US" sz="2400" b="1" dirty="0">
                <a:effectLst>
                  <a:outerShdw blurRad="38100" dist="38100" dir="2700000" algn="tl">
                    <a:srgbClr val="000000">
                      <a:alpha val="43137"/>
                    </a:srgbClr>
                  </a:outerShdw>
                </a:effectLst>
              </a:rPr>
              <a:t>PAGE and SHROEDER, 1976…..immune cells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3733800"/>
            <a:ext cx="8001000" cy="1384995"/>
          </a:xfrm>
          <a:prstGeom prst="rect">
            <a:avLst/>
          </a:prstGeom>
          <a:noFill/>
          <a:ln w="9525">
            <a:noFill/>
            <a:miter lim="800000"/>
            <a:headEnd/>
            <a:tailEnd/>
          </a:ln>
          <a:effectLst/>
        </p:spPr>
        <p:txBody>
          <a:bodyPr>
            <a:spAutoFit/>
          </a:bodyPr>
          <a:lstStyle/>
          <a:p>
            <a:pPr marL="495300" indent="-495300">
              <a:spcBef>
                <a:spcPct val="50000"/>
              </a:spcBef>
              <a:buFontTx/>
              <a:buAutoNum type="romanLcParenBoth"/>
              <a:defRPr/>
            </a:pPr>
            <a:r>
              <a:rPr lang="en-GB" sz="2400" b="1" i="1" dirty="0">
                <a:solidFill>
                  <a:srgbClr val="002060"/>
                </a:solidFill>
                <a:effectLst>
                  <a:outerShdw blurRad="38100" dist="38100" dir="2700000" algn="tl">
                    <a:srgbClr val="C0C0C0"/>
                  </a:outerShdw>
                </a:effectLst>
                <a:cs typeface="Times New Roman" pitchFamily="18" charset="0"/>
              </a:rPr>
              <a:t> Initial lesion:</a:t>
            </a:r>
            <a:r>
              <a:rPr lang="en-GB" sz="2400" b="1" dirty="0">
                <a:solidFill>
                  <a:srgbClr val="002060"/>
                </a:solidFill>
                <a:effectLst>
                  <a:outerShdw blurRad="38100" dist="38100" dir="2700000" algn="tl">
                    <a:srgbClr val="C0C0C0"/>
                  </a:outerShdw>
                </a:effectLst>
                <a:cs typeface="Times New Roman" pitchFamily="18" charset="0"/>
              </a:rPr>
              <a:t> </a:t>
            </a:r>
          </a:p>
          <a:p>
            <a:pPr marL="495300" indent="-495300">
              <a:spcBef>
                <a:spcPct val="50000"/>
              </a:spcBef>
              <a:buFont typeface="Arial" panose="020B0604020202020204" pitchFamily="34" charset="0"/>
              <a:buChar char="•"/>
              <a:defRPr/>
            </a:pPr>
            <a:r>
              <a:rPr lang="en-GB" sz="2400" b="1" dirty="0">
                <a:solidFill>
                  <a:srgbClr val="002060"/>
                </a:solidFill>
                <a:effectLst>
                  <a:outerShdw blurRad="38100" dist="38100" dir="2700000" algn="tl">
                    <a:srgbClr val="C0C0C0"/>
                  </a:outerShdw>
                </a:effectLst>
                <a:cs typeface="Times New Roman" pitchFamily="18" charset="0"/>
              </a:rPr>
              <a:t>	Few neutrophils at the junctional epithelium, which 	migrate into the gingival sulcus. </a:t>
            </a:r>
            <a:endParaRPr lang="en-GB" sz="2000" b="1" dirty="0">
              <a:solidFill>
                <a:srgbClr val="002060"/>
              </a:solidFill>
              <a:effectLst>
                <a:outerShdw blurRad="38100" dist="38100" dir="2700000" algn="tl">
                  <a:srgbClr val="C0C0C0"/>
                </a:outerShdw>
              </a:effectLst>
              <a:cs typeface="Times New Roman" pitchFamily="18" charset="0"/>
            </a:endParaRPr>
          </a:p>
        </p:txBody>
      </p:sp>
      <p:pic>
        <p:nvPicPr>
          <p:cNvPr id="3" name="Picture 3" descr="page&amp;shroeder1976"/>
          <p:cNvPicPr>
            <a:picLocks noChangeAspect="1" noChangeArrowheads="1"/>
          </p:cNvPicPr>
          <p:nvPr/>
        </p:nvPicPr>
        <p:blipFill>
          <a:blip r:embed="rId2" cstate="print"/>
          <a:srcRect/>
          <a:stretch>
            <a:fillRect/>
          </a:stretch>
        </p:blipFill>
        <p:spPr bwMode="auto">
          <a:xfrm>
            <a:off x="990600" y="914400"/>
            <a:ext cx="6858000" cy="2747963"/>
          </a:xfrm>
          <a:prstGeom prst="rect">
            <a:avLst/>
          </a:prstGeom>
          <a:noFill/>
          <a:ln w="63500">
            <a:solidFill>
              <a:srgbClr val="333399"/>
            </a:solidFill>
            <a:miter lim="800000"/>
            <a:headEnd/>
            <a:tailEnd/>
          </a:ln>
        </p:spPr>
      </p:pic>
      <p:cxnSp>
        <p:nvCxnSpPr>
          <p:cNvPr id="4" name="Straight Connector 3">
            <a:extLst>
              <a:ext uri="{FF2B5EF4-FFF2-40B4-BE49-F238E27FC236}">
                <a16:creationId xmlns:a16="http://schemas.microsoft.com/office/drawing/2014/main" id="{0F123187-DDAF-F2CB-2701-E3DB8A61BF99}"/>
              </a:ext>
            </a:extLst>
          </p:cNvPr>
          <p:cNvCxnSpPr>
            <a:cxnSpLocks/>
          </p:cNvCxnSpPr>
          <p:nvPr/>
        </p:nvCxnSpPr>
        <p:spPr bwMode="auto">
          <a:xfrm>
            <a:off x="228600" y="42672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E734A11E-2569-0F08-A3AF-AFB8495A0A30}"/>
              </a:ext>
            </a:extLst>
          </p:cNvPr>
          <p:cNvCxnSpPr>
            <a:cxnSpLocks/>
          </p:cNvCxnSpPr>
          <p:nvPr/>
        </p:nvCxnSpPr>
        <p:spPr bwMode="auto">
          <a:xfrm>
            <a:off x="228600" y="54102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09600" y="3733800"/>
            <a:ext cx="8001000" cy="2308324"/>
          </a:xfrm>
          <a:prstGeom prst="rect">
            <a:avLst/>
          </a:prstGeom>
          <a:noFill/>
          <a:ln w="9525">
            <a:noFill/>
            <a:miter lim="800000"/>
            <a:headEnd/>
            <a:tailEnd/>
          </a:ln>
          <a:effectLst/>
        </p:spPr>
        <p:txBody>
          <a:bodyPr>
            <a:spAutoFit/>
          </a:bodyPr>
          <a:lstStyle/>
          <a:p>
            <a:pPr marL="495300" indent="-495300">
              <a:spcBef>
                <a:spcPct val="50000"/>
              </a:spcBef>
              <a:defRPr/>
            </a:pPr>
            <a:r>
              <a:rPr lang="en-GB" sz="2400" b="1" i="1" dirty="0">
                <a:solidFill>
                  <a:srgbClr val="002060"/>
                </a:solidFill>
                <a:effectLst>
                  <a:outerShdw blurRad="38100" dist="38100" dir="2700000" algn="tl">
                    <a:srgbClr val="C0C0C0"/>
                  </a:outerShdw>
                </a:effectLst>
                <a:cs typeface="Times New Roman" pitchFamily="18" charset="0"/>
              </a:rPr>
              <a:t>(ii) Early lesion:</a:t>
            </a:r>
            <a:r>
              <a:rPr lang="en-GB" sz="2400" b="1" dirty="0">
                <a:solidFill>
                  <a:srgbClr val="002060"/>
                </a:solidFill>
                <a:effectLst>
                  <a:outerShdw blurRad="38100" dist="38100" dir="2700000" algn="tl">
                    <a:srgbClr val="C0C0C0"/>
                  </a:outerShdw>
                </a:effectLst>
                <a:cs typeface="Times New Roman" pitchFamily="18" charset="0"/>
              </a:rPr>
              <a:t> </a:t>
            </a:r>
          </a:p>
          <a:p>
            <a:pPr marL="342900" indent="-342900">
              <a:spcBef>
                <a:spcPct val="50000"/>
              </a:spcBef>
              <a:buFont typeface="Arial" panose="020B0604020202020204" pitchFamily="34" charset="0"/>
              <a:buChar char="•"/>
              <a:defRPr/>
            </a:pPr>
            <a:r>
              <a:rPr lang="en-GB" sz="2400" b="1" dirty="0">
                <a:solidFill>
                  <a:srgbClr val="002060"/>
                </a:solidFill>
                <a:effectLst>
                  <a:outerShdw blurRad="38100" dist="38100" dir="2700000" algn="tl">
                    <a:srgbClr val="C0C0C0"/>
                  </a:outerShdw>
                </a:effectLst>
                <a:cs typeface="Times New Roman" pitchFamily="18" charset="0"/>
              </a:rPr>
              <a:t>Within 4-7 days, neutrophils continue to increase in numbers in the periodontal pocket.</a:t>
            </a:r>
          </a:p>
          <a:p>
            <a:pPr marL="342900" indent="-342900">
              <a:spcBef>
                <a:spcPct val="50000"/>
              </a:spcBef>
              <a:buFont typeface="Arial" panose="020B0604020202020204" pitchFamily="34" charset="0"/>
              <a:buChar char="•"/>
              <a:defRPr/>
            </a:pPr>
            <a:r>
              <a:rPr lang="en-GB" sz="2400" b="1" dirty="0">
                <a:solidFill>
                  <a:srgbClr val="002060"/>
                </a:solidFill>
                <a:effectLst>
                  <a:outerShdw blurRad="38100" dist="38100" dir="2700000" algn="tl">
                    <a:srgbClr val="C0C0C0"/>
                  </a:outerShdw>
                </a:effectLst>
                <a:cs typeface="Times New Roman" pitchFamily="18" charset="0"/>
              </a:rPr>
              <a:t> Lymphocytes (T- and B-cells) infiltrate into the periodontal connective tissues. </a:t>
            </a:r>
          </a:p>
        </p:txBody>
      </p:sp>
      <p:pic>
        <p:nvPicPr>
          <p:cNvPr id="3" name="Picture 3" descr="page&amp;shroeder1976"/>
          <p:cNvPicPr>
            <a:picLocks noChangeAspect="1" noChangeArrowheads="1"/>
          </p:cNvPicPr>
          <p:nvPr/>
        </p:nvPicPr>
        <p:blipFill>
          <a:blip r:embed="rId2" cstate="print"/>
          <a:srcRect/>
          <a:stretch>
            <a:fillRect/>
          </a:stretch>
        </p:blipFill>
        <p:spPr bwMode="auto">
          <a:xfrm>
            <a:off x="990600" y="914400"/>
            <a:ext cx="6858000" cy="2747963"/>
          </a:xfrm>
          <a:prstGeom prst="rect">
            <a:avLst/>
          </a:prstGeom>
          <a:noFill/>
          <a:ln w="63500">
            <a:solidFill>
              <a:srgbClr val="333399"/>
            </a:solidFill>
            <a:miter lim="800000"/>
            <a:headEnd/>
            <a:tailEnd/>
          </a:ln>
        </p:spPr>
      </p:pic>
      <p:cxnSp>
        <p:nvCxnSpPr>
          <p:cNvPr id="4" name="Straight Connector 3">
            <a:extLst>
              <a:ext uri="{FF2B5EF4-FFF2-40B4-BE49-F238E27FC236}">
                <a16:creationId xmlns:a16="http://schemas.microsoft.com/office/drawing/2014/main" id="{F63875CD-9303-357A-40FC-A408690BBC5A}"/>
              </a:ext>
            </a:extLst>
          </p:cNvPr>
          <p:cNvCxnSpPr>
            <a:cxnSpLocks/>
          </p:cNvCxnSpPr>
          <p:nvPr/>
        </p:nvCxnSpPr>
        <p:spPr bwMode="auto">
          <a:xfrm>
            <a:off x="228600" y="42672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FA158058-B82A-386E-A63B-43FEC1F4158E}"/>
              </a:ext>
            </a:extLst>
          </p:cNvPr>
          <p:cNvCxnSpPr>
            <a:cxnSpLocks/>
          </p:cNvCxnSpPr>
          <p:nvPr/>
        </p:nvCxnSpPr>
        <p:spPr bwMode="auto">
          <a:xfrm>
            <a:off x="228600" y="61722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3810000"/>
            <a:ext cx="8001000" cy="1938992"/>
          </a:xfrm>
          <a:prstGeom prst="rect">
            <a:avLst/>
          </a:prstGeom>
          <a:noFill/>
          <a:ln w="9525">
            <a:noFill/>
            <a:miter lim="800000"/>
            <a:headEnd/>
            <a:tailEnd/>
          </a:ln>
          <a:effectLst/>
        </p:spPr>
        <p:txBody>
          <a:bodyPr>
            <a:spAutoFit/>
          </a:bodyPr>
          <a:lstStyle/>
          <a:p>
            <a:pPr marL="495300" indent="-495300">
              <a:spcBef>
                <a:spcPct val="50000"/>
              </a:spcBef>
              <a:defRPr/>
            </a:pPr>
            <a:r>
              <a:rPr lang="en-GB" sz="2400" b="1" i="1" dirty="0">
                <a:solidFill>
                  <a:srgbClr val="002060"/>
                </a:solidFill>
                <a:effectLst>
                  <a:outerShdw blurRad="38100" dist="38100" dir="2700000" algn="tl">
                    <a:srgbClr val="C0C0C0"/>
                  </a:outerShdw>
                </a:effectLst>
                <a:cs typeface="Times New Roman" pitchFamily="18" charset="0"/>
              </a:rPr>
              <a:t>(iii) Established lesion:</a:t>
            </a:r>
            <a:r>
              <a:rPr lang="en-GB" sz="2400" b="1" dirty="0">
                <a:solidFill>
                  <a:srgbClr val="002060"/>
                </a:solidFill>
                <a:effectLst>
                  <a:outerShdw blurRad="38100" dist="38100" dir="2700000" algn="tl">
                    <a:srgbClr val="C0C0C0"/>
                  </a:outerShdw>
                </a:effectLst>
                <a:cs typeface="Times New Roman" pitchFamily="18" charset="0"/>
              </a:rPr>
              <a:t> </a:t>
            </a:r>
          </a:p>
          <a:p>
            <a:pPr marL="495300" indent="-495300">
              <a:spcBef>
                <a:spcPct val="50000"/>
              </a:spcBef>
              <a:buFont typeface="Arial" panose="020B0604020202020204" pitchFamily="34" charset="0"/>
              <a:buChar char="•"/>
              <a:defRPr/>
            </a:pPr>
            <a:r>
              <a:rPr lang="en-GB" sz="2400" b="1" dirty="0">
                <a:solidFill>
                  <a:srgbClr val="002060"/>
                </a:solidFill>
                <a:effectLst>
                  <a:outerShdw blurRad="38100" dist="38100" dir="2700000" algn="tl">
                    <a:srgbClr val="C0C0C0"/>
                  </a:outerShdw>
                </a:effectLst>
                <a:cs typeface="Times New Roman" pitchFamily="18" charset="0"/>
              </a:rPr>
              <a:t>After 14 days, neutrophil infiltration of the pocket is intense. </a:t>
            </a:r>
          </a:p>
          <a:p>
            <a:pPr marL="495300" indent="-495300">
              <a:spcBef>
                <a:spcPct val="50000"/>
              </a:spcBef>
              <a:buFont typeface="Arial" panose="020B0604020202020204" pitchFamily="34" charset="0"/>
              <a:buChar char="•"/>
              <a:defRPr/>
            </a:pPr>
            <a:r>
              <a:rPr lang="en-GB" sz="2400" b="1" dirty="0">
                <a:solidFill>
                  <a:srgbClr val="002060"/>
                </a:solidFill>
                <a:effectLst>
                  <a:outerShdw blurRad="38100" dist="38100" dir="2700000" algn="tl">
                    <a:srgbClr val="C0C0C0"/>
                  </a:outerShdw>
                </a:effectLst>
                <a:cs typeface="Times New Roman" pitchFamily="18" charset="0"/>
              </a:rPr>
              <a:t>Antibody-producing B-cells are apparent.</a:t>
            </a:r>
          </a:p>
        </p:txBody>
      </p:sp>
      <p:pic>
        <p:nvPicPr>
          <p:cNvPr id="3" name="Picture 3" descr="page&amp;shroeder1976"/>
          <p:cNvPicPr>
            <a:picLocks noChangeAspect="1" noChangeArrowheads="1"/>
          </p:cNvPicPr>
          <p:nvPr/>
        </p:nvPicPr>
        <p:blipFill>
          <a:blip r:embed="rId2" cstate="print"/>
          <a:srcRect/>
          <a:stretch>
            <a:fillRect/>
          </a:stretch>
        </p:blipFill>
        <p:spPr bwMode="auto">
          <a:xfrm>
            <a:off x="990600" y="914400"/>
            <a:ext cx="6858000" cy="2747963"/>
          </a:xfrm>
          <a:prstGeom prst="rect">
            <a:avLst/>
          </a:prstGeom>
          <a:noFill/>
          <a:ln w="63500">
            <a:solidFill>
              <a:srgbClr val="333399"/>
            </a:solidFill>
            <a:miter lim="800000"/>
            <a:headEnd/>
            <a:tailEnd/>
          </a:ln>
        </p:spPr>
      </p:pic>
      <p:cxnSp>
        <p:nvCxnSpPr>
          <p:cNvPr id="4" name="Straight Connector 3">
            <a:extLst>
              <a:ext uri="{FF2B5EF4-FFF2-40B4-BE49-F238E27FC236}">
                <a16:creationId xmlns:a16="http://schemas.microsoft.com/office/drawing/2014/main" id="{213F8BF7-4B3D-CA1F-6704-4AD6FE765305}"/>
              </a:ext>
            </a:extLst>
          </p:cNvPr>
          <p:cNvCxnSpPr>
            <a:cxnSpLocks/>
          </p:cNvCxnSpPr>
          <p:nvPr/>
        </p:nvCxnSpPr>
        <p:spPr bwMode="auto">
          <a:xfrm>
            <a:off x="228600" y="42672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C4CC033D-98AB-EB08-66C0-3E71236DBA61}"/>
              </a:ext>
            </a:extLst>
          </p:cNvPr>
          <p:cNvCxnSpPr>
            <a:cxnSpLocks/>
          </p:cNvCxnSpPr>
          <p:nvPr/>
        </p:nvCxnSpPr>
        <p:spPr bwMode="auto">
          <a:xfrm>
            <a:off x="228600" y="58674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3810000"/>
            <a:ext cx="8610600" cy="3046988"/>
          </a:xfrm>
          <a:prstGeom prst="rect">
            <a:avLst/>
          </a:prstGeom>
          <a:noFill/>
          <a:ln w="9525">
            <a:noFill/>
            <a:miter lim="800000"/>
            <a:headEnd/>
            <a:tailEnd/>
          </a:ln>
          <a:effectLst/>
        </p:spPr>
        <p:txBody>
          <a:bodyPr wrap="square">
            <a:spAutoFit/>
          </a:bodyPr>
          <a:lstStyle/>
          <a:p>
            <a:pPr marL="495300" indent="-495300">
              <a:spcBef>
                <a:spcPct val="50000"/>
              </a:spcBef>
              <a:defRPr/>
            </a:pPr>
            <a:r>
              <a:rPr lang="en-GB" sz="2400" b="1" i="1" dirty="0">
                <a:solidFill>
                  <a:srgbClr val="002060"/>
                </a:solidFill>
                <a:effectLst>
                  <a:outerShdw blurRad="38100" dist="38100" dir="2700000" algn="tl">
                    <a:srgbClr val="C0C0C0"/>
                  </a:outerShdw>
                </a:effectLst>
                <a:cs typeface="Times New Roman" pitchFamily="18" charset="0"/>
              </a:rPr>
              <a:t>(iv) Advanced lesion:</a:t>
            </a:r>
            <a:r>
              <a:rPr lang="en-GB" sz="2400" b="1" dirty="0">
                <a:solidFill>
                  <a:srgbClr val="002060"/>
                </a:solidFill>
                <a:effectLst>
                  <a:outerShdw blurRad="38100" dist="38100" dir="2700000" algn="tl">
                    <a:srgbClr val="C0C0C0"/>
                  </a:outerShdw>
                </a:effectLst>
                <a:cs typeface="Times New Roman" pitchFamily="18" charset="0"/>
              </a:rPr>
              <a:t> </a:t>
            </a:r>
          </a:p>
          <a:p>
            <a:pPr marL="495300" indent="-495300">
              <a:spcBef>
                <a:spcPct val="50000"/>
              </a:spcBef>
              <a:buFont typeface="Arial" panose="020B0604020202020204" pitchFamily="34" charset="0"/>
              <a:buChar char="•"/>
              <a:defRPr/>
            </a:pPr>
            <a:r>
              <a:rPr lang="en-GB" sz="2400" b="1" dirty="0">
                <a:solidFill>
                  <a:srgbClr val="002060"/>
                </a:solidFill>
                <a:effectLst>
                  <a:outerShdw blurRad="38100" dist="38100" dir="2700000" algn="tl">
                    <a:srgbClr val="C0C0C0"/>
                  </a:outerShdw>
                </a:effectLst>
                <a:cs typeface="Times New Roman" pitchFamily="18" charset="0"/>
              </a:rPr>
              <a:t>Bone destruction is evident. </a:t>
            </a:r>
          </a:p>
          <a:p>
            <a:pPr marL="495300" indent="-495300">
              <a:spcBef>
                <a:spcPct val="50000"/>
              </a:spcBef>
              <a:buFont typeface="Arial" panose="020B0604020202020204" pitchFamily="34" charset="0"/>
              <a:buChar char="•"/>
              <a:defRPr/>
            </a:pPr>
            <a:r>
              <a:rPr lang="en-GB" sz="2400" b="1" dirty="0">
                <a:solidFill>
                  <a:srgbClr val="002060"/>
                </a:solidFill>
                <a:effectLst>
                  <a:outerShdw blurRad="38100" dist="38100" dir="2700000" algn="tl">
                    <a:srgbClr val="C0C0C0"/>
                  </a:outerShdw>
                </a:effectLst>
                <a:cs typeface="Times New Roman" pitchFamily="18" charset="0"/>
              </a:rPr>
              <a:t>There is ulceration of the pocket epithelium. </a:t>
            </a:r>
          </a:p>
          <a:p>
            <a:pPr marL="495300" indent="-495300">
              <a:spcBef>
                <a:spcPct val="50000"/>
              </a:spcBef>
              <a:buFont typeface="Arial" panose="020B0604020202020204" pitchFamily="34" charset="0"/>
              <a:buChar char="•"/>
              <a:defRPr/>
            </a:pPr>
            <a:r>
              <a:rPr lang="en-GB" sz="2400" b="1" dirty="0">
                <a:solidFill>
                  <a:srgbClr val="002060"/>
                </a:solidFill>
                <a:effectLst>
                  <a:outerShdw blurRad="38100" dist="38100" dir="2700000" algn="tl">
                    <a:srgbClr val="C0C0C0"/>
                  </a:outerShdw>
                </a:effectLst>
                <a:cs typeface="Times New Roman" pitchFamily="18" charset="0"/>
              </a:rPr>
              <a:t>B-cells predominate in the connective tissue. </a:t>
            </a:r>
          </a:p>
          <a:p>
            <a:pPr marL="495300" indent="-495300">
              <a:spcBef>
                <a:spcPct val="50000"/>
              </a:spcBef>
              <a:buFont typeface="Arial" panose="020B0604020202020204" pitchFamily="34" charset="0"/>
              <a:buChar char="•"/>
              <a:defRPr/>
            </a:pPr>
            <a:r>
              <a:rPr lang="en-GB" sz="2400" b="1" dirty="0">
                <a:solidFill>
                  <a:srgbClr val="002060"/>
                </a:solidFill>
                <a:effectLst>
                  <a:outerShdw blurRad="38100" dist="38100" dir="2700000" algn="tl">
                    <a:srgbClr val="C0C0C0"/>
                  </a:outerShdw>
                </a:effectLst>
                <a:cs typeface="Times New Roman" pitchFamily="18" charset="0"/>
              </a:rPr>
              <a:t>Neutrophils predominate in the gingival crevice and at the epithelium.</a:t>
            </a:r>
          </a:p>
        </p:txBody>
      </p:sp>
      <p:pic>
        <p:nvPicPr>
          <p:cNvPr id="3" name="Picture 3" descr="page&amp;shroeder1976"/>
          <p:cNvPicPr>
            <a:picLocks noChangeAspect="1" noChangeArrowheads="1"/>
          </p:cNvPicPr>
          <p:nvPr/>
        </p:nvPicPr>
        <p:blipFill>
          <a:blip r:embed="rId2" cstate="print"/>
          <a:srcRect/>
          <a:stretch>
            <a:fillRect/>
          </a:stretch>
        </p:blipFill>
        <p:spPr bwMode="auto">
          <a:xfrm>
            <a:off x="990600" y="914400"/>
            <a:ext cx="6858000" cy="2747963"/>
          </a:xfrm>
          <a:prstGeom prst="rect">
            <a:avLst/>
          </a:prstGeom>
          <a:noFill/>
          <a:ln w="63500">
            <a:solidFill>
              <a:srgbClr val="333399"/>
            </a:solidFill>
            <a:miter lim="800000"/>
            <a:headEnd/>
            <a:tailEnd/>
          </a:ln>
        </p:spPr>
      </p:pic>
      <p:cxnSp>
        <p:nvCxnSpPr>
          <p:cNvPr id="4" name="Straight Connector 3">
            <a:extLst>
              <a:ext uri="{FF2B5EF4-FFF2-40B4-BE49-F238E27FC236}">
                <a16:creationId xmlns:a16="http://schemas.microsoft.com/office/drawing/2014/main" id="{2DD0BB13-3D9F-1FCD-B765-5DA2A9B46779}"/>
              </a:ext>
            </a:extLst>
          </p:cNvPr>
          <p:cNvCxnSpPr>
            <a:cxnSpLocks/>
          </p:cNvCxnSpPr>
          <p:nvPr/>
        </p:nvCxnSpPr>
        <p:spPr bwMode="auto">
          <a:xfrm>
            <a:off x="228600" y="42672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3D95F8DA-9E00-6765-CE32-FF2325A80FDF}"/>
              </a:ext>
            </a:extLst>
          </p:cNvPr>
          <p:cNvCxnSpPr>
            <a:cxnSpLocks/>
          </p:cNvCxnSpPr>
          <p:nvPr/>
        </p:nvCxnSpPr>
        <p:spPr bwMode="auto">
          <a:xfrm>
            <a:off x="228600" y="67818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23900" y="4419600"/>
            <a:ext cx="7391400" cy="1200329"/>
          </a:xfrm>
          <a:prstGeom prst="rect">
            <a:avLst/>
          </a:prstGeom>
          <a:noFill/>
          <a:ln w="9525">
            <a:noFill/>
            <a:miter lim="800000"/>
            <a:headEnd/>
            <a:tailEnd/>
          </a:ln>
          <a:effectLst/>
        </p:spPr>
        <p:txBody>
          <a:bodyPr>
            <a:spAutoFit/>
          </a:bodyPr>
          <a:lstStyle/>
          <a:p>
            <a:pPr algn="ctr">
              <a:spcBef>
                <a:spcPct val="50000"/>
              </a:spcBef>
              <a:defRPr/>
            </a:pPr>
            <a:r>
              <a:rPr lang="en-GB" sz="2400" b="1" i="1" dirty="0">
                <a:solidFill>
                  <a:srgbClr val="002060"/>
                </a:solidFill>
                <a:effectLst>
                  <a:outerShdw blurRad="38100" dist="38100" dir="2700000" algn="tl">
                    <a:srgbClr val="C0C0C0"/>
                  </a:outerShdw>
                </a:effectLst>
                <a:cs typeface="Times New Roman" pitchFamily="18" charset="0"/>
              </a:rPr>
              <a:t>Neutrophils are the first immune cells to arrive to meet the bacterial challenge and are present in large numbers at all stages of disease. </a:t>
            </a:r>
            <a:endParaRPr lang="en-US" sz="2400" b="1" i="1" dirty="0">
              <a:solidFill>
                <a:srgbClr val="002060"/>
              </a:solidFill>
              <a:effectLst>
                <a:outerShdw blurRad="38100" dist="38100" dir="2700000" algn="tl">
                  <a:srgbClr val="C0C0C0"/>
                </a:outerShdw>
              </a:effectLst>
              <a:cs typeface="Times New Roman" pitchFamily="18" charset="0"/>
            </a:endParaRPr>
          </a:p>
        </p:txBody>
      </p:sp>
      <p:pic>
        <p:nvPicPr>
          <p:cNvPr id="3" name="Picture 3" descr="page&amp;shroeder1976"/>
          <p:cNvPicPr>
            <a:picLocks noChangeAspect="1" noChangeArrowheads="1"/>
          </p:cNvPicPr>
          <p:nvPr/>
        </p:nvPicPr>
        <p:blipFill>
          <a:blip r:embed="rId2" cstate="print"/>
          <a:srcRect/>
          <a:stretch>
            <a:fillRect/>
          </a:stretch>
        </p:blipFill>
        <p:spPr bwMode="auto">
          <a:xfrm>
            <a:off x="990600" y="914400"/>
            <a:ext cx="6858000" cy="2747963"/>
          </a:xfrm>
          <a:prstGeom prst="rect">
            <a:avLst/>
          </a:prstGeom>
          <a:noFill/>
          <a:ln w="63500">
            <a:solidFill>
              <a:srgbClr val="333399"/>
            </a:solidFill>
            <a:miter lim="800000"/>
            <a:headEnd/>
            <a:tailEnd/>
          </a:ln>
        </p:spPr>
      </p:pic>
      <p:cxnSp>
        <p:nvCxnSpPr>
          <p:cNvPr id="4" name="Straight Connector 3">
            <a:extLst>
              <a:ext uri="{FF2B5EF4-FFF2-40B4-BE49-F238E27FC236}">
                <a16:creationId xmlns:a16="http://schemas.microsoft.com/office/drawing/2014/main" id="{E36F647F-EA1C-C0E0-26FB-8E9C05A33F61}"/>
              </a:ext>
            </a:extLst>
          </p:cNvPr>
          <p:cNvCxnSpPr>
            <a:cxnSpLocks/>
          </p:cNvCxnSpPr>
          <p:nvPr/>
        </p:nvCxnSpPr>
        <p:spPr bwMode="auto">
          <a:xfrm>
            <a:off x="228600" y="42672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71D034E7-25BA-38C1-A479-9A138ABC6AC8}"/>
              </a:ext>
            </a:extLst>
          </p:cNvPr>
          <p:cNvCxnSpPr>
            <a:cxnSpLocks/>
          </p:cNvCxnSpPr>
          <p:nvPr/>
        </p:nvCxnSpPr>
        <p:spPr bwMode="auto">
          <a:xfrm>
            <a:off x="228600" y="60198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381000" y="304800"/>
            <a:ext cx="87630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mj-cs"/>
              </a:rPr>
              <a:t>A functional innate immune system is required for periodontal protection</a:t>
            </a:r>
          </a:p>
        </p:txBody>
      </p:sp>
      <p:pic>
        <p:nvPicPr>
          <p:cNvPr id="1026" name="Picture 2" descr="http://upload.wikimedia.org/wikipedia/commons/thumb/a/a4/Autorecessive.jpg/220px-Autorecessive.jpg">
            <a:hlinkClick r:id="rId2"/>
          </p:cNvPr>
          <p:cNvPicPr>
            <a:picLocks noChangeAspect="1" noChangeArrowheads="1"/>
          </p:cNvPicPr>
          <p:nvPr/>
        </p:nvPicPr>
        <p:blipFill>
          <a:blip r:embed="rId3" cstate="print"/>
          <a:srcRect/>
          <a:stretch>
            <a:fillRect/>
          </a:stretch>
        </p:blipFill>
        <p:spPr bwMode="auto">
          <a:xfrm>
            <a:off x="3352800" y="1981200"/>
            <a:ext cx="2095500" cy="2705100"/>
          </a:xfrm>
          <a:prstGeom prst="rect">
            <a:avLst/>
          </a:prstGeom>
          <a:noFill/>
        </p:spPr>
      </p:pic>
      <p:sp>
        <p:nvSpPr>
          <p:cNvPr id="5" name="Rectangle 4"/>
          <p:cNvSpPr/>
          <p:nvPr/>
        </p:nvSpPr>
        <p:spPr>
          <a:xfrm>
            <a:off x="275017" y="5105400"/>
            <a:ext cx="4173515" cy="1138773"/>
          </a:xfrm>
          <a:prstGeom prst="rect">
            <a:avLst/>
          </a:prstGeom>
        </p:spPr>
        <p:txBody>
          <a:bodyPr wrap="none">
            <a:spAutoFit/>
          </a:bodyPr>
          <a:lstStyle/>
          <a:p>
            <a:pPr algn="ctr"/>
            <a:r>
              <a:rPr lang="en-US" b="1" dirty="0" err="1">
                <a:solidFill>
                  <a:srgbClr val="002060"/>
                </a:solidFill>
                <a:effectLst>
                  <a:outerShdw blurRad="38100" dist="38100" dir="2700000" algn="tl">
                    <a:srgbClr val="000000">
                      <a:alpha val="43137"/>
                    </a:srgbClr>
                  </a:outerShdw>
                </a:effectLst>
              </a:rPr>
              <a:t>Papillon-Lefevre</a:t>
            </a:r>
            <a:r>
              <a:rPr lang="en-US" b="1" dirty="0">
                <a:solidFill>
                  <a:srgbClr val="002060"/>
                </a:solidFill>
                <a:effectLst>
                  <a:outerShdw blurRad="38100" dist="38100" dir="2700000" algn="tl">
                    <a:srgbClr val="000000">
                      <a:alpha val="43137"/>
                    </a:srgbClr>
                  </a:outerShdw>
                </a:effectLst>
              </a:rPr>
              <a:t> syndrome:</a:t>
            </a:r>
          </a:p>
          <a:p>
            <a:pPr algn="ctr"/>
            <a:endParaRPr lang="en-US" b="1" dirty="0">
              <a:solidFill>
                <a:srgbClr val="002060"/>
              </a:solidFill>
              <a:effectLst>
                <a:outerShdw blurRad="38100" dist="38100" dir="2700000" algn="tl">
                  <a:srgbClr val="000000">
                    <a:alpha val="43137"/>
                  </a:srgbClr>
                </a:outerShdw>
              </a:effectLst>
            </a:endParaRPr>
          </a:p>
          <a:p>
            <a:pPr marL="285750" indent="-285750">
              <a:buFontTx/>
              <a:buChar char="-"/>
            </a:pPr>
            <a:r>
              <a:rPr lang="en-US" sz="1600" b="1" dirty="0">
                <a:solidFill>
                  <a:srgbClr val="002060"/>
                </a:solidFill>
                <a:effectLst>
                  <a:outerShdw blurRad="38100" dist="38100" dir="2700000" algn="tl">
                    <a:srgbClr val="000000">
                      <a:alpha val="43137"/>
                    </a:srgbClr>
                  </a:outerShdw>
                </a:effectLst>
              </a:rPr>
              <a:t>Cathepsin C (</a:t>
            </a:r>
            <a:r>
              <a:rPr lang="en-US" sz="1400" b="1" dirty="0">
                <a:solidFill>
                  <a:srgbClr val="002060"/>
                </a:solidFill>
              </a:rPr>
              <a:t>dipeptidyl peptidase I</a:t>
            </a:r>
            <a:r>
              <a:rPr lang="en-US" sz="1600" b="1" dirty="0">
                <a:solidFill>
                  <a:srgbClr val="002060"/>
                </a:solidFill>
                <a:effectLst>
                  <a:outerShdw blurRad="38100" dist="38100" dir="2700000" algn="tl">
                    <a:srgbClr val="000000">
                      <a:alpha val="43137"/>
                    </a:srgbClr>
                  </a:outerShdw>
                </a:effectLst>
              </a:rPr>
              <a:t>) deficiency</a:t>
            </a:r>
          </a:p>
          <a:p>
            <a:pPr marL="285750" indent="-285750">
              <a:buFontTx/>
              <a:buChar char="-"/>
            </a:pPr>
            <a:r>
              <a:rPr lang="en-US" sz="1600" b="1" dirty="0">
                <a:solidFill>
                  <a:srgbClr val="002060"/>
                </a:solidFill>
                <a:effectLst>
                  <a:outerShdw blurRad="38100" dist="38100" dir="2700000" algn="tl">
                    <a:srgbClr val="000000">
                      <a:alpha val="43137"/>
                    </a:srgbClr>
                  </a:outerShdw>
                </a:effectLst>
              </a:rPr>
              <a:t>Cathepsin C regulates neutrophil function</a:t>
            </a:r>
            <a:endParaRPr lang="en-US" sz="1600" dirty="0">
              <a:solidFill>
                <a:srgbClr val="002060"/>
              </a:solidFill>
              <a:effectLst>
                <a:outerShdw blurRad="38100" dist="38100" dir="2700000" algn="tl">
                  <a:srgbClr val="000000">
                    <a:alpha val="43137"/>
                  </a:srgbClr>
                </a:outerShdw>
              </a:effectLst>
            </a:endParaRPr>
          </a:p>
        </p:txBody>
      </p:sp>
      <p:sp>
        <p:nvSpPr>
          <p:cNvPr id="6" name="Rectangle 5"/>
          <p:cNvSpPr/>
          <p:nvPr/>
        </p:nvSpPr>
        <p:spPr>
          <a:xfrm>
            <a:off x="4944639" y="5105400"/>
            <a:ext cx="3625736" cy="1138773"/>
          </a:xfrm>
          <a:prstGeom prst="rect">
            <a:avLst/>
          </a:prstGeom>
        </p:spPr>
        <p:txBody>
          <a:bodyPr wrap="none">
            <a:spAutoFit/>
          </a:bodyPr>
          <a:lstStyle/>
          <a:p>
            <a:pPr algn="ctr"/>
            <a:r>
              <a:rPr lang="en-US" b="1" dirty="0">
                <a:solidFill>
                  <a:srgbClr val="002060"/>
                </a:solidFill>
                <a:effectLst>
                  <a:outerShdw blurRad="38100" dist="38100" dir="2700000" algn="tl">
                    <a:srgbClr val="000000">
                      <a:alpha val="43137"/>
                    </a:srgbClr>
                  </a:outerShdw>
                </a:effectLst>
              </a:rPr>
              <a:t>Leukocyte Adhesion Deficiency:</a:t>
            </a:r>
          </a:p>
          <a:p>
            <a:pPr algn="ctr"/>
            <a:endParaRPr lang="en-US" b="1" dirty="0">
              <a:solidFill>
                <a:srgbClr val="002060"/>
              </a:solidFill>
              <a:effectLst>
                <a:outerShdw blurRad="38100" dist="38100" dir="2700000" algn="tl">
                  <a:srgbClr val="000000">
                    <a:alpha val="43137"/>
                  </a:srgbClr>
                </a:outerShdw>
              </a:effectLst>
            </a:endParaRPr>
          </a:p>
          <a:p>
            <a:r>
              <a:rPr lang="en-US" sz="1600" b="1" dirty="0">
                <a:solidFill>
                  <a:srgbClr val="002060"/>
                </a:solidFill>
                <a:effectLst>
                  <a:outerShdw blurRad="38100" dist="38100" dir="2700000" algn="tl">
                    <a:srgbClr val="000000">
                      <a:alpha val="43137"/>
                    </a:srgbClr>
                  </a:outerShdw>
                </a:effectLst>
              </a:rPr>
              <a:t>-</a:t>
            </a:r>
            <a:r>
              <a:rPr lang="en-US" sz="1600" b="1" dirty="0">
                <a:solidFill>
                  <a:srgbClr val="002060"/>
                </a:solidFill>
                <a:effectLst>
                  <a:outerShdw blurRad="38100" dist="38100" dir="2700000" algn="tl">
                    <a:srgbClr val="000000">
                      <a:alpha val="43137"/>
                    </a:srgbClr>
                  </a:outerShdw>
                </a:effectLst>
                <a:latin typeface="Symbol" pitchFamily="18" charset="2"/>
                <a:cs typeface="Arial" pitchFamily="34" charset="0"/>
              </a:rPr>
              <a:t> b</a:t>
            </a:r>
            <a:r>
              <a:rPr lang="en-US" sz="1600" b="1" dirty="0">
                <a:solidFill>
                  <a:srgbClr val="002060"/>
                </a:solidFill>
                <a:effectLst>
                  <a:outerShdw blurRad="38100" dist="38100" dir="2700000" algn="tl">
                    <a:srgbClr val="000000">
                      <a:alpha val="43137"/>
                    </a:srgbClr>
                  </a:outerShdw>
                </a:effectLst>
              </a:rPr>
              <a:t>2 integrin (CD18) deficiency</a:t>
            </a:r>
          </a:p>
          <a:p>
            <a:r>
              <a:rPr lang="en-US" sz="1600" b="1" dirty="0">
                <a:solidFill>
                  <a:srgbClr val="002060"/>
                </a:solidFill>
                <a:effectLst>
                  <a:outerShdw blurRad="38100" dist="38100" dir="2700000" algn="tl">
                    <a:srgbClr val="000000">
                      <a:alpha val="43137"/>
                    </a:srgbClr>
                  </a:outerShdw>
                </a:effectLst>
              </a:rPr>
              <a:t>- CD18 required for leukocyte diapedesis</a:t>
            </a:r>
            <a:endParaRPr lang="en-US" sz="1600" dirty="0">
              <a:solidFill>
                <a:srgbClr val="002060"/>
              </a:solidFill>
              <a:effectLst>
                <a:outerShdw blurRad="38100" dist="38100" dir="2700000" algn="tl">
                  <a:srgbClr val="000000">
                    <a:alpha val="43137"/>
                  </a:srgbClr>
                </a:outerShdw>
              </a:effectLst>
            </a:endParaRPr>
          </a:p>
        </p:txBody>
      </p:sp>
      <p:sp>
        <p:nvSpPr>
          <p:cNvPr id="7" name="AutoShape 38"/>
          <p:cNvSpPr>
            <a:spLocks noChangeArrowheads="1"/>
          </p:cNvSpPr>
          <p:nvPr/>
        </p:nvSpPr>
        <p:spPr bwMode="auto">
          <a:xfrm rot="2646815">
            <a:off x="5578669" y="4503534"/>
            <a:ext cx="990600" cy="228600"/>
          </a:xfrm>
          <a:prstGeom prst="rightArrow">
            <a:avLst>
              <a:gd name="adj1" fmla="val 50000"/>
              <a:gd name="adj2" fmla="val 108333"/>
            </a:avLst>
          </a:prstGeom>
          <a:solidFill>
            <a:srgbClr val="002060"/>
          </a:solidFill>
          <a:ln w="9525">
            <a:solidFill>
              <a:schemeClr val="tx1"/>
            </a:solidFill>
            <a:miter lim="800000"/>
            <a:headEnd/>
            <a:tailEnd/>
          </a:ln>
          <a:effectLst/>
        </p:spPr>
        <p:txBody>
          <a:bodyPr wrap="none" anchor="ctr"/>
          <a:lstStyle/>
          <a:p>
            <a:endParaRPr lang="en-US"/>
          </a:p>
        </p:txBody>
      </p:sp>
      <p:sp>
        <p:nvSpPr>
          <p:cNvPr id="8" name="AutoShape 38"/>
          <p:cNvSpPr>
            <a:spLocks noChangeArrowheads="1"/>
          </p:cNvSpPr>
          <p:nvPr/>
        </p:nvSpPr>
        <p:spPr bwMode="auto">
          <a:xfrm rot="8109158">
            <a:off x="2070068" y="4278434"/>
            <a:ext cx="990600" cy="228600"/>
          </a:xfrm>
          <a:prstGeom prst="rightArrow">
            <a:avLst>
              <a:gd name="adj1" fmla="val 50000"/>
              <a:gd name="adj2" fmla="val 108333"/>
            </a:avLst>
          </a:prstGeom>
          <a:solidFill>
            <a:srgbClr val="002060"/>
          </a:solidFill>
          <a:ln w="9525">
            <a:solidFill>
              <a:schemeClr val="tx1"/>
            </a:solidFill>
            <a:miter lim="800000"/>
            <a:headEnd/>
            <a:tailEnd/>
          </a:ln>
          <a:effectLst/>
        </p:spPr>
        <p:txBody>
          <a:bodyPr wrap="none" anchor="ctr"/>
          <a:lstStyle/>
          <a:p>
            <a:endParaRPr lang="en-US"/>
          </a:p>
        </p:txBody>
      </p:sp>
      <p:cxnSp>
        <p:nvCxnSpPr>
          <p:cNvPr id="4" name="Straight Connector 3">
            <a:extLst>
              <a:ext uri="{FF2B5EF4-FFF2-40B4-BE49-F238E27FC236}">
                <a16:creationId xmlns:a16="http://schemas.microsoft.com/office/drawing/2014/main" id="{99DDBC25-A218-5F66-14B8-29979073E409}"/>
              </a:ext>
            </a:extLst>
          </p:cNvPr>
          <p:cNvCxnSpPr>
            <a:cxnSpLocks/>
          </p:cNvCxnSpPr>
          <p:nvPr/>
        </p:nvCxnSpPr>
        <p:spPr bwMode="auto">
          <a:xfrm>
            <a:off x="228600" y="15240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400" y="1524000"/>
            <a:ext cx="6930544" cy="3953905"/>
            <a:chOff x="1600200" y="1371600"/>
            <a:chExt cx="6930544" cy="3953905"/>
          </a:xfrm>
        </p:grpSpPr>
        <p:pic>
          <p:nvPicPr>
            <p:cNvPr id="3" name="Picture 2" descr="High-quality image (247K) - Opens new window">
              <a:hlinkClick r:id="rId2"/>
            </p:cNvPr>
            <p:cNvPicPr>
              <a:picLocks noChangeAspect="1" noChangeArrowheads="1"/>
            </p:cNvPicPr>
            <p:nvPr/>
          </p:nvPicPr>
          <p:blipFill>
            <a:blip r:embed="rId3" cstate="print"/>
            <a:srcRect/>
            <a:stretch>
              <a:fillRect/>
            </a:stretch>
          </p:blipFill>
          <p:spPr bwMode="auto">
            <a:xfrm>
              <a:off x="4343399" y="1371600"/>
              <a:ext cx="4187345" cy="3953905"/>
            </a:xfrm>
            <a:prstGeom prst="rect">
              <a:avLst/>
            </a:prstGeom>
            <a:noFill/>
          </p:spPr>
        </p:pic>
        <p:pic>
          <p:nvPicPr>
            <p:cNvPr id="4" name="Picture 4" descr="High-quality image (456K) - Opens new window">
              <a:hlinkClick r:id="rId4"/>
            </p:cNvPr>
            <p:cNvPicPr>
              <a:picLocks noChangeAspect="1" noChangeArrowheads="1"/>
            </p:cNvPicPr>
            <p:nvPr/>
          </p:nvPicPr>
          <p:blipFill>
            <a:blip r:embed="rId5" cstate="print"/>
            <a:srcRect/>
            <a:stretch>
              <a:fillRect/>
            </a:stretch>
          </p:blipFill>
          <p:spPr bwMode="auto">
            <a:xfrm>
              <a:off x="1600200" y="1371600"/>
              <a:ext cx="2590800" cy="3942522"/>
            </a:xfrm>
            <a:prstGeom prst="rect">
              <a:avLst/>
            </a:prstGeom>
            <a:noFill/>
          </p:spPr>
        </p:pic>
        <p:sp>
          <p:nvSpPr>
            <p:cNvPr id="5" name="TextBox 4"/>
            <p:cNvSpPr txBox="1"/>
            <p:nvPr/>
          </p:nvSpPr>
          <p:spPr>
            <a:xfrm>
              <a:off x="4343400" y="2971800"/>
              <a:ext cx="280846" cy="307777"/>
            </a:xfrm>
            <a:prstGeom prst="rect">
              <a:avLst/>
            </a:prstGeom>
            <a:noFill/>
          </p:spPr>
          <p:txBody>
            <a:bodyPr wrap="none" rtlCol="0">
              <a:spAutoFit/>
            </a:bodyPr>
            <a:lstStyle/>
            <a:p>
              <a:r>
                <a:rPr lang="en-US" sz="1400" b="1" dirty="0">
                  <a:solidFill>
                    <a:schemeClr val="bg1"/>
                  </a:solidFill>
                </a:rPr>
                <a:t>C</a:t>
              </a:r>
            </a:p>
          </p:txBody>
        </p:sp>
        <p:sp>
          <p:nvSpPr>
            <p:cNvPr id="6" name="TextBox 5"/>
            <p:cNvSpPr txBox="1"/>
            <p:nvPr/>
          </p:nvSpPr>
          <p:spPr>
            <a:xfrm>
              <a:off x="4343400" y="4950023"/>
              <a:ext cx="298480" cy="307777"/>
            </a:xfrm>
            <a:prstGeom prst="rect">
              <a:avLst/>
            </a:prstGeom>
            <a:noFill/>
          </p:spPr>
          <p:txBody>
            <a:bodyPr wrap="none" rtlCol="0">
              <a:spAutoFit/>
            </a:bodyPr>
            <a:lstStyle/>
            <a:p>
              <a:r>
                <a:rPr lang="en-US" sz="1400" b="1" dirty="0">
                  <a:solidFill>
                    <a:schemeClr val="bg1"/>
                  </a:solidFill>
                </a:rPr>
                <a:t>D</a:t>
              </a:r>
            </a:p>
          </p:txBody>
        </p:sp>
      </p:grpSp>
      <p:sp>
        <p:nvSpPr>
          <p:cNvPr id="7" name="Rectangle 6"/>
          <p:cNvSpPr/>
          <p:nvPr/>
        </p:nvSpPr>
        <p:spPr>
          <a:xfrm>
            <a:off x="762000" y="304800"/>
            <a:ext cx="6934200" cy="1077218"/>
          </a:xfrm>
          <a:prstGeom prst="rect">
            <a:avLst/>
          </a:prstGeom>
        </p:spPr>
        <p:txBody>
          <a:bodyPr wrap="square">
            <a:spAutoFit/>
          </a:bodyPr>
          <a:lstStyle/>
          <a:p>
            <a:pPr algn="ctr" eaLnBrk="1" fontAlgn="auto" hangingPunct="1">
              <a:spcBef>
                <a:spcPts val="0"/>
              </a:spcBef>
              <a:spcAft>
                <a:spcPts val="0"/>
              </a:spcAft>
              <a:defRPr/>
            </a:pPr>
            <a:r>
              <a:rPr lang="en-US" sz="3200" b="1" dirty="0"/>
              <a:t>Periodontal manifestations of </a:t>
            </a:r>
            <a:r>
              <a:rPr lang="en-US" sz="3200" b="1" dirty="0" err="1"/>
              <a:t>Papillon-Lefevre</a:t>
            </a:r>
            <a:r>
              <a:rPr lang="en-US" sz="3200" b="1" dirty="0"/>
              <a:t> syndrome.</a:t>
            </a:r>
            <a:endParaRPr lang="en-US" sz="3200" dirty="0"/>
          </a:p>
        </p:txBody>
      </p:sp>
      <p:sp>
        <p:nvSpPr>
          <p:cNvPr id="8" name="Text Box 4"/>
          <p:cNvSpPr txBox="1">
            <a:spLocks noChangeArrowheads="1"/>
          </p:cNvSpPr>
          <p:nvPr/>
        </p:nvSpPr>
        <p:spPr bwMode="auto">
          <a:xfrm>
            <a:off x="3962400" y="5486400"/>
            <a:ext cx="4118115" cy="338554"/>
          </a:xfrm>
          <a:prstGeom prst="rect">
            <a:avLst/>
          </a:prstGeom>
          <a:noFill/>
          <a:ln w="9525">
            <a:noFill/>
            <a:miter lim="800000"/>
            <a:headEnd/>
            <a:tailEnd/>
          </a:ln>
          <a:effectLst/>
        </p:spPr>
        <p:txBody>
          <a:bodyPr wrap="none">
            <a:spAutoFit/>
          </a:bodyPr>
          <a:lstStyle/>
          <a:p>
            <a:r>
              <a:rPr lang="en-US" sz="1600" b="1" dirty="0">
                <a:solidFill>
                  <a:schemeClr val="tx1">
                    <a:lumMod val="85000"/>
                    <a:lumOff val="15000"/>
                  </a:schemeClr>
                </a:solidFill>
                <a:effectLst>
                  <a:outerShdw blurRad="38100" dist="38100" dir="2700000" algn="tl">
                    <a:srgbClr val="FFFFFF"/>
                  </a:outerShdw>
                </a:effectLst>
              </a:rPr>
              <a:t>Scott &amp; Krauss, </a:t>
            </a:r>
            <a:r>
              <a:rPr lang="en-US" sz="1600" b="1" dirty="0">
                <a:solidFill>
                  <a:schemeClr val="tx1">
                    <a:lumMod val="85000"/>
                    <a:lumOff val="15000"/>
                  </a:schemeClr>
                </a:solidFill>
                <a:effectLst>
                  <a:outerShdw blurRad="38100" dist="38100" dir="2700000" algn="tl">
                    <a:srgbClr val="FFFFFF"/>
                  </a:outerShdw>
                </a:effectLst>
                <a:cs typeface="Arial" charset="0"/>
              </a:rPr>
              <a:t>Frontiers in Oral Biology, 2012.</a:t>
            </a:r>
            <a:endParaRPr lang="en-US" sz="1600" b="1" dirty="0">
              <a:solidFill>
                <a:schemeClr val="tx1">
                  <a:lumMod val="85000"/>
                  <a:lumOff val="15000"/>
                </a:schemeClr>
              </a:solidFill>
              <a:effectLst>
                <a:outerShdw blurRad="38100" dist="38100" dir="2700000" algn="tl">
                  <a:srgbClr val="FFFFFF"/>
                </a:outerShdw>
              </a:effectLst>
            </a:endParaRPr>
          </a:p>
        </p:txBody>
      </p:sp>
      <p:sp>
        <p:nvSpPr>
          <p:cNvPr id="12" name="Rectangle 11"/>
          <p:cNvSpPr/>
          <p:nvPr/>
        </p:nvSpPr>
        <p:spPr>
          <a:xfrm>
            <a:off x="381000" y="6019800"/>
            <a:ext cx="8001000" cy="424732"/>
          </a:xfrm>
          <a:prstGeom prst="rect">
            <a:avLst/>
          </a:prstGeom>
        </p:spPr>
        <p:txBody>
          <a:bodyPr wrap="square">
            <a:spAutoFit/>
          </a:bodyPr>
          <a:lstStyle/>
          <a:p>
            <a:pPr lvl="1" algn="ctr">
              <a:lnSpc>
                <a:spcPct val="90000"/>
              </a:lnSpc>
            </a:pPr>
            <a:r>
              <a:rPr lang="en-US" sz="2400" b="1" dirty="0">
                <a:solidFill>
                  <a:srgbClr val="002060"/>
                </a:solidFill>
                <a:effectLst>
                  <a:outerShdw blurRad="38100" dist="38100" dir="2700000" algn="tl">
                    <a:srgbClr val="000000">
                      <a:alpha val="43137"/>
                    </a:srgbClr>
                  </a:outerShdw>
                </a:effectLst>
              </a:rPr>
              <a:t>Cathepsin C deficiency</a:t>
            </a:r>
          </a:p>
        </p:txBody>
      </p:sp>
      <p:cxnSp>
        <p:nvCxnSpPr>
          <p:cNvPr id="11" name="Straight Connector 10">
            <a:extLst>
              <a:ext uri="{FF2B5EF4-FFF2-40B4-BE49-F238E27FC236}">
                <a16:creationId xmlns:a16="http://schemas.microsoft.com/office/drawing/2014/main" id="{52982D35-B7D9-1D09-EE4E-64DD5C553596}"/>
              </a:ext>
            </a:extLst>
          </p:cNvPr>
          <p:cNvCxnSpPr>
            <a:cxnSpLocks/>
          </p:cNvCxnSpPr>
          <p:nvPr/>
        </p:nvCxnSpPr>
        <p:spPr bwMode="auto">
          <a:xfrm>
            <a:off x="228600" y="59436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15F632E4-2784-36D7-1435-96548377D751}"/>
              </a:ext>
            </a:extLst>
          </p:cNvPr>
          <p:cNvCxnSpPr>
            <a:cxnSpLocks/>
          </p:cNvCxnSpPr>
          <p:nvPr/>
        </p:nvCxnSpPr>
        <p:spPr bwMode="auto">
          <a:xfrm>
            <a:off x="381000" y="1360682"/>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3000" y="1295400"/>
            <a:ext cx="6172200" cy="3657600"/>
            <a:chOff x="4191000" y="4267200"/>
            <a:chExt cx="4953000" cy="2133600"/>
          </a:xfrm>
        </p:grpSpPr>
        <p:pic>
          <p:nvPicPr>
            <p:cNvPr id="3" name="Picture 3" descr="LAD type 1"/>
            <p:cNvPicPr>
              <a:picLocks noChangeAspect="1" noChangeArrowheads="1"/>
            </p:cNvPicPr>
            <p:nvPr/>
          </p:nvPicPr>
          <p:blipFill>
            <a:blip r:embed="rId2" cstate="print"/>
            <a:srcRect/>
            <a:stretch>
              <a:fillRect/>
            </a:stretch>
          </p:blipFill>
          <p:spPr bwMode="auto">
            <a:xfrm>
              <a:off x="4191000" y="4724400"/>
              <a:ext cx="2533564" cy="1676400"/>
            </a:xfrm>
            <a:prstGeom prst="rect">
              <a:avLst/>
            </a:prstGeom>
            <a:noFill/>
          </p:spPr>
        </p:pic>
        <p:pic>
          <p:nvPicPr>
            <p:cNvPr id="4" name="Picture 4" descr="LAD type 1-radiog"/>
            <p:cNvPicPr>
              <a:picLocks noChangeAspect="1" noChangeArrowheads="1"/>
            </p:cNvPicPr>
            <p:nvPr/>
          </p:nvPicPr>
          <p:blipFill>
            <a:blip r:embed="rId3" cstate="print"/>
            <a:srcRect/>
            <a:stretch>
              <a:fillRect/>
            </a:stretch>
          </p:blipFill>
          <p:spPr bwMode="auto">
            <a:xfrm>
              <a:off x="6732104" y="4724400"/>
              <a:ext cx="2411896" cy="1600200"/>
            </a:xfrm>
            <a:prstGeom prst="rect">
              <a:avLst/>
            </a:prstGeom>
            <a:noFill/>
          </p:spPr>
        </p:pic>
        <p:sp>
          <p:nvSpPr>
            <p:cNvPr id="5" name="Rectangle 4"/>
            <p:cNvSpPr/>
            <p:nvPr/>
          </p:nvSpPr>
          <p:spPr>
            <a:xfrm>
              <a:off x="6878216" y="4267200"/>
              <a:ext cx="148240" cy="197490"/>
            </a:xfrm>
            <a:prstGeom prst="rect">
              <a:avLst/>
            </a:prstGeom>
          </p:spPr>
          <p:txBody>
            <a:bodyPr wrap="none">
              <a:spAutoFit/>
            </a:bodyPr>
            <a:lstStyle/>
            <a:p>
              <a:pPr algn="ctr"/>
              <a:endParaRPr lang="en-US" sz="1600" b="1" dirty="0">
                <a:latin typeface="Arial" pitchFamily="34" charset="0"/>
              </a:endParaRPr>
            </a:p>
          </p:txBody>
        </p:sp>
      </p:grpSp>
      <p:sp>
        <p:nvSpPr>
          <p:cNvPr id="6" name="Rectangle 5"/>
          <p:cNvSpPr/>
          <p:nvPr/>
        </p:nvSpPr>
        <p:spPr>
          <a:xfrm>
            <a:off x="762000" y="304800"/>
            <a:ext cx="6934200" cy="1077218"/>
          </a:xfrm>
          <a:prstGeom prst="rect">
            <a:avLst/>
          </a:prstGeom>
        </p:spPr>
        <p:txBody>
          <a:bodyPr wrap="square">
            <a:spAutoFit/>
          </a:bodyPr>
          <a:lstStyle/>
          <a:p>
            <a:pPr algn="ctr" eaLnBrk="1" fontAlgn="auto" hangingPunct="1">
              <a:spcBef>
                <a:spcPts val="0"/>
              </a:spcBef>
              <a:spcAft>
                <a:spcPts val="0"/>
              </a:spcAft>
              <a:defRPr/>
            </a:pPr>
            <a:r>
              <a:rPr lang="en-US" sz="3200" b="1" dirty="0"/>
              <a:t>Periodontal manifestations of Leukocyte Adhesion Deficiency I (LAD1).</a:t>
            </a:r>
            <a:endParaRPr lang="en-US" sz="3200" dirty="0"/>
          </a:p>
        </p:txBody>
      </p:sp>
      <p:sp>
        <p:nvSpPr>
          <p:cNvPr id="9" name="Rectangle 8"/>
          <p:cNvSpPr/>
          <p:nvPr/>
        </p:nvSpPr>
        <p:spPr>
          <a:xfrm>
            <a:off x="381000" y="6019800"/>
            <a:ext cx="8458200" cy="424732"/>
          </a:xfrm>
          <a:prstGeom prst="rect">
            <a:avLst/>
          </a:prstGeom>
        </p:spPr>
        <p:txBody>
          <a:bodyPr wrap="square">
            <a:spAutoFit/>
          </a:bodyPr>
          <a:lstStyle/>
          <a:p>
            <a:pPr lvl="1">
              <a:lnSpc>
                <a:spcPct val="90000"/>
              </a:lnSpc>
            </a:pPr>
            <a:r>
              <a:rPr lang="en-US" sz="2400" b="1" dirty="0">
                <a:solidFill>
                  <a:srgbClr val="002060"/>
                </a:solidFill>
                <a:effectLst>
                  <a:outerShdw blurRad="38100" dist="38100" dir="2700000" algn="tl">
                    <a:srgbClr val="000000">
                      <a:alpha val="43137"/>
                    </a:srgbClr>
                  </a:outerShdw>
                </a:effectLst>
              </a:rPr>
              <a:t>Diapedesis is minimal as adhesion cascade compromised.</a:t>
            </a:r>
          </a:p>
        </p:txBody>
      </p:sp>
      <p:cxnSp>
        <p:nvCxnSpPr>
          <p:cNvPr id="10" name="Straight Connector 9">
            <a:extLst>
              <a:ext uri="{FF2B5EF4-FFF2-40B4-BE49-F238E27FC236}">
                <a16:creationId xmlns:a16="http://schemas.microsoft.com/office/drawing/2014/main" id="{335711CD-C172-595A-8647-26DA290E2074}"/>
              </a:ext>
            </a:extLst>
          </p:cNvPr>
          <p:cNvCxnSpPr>
            <a:cxnSpLocks/>
          </p:cNvCxnSpPr>
          <p:nvPr/>
        </p:nvCxnSpPr>
        <p:spPr bwMode="auto">
          <a:xfrm>
            <a:off x="381000" y="52578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B47E1A01-403A-26EC-A9F5-CCA4F146F428}"/>
              </a:ext>
            </a:extLst>
          </p:cNvPr>
          <p:cNvCxnSpPr>
            <a:cxnSpLocks/>
          </p:cNvCxnSpPr>
          <p:nvPr/>
        </p:nvCxnSpPr>
        <p:spPr bwMode="auto">
          <a:xfrm>
            <a:off x="266700" y="1382018"/>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57"/>
          <p:cNvSpPr>
            <a:spLocks noChangeArrowheads="1"/>
          </p:cNvSpPr>
          <p:nvPr/>
        </p:nvSpPr>
        <p:spPr bwMode="auto">
          <a:xfrm>
            <a:off x="914399" y="1907507"/>
            <a:ext cx="8006383" cy="4343400"/>
          </a:xfrm>
          <a:prstGeom prst="rect">
            <a:avLst/>
          </a:prstGeom>
          <a:noFill/>
          <a:ln w="76200">
            <a:solidFill>
              <a:srgbClr val="000080"/>
            </a:solidFill>
            <a:miter lim="800000"/>
            <a:headEnd/>
            <a:tailEnd/>
          </a:ln>
          <a:effectLst/>
        </p:spPr>
        <p:txBody>
          <a:bodyPr wrap="none" anchor="ctr"/>
          <a:lstStyle/>
          <a:p>
            <a:endParaRPr lang="en-US"/>
          </a:p>
        </p:txBody>
      </p:sp>
      <p:sp>
        <p:nvSpPr>
          <p:cNvPr id="3" name="Text Box 2050"/>
          <p:cNvSpPr txBox="1">
            <a:spLocks noChangeArrowheads="1"/>
          </p:cNvSpPr>
          <p:nvPr/>
        </p:nvSpPr>
        <p:spPr bwMode="auto">
          <a:xfrm>
            <a:off x="801687" y="89118"/>
            <a:ext cx="7580313" cy="1815882"/>
          </a:xfrm>
          <a:prstGeom prst="rect">
            <a:avLst/>
          </a:prstGeom>
          <a:noFill/>
          <a:ln w="9525">
            <a:noFill/>
            <a:miter lim="800000"/>
            <a:headEnd/>
            <a:tailEnd/>
          </a:ln>
          <a:effectLst/>
        </p:spPr>
        <p:txBody>
          <a:bodyPr wrap="square">
            <a:spAutoFit/>
          </a:bodyPr>
          <a:lstStyle/>
          <a:p>
            <a:pPr algn="ctr"/>
            <a:r>
              <a:rPr lang="en-US" sz="2800" b="1" dirty="0">
                <a:latin typeface="Arial Black" pitchFamily="34" charset="0"/>
              </a:rPr>
              <a:t>Changes in periodontal  microbiome</a:t>
            </a:r>
          </a:p>
          <a:p>
            <a:pPr algn="ctr"/>
            <a:r>
              <a:rPr lang="en-US" sz="2800" b="1" dirty="0">
                <a:solidFill>
                  <a:schemeClr val="tx1">
                    <a:lumMod val="65000"/>
                    <a:lumOff val="35000"/>
                  </a:schemeClr>
                </a:solidFill>
                <a:latin typeface="Arial Black" pitchFamily="34" charset="0"/>
              </a:rPr>
              <a:t>(convention)</a:t>
            </a:r>
          </a:p>
          <a:p>
            <a:pPr algn="ctr"/>
            <a:endParaRPr lang="en-US" sz="2800" b="1" dirty="0">
              <a:solidFill>
                <a:srgbClr val="002060"/>
              </a:solidFill>
              <a:latin typeface="Arial Black" pitchFamily="34" charset="0"/>
            </a:endParaRPr>
          </a:p>
          <a:p>
            <a:r>
              <a:rPr lang="en-US" sz="2800" b="1" dirty="0">
                <a:solidFill>
                  <a:srgbClr val="002060"/>
                </a:solidFill>
                <a:latin typeface="Arial Black" pitchFamily="34" charset="0"/>
              </a:rPr>
              <a:t>Health ………………… Disease</a:t>
            </a:r>
          </a:p>
        </p:txBody>
      </p:sp>
      <p:sp>
        <p:nvSpPr>
          <p:cNvPr id="4" name="Text Box 2051"/>
          <p:cNvSpPr txBox="1">
            <a:spLocks noChangeArrowheads="1"/>
          </p:cNvSpPr>
          <p:nvPr/>
        </p:nvSpPr>
        <p:spPr bwMode="auto">
          <a:xfrm>
            <a:off x="1143000" y="2286000"/>
            <a:ext cx="7239000" cy="3785652"/>
          </a:xfrm>
          <a:prstGeom prst="rect">
            <a:avLst/>
          </a:prstGeom>
          <a:noFill/>
          <a:ln w="9525">
            <a:noFill/>
            <a:miter lim="800000"/>
            <a:headEnd/>
            <a:tailEnd/>
          </a:ln>
          <a:effectLst/>
        </p:spPr>
        <p:txBody>
          <a:bodyPr>
            <a:spAutoFit/>
          </a:bodyPr>
          <a:lstStyle/>
          <a:p>
            <a:r>
              <a:rPr lang="en-US" sz="2000" b="1" dirty="0">
                <a:solidFill>
                  <a:srgbClr val="002060"/>
                </a:solidFill>
                <a:latin typeface="Arial" charset="0"/>
              </a:rPr>
              <a:t>Gram +</a:t>
            </a:r>
            <a:r>
              <a:rPr lang="en-US" sz="2000" b="1" dirty="0" err="1">
                <a:solidFill>
                  <a:srgbClr val="002060"/>
                </a:solidFill>
                <a:latin typeface="Arial" charset="0"/>
              </a:rPr>
              <a:t>ve</a:t>
            </a:r>
            <a:r>
              <a:rPr lang="en-US" sz="2000" b="1" dirty="0">
                <a:solidFill>
                  <a:srgbClr val="002060"/>
                </a:solidFill>
                <a:latin typeface="Arial" charset="0"/>
              </a:rPr>
              <a:t>	        		Gram –</a:t>
            </a:r>
            <a:r>
              <a:rPr lang="en-US" sz="2000" b="1" dirty="0" err="1">
                <a:solidFill>
                  <a:srgbClr val="002060"/>
                </a:solidFill>
                <a:latin typeface="Arial" charset="0"/>
              </a:rPr>
              <a:t>ve</a:t>
            </a:r>
            <a:endParaRPr lang="en-US" sz="2000" b="1" dirty="0">
              <a:solidFill>
                <a:srgbClr val="002060"/>
              </a:solidFill>
              <a:latin typeface="Arial" charset="0"/>
            </a:endParaRPr>
          </a:p>
          <a:p>
            <a:endParaRPr lang="en-US" sz="2000" b="1" dirty="0">
              <a:solidFill>
                <a:srgbClr val="002060"/>
              </a:solidFill>
              <a:latin typeface="Arial" charset="0"/>
            </a:endParaRPr>
          </a:p>
          <a:p>
            <a:endParaRPr lang="en-US" sz="2000" b="1" dirty="0">
              <a:solidFill>
                <a:srgbClr val="002060"/>
              </a:solidFill>
              <a:latin typeface="Arial" charset="0"/>
            </a:endParaRPr>
          </a:p>
          <a:p>
            <a:r>
              <a:rPr lang="en-US" sz="2000" b="1" dirty="0">
                <a:solidFill>
                  <a:srgbClr val="002060"/>
                </a:solidFill>
                <a:latin typeface="Arial" charset="0"/>
              </a:rPr>
              <a:t>Aerobic / Facultative		Anaerobic</a:t>
            </a:r>
          </a:p>
          <a:p>
            <a:endParaRPr lang="en-US" sz="2000" b="1" dirty="0">
              <a:solidFill>
                <a:srgbClr val="002060"/>
              </a:solidFill>
              <a:latin typeface="Arial" charset="0"/>
            </a:endParaRPr>
          </a:p>
          <a:p>
            <a:endParaRPr lang="en-US" sz="2000" b="1" dirty="0">
              <a:solidFill>
                <a:srgbClr val="002060"/>
              </a:solidFill>
              <a:latin typeface="Arial" charset="0"/>
            </a:endParaRPr>
          </a:p>
          <a:p>
            <a:r>
              <a:rPr lang="en-US" sz="2000" b="1" dirty="0">
                <a:solidFill>
                  <a:srgbClr val="002060"/>
                </a:solidFill>
                <a:latin typeface="Arial" charset="0"/>
              </a:rPr>
              <a:t>Hundreds of species /		 Diversity</a:t>
            </a:r>
          </a:p>
          <a:p>
            <a:r>
              <a:rPr lang="en-US" sz="2000" b="1" dirty="0">
                <a:solidFill>
                  <a:srgbClr val="002060"/>
                </a:solidFill>
                <a:latin typeface="Arial" charset="0"/>
              </a:rPr>
              <a:t>strains				increases</a:t>
            </a:r>
          </a:p>
          <a:p>
            <a:endParaRPr lang="en-US" sz="2000" b="1" dirty="0">
              <a:solidFill>
                <a:srgbClr val="002060"/>
              </a:solidFill>
              <a:latin typeface="Arial" charset="0"/>
            </a:endParaRPr>
          </a:p>
          <a:p>
            <a:r>
              <a:rPr lang="en-US" sz="2000" b="1" dirty="0">
                <a:solidFill>
                  <a:srgbClr val="002060"/>
                </a:solidFill>
                <a:latin typeface="Arial" charset="0"/>
              </a:rPr>
              <a:t>Commensals			Commensals &amp; 					opportunistic </a:t>
            </a:r>
          </a:p>
          <a:p>
            <a:r>
              <a:rPr lang="en-US" sz="2000" b="1" dirty="0">
                <a:solidFill>
                  <a:srgbClr val="002060"/>
                </a:solidFill>
                <a:latin typeface="Arial" charset="0"/>
              </a:rPr>
              <a:t>				pathogens</a:t>
            </a:r>
          </a:p>
        </p:txBody>
      </p:sp>
      <p:sp>
        <p:nvSpPr>
          <p:cNvPr id="5" name="AutoShape 2052"/>
          <p:cNvSpPr>
            <a:spLocks noChangeArrowheads="1"/>
          </p:cNvSpPr>
          <p:nvPr/>
        </p:nvSpPr>
        <p:spPr bwMode="auto">
          <a:xfrm>
            <a:off x="2856998" y="2275700"/>
            <a:ext cx="194360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80"/>
          </a:solidFill>
          <a:ln w="9525">
            <a:solidFill>
              <a:schemeClr val="tx1"/>
            </a:solidFill>
            <a:miter lim="800000"/>
            <a:headEnd/>
            <a:tailEnd/>
          </a:ln>
          <a:effectLst/>
        </p:spPr>
        <p:txBody>
          <a:bodyPr wrap="none" anchor="ctr"/>
          <a:lstStyle/>
          <a:p>
            <a:r>
              <a:rPr lang="en-US" dirty="0"/>
              <a:t> </a:t>
            </a:r>
          </a:p>
        </p:txBody>
      </p:sp>
      <p:sp>
        <p:nvSpPr>
          <p:cNvPr id="6" name="AutoShape 2053"/>
          <p:cNvSpPr>
            <a:spLocks noChangeArrowheads="1"/>
          </p:cNvSpPr>
          <p:nvPr/>
        </p:nvSpPr>
        <p:spPr bwMode="auto">
          <a:xfrm>
            <a:off x="3849210" y="3174917"/>
            <a:ext cx="951390"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80"/>
          </a:solidFill>
          <a:ln w="9525">
            <a:solidFill>
              <a:schemeClr val="tx1"/>
            </a:solidFill>
            <a:miter lim="800000"/>
            <a:headEnd/>
            <a:tailEnd/>
          </a:ln>
          <a:effectLst/>
        </p:spPr>
        <p:txBody>
          <a:bodyPr wrap="none" anchor="ctr"/>
          <a:lstStyle/>
          <a:p>
            <a:r>
              <a:rPr lang="en-US" dirty="0"/>
              <a:t>      </a:t>
            </a:r>
          </a:p>
        </p:txBody>
      </p:sp>
      <p:sp>
        <p:nvSpPr>
          <p:cNvPr id="7" name="AutoShape 2054"/>
          <p:cNvSpPr>
            <a:spLocks noChangeArrowheads="1"/>
          </p:cNvSpPr>
          <p:nvPr/>
        </p:nvSpPr>
        <p:spPr bwMode="auto">
          <a:xfrm>
            <a:off x="4000500" y="4074134"/>
            <a:ext cx="800100"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3366"/>
          </a:solidFill>
          <a:ln w="9525">
            <a:solidFill>
              <a:schemeClr val="tx1"/>
            </a:solidFill>
            <a:miter lim="800000"/>
            <a:headEnd/>
            <a:tailEnd/>
          </a:ln>
          <a:effectLst/>
        </p:spPr>
        <p:txBody>
          <a:bodyPr wrap="none" anchor="ctr"/>
          <a:lstStyle/>
          <a:p>
            <a:r>
              <a:rPr lang="en-US" dirty="0"/>
              <a:t>      </a:t>
            </a:r>
          </a:p>
        </p:txBody>
      </p:sp>
      <p:sp>
        <p:nvSpPr>
          <p:cNvPr id="8" name="AutoShape 2055"/>
          <p:cNvSpPr>
            <a:spLocks noChangeArrowheads="1"/>
          </p:cNvSpPr>
          <p:nvPr/>
        </p:nvSpPr>
        <p:spPr bwMode="auto">
          <a:xfrm>
            <a:off x="3321728" y="5012605"/>
            <a:ext cx="147887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3366"/>
          </a:solidFill>
          <a:ln w="9525">
            <a:solidFill>
              <a:schemeClr val="tx1"/>
            </a:solidFill>
            <a:miter lim="800000"/>
            <a:headEnd/>
            <a:tailEnd/>
          </a:ln>
          <a:effectLst/>
        </p:spPr>
        <p:txBody>
          <a:bodyPr wrap="none" anchor="ctr"/>
          <a:lstStyle/>
          <a:p>
            <a:endParaRPr lang="en-US"/>
          </a:p>
        </p:txBody>
      </p:sp>
      <p:pic>
        <p:nvPicPr>
          <p:cNvPr id="9" name="Picture 2" descr="Figure 1. Image of the Oral Biofilm as seen by the CLASI-FISH Technique. Different colours indicate different bacteria present in a human dental plaque sample, with the outstanding presence of long filaments of Corynebacterium (labeled in magenta). Image courtesy Gary G. Borisy, The Forsyth Institute, and Jessica L. Mark Welch, Marine Biological Laboratory.">
            <a:extLst>
              <a:ext uri="{FF2B5EF4-FFF2-40B4-BE49-F238E27FC236}">
                <a16:creationId xmlns:a16="http://schemas.microsoft.com/office/drawing/2014/main" id="{75CB6D6E-510A-4757-9851-982C722264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99" b="5740"/>
          <a:stretch/>
        </p:blipFill>
        <p:spPr bwMode="auto">
          <a:xfrm>
            <a:off x="6705600" y="2922785"/>
            <a:ext cx="2083994" cy="20574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7ECA7A6-79DB-49F6-A315-84AD3BD4CF2D}"/>
              </a:ext>
            </a:extLst>
          </p:cNvPr>
          <p:cNvSpPr txBox="1"/>
          <p:nvPr/>
        </p:nvSpPr>
        <p:spPr>
          <a:xfrm>
            <a:off x="4343399" y="6469983"/>
            <a:ext cx="4724401" cy="307777"/>
          </a:xfrm>
          <a:prstGeom prst="rect">
            <a:avLst/>
          </a:prstGeom>
          <a:noFill/>
        </p:spPr>
        <p:txBody>
          <a:bodyPr wrap="square">
            <a:spAutoFit/>
          </a:bodyPr>
          <a:lstStyle/>
          <a:p>
            <a:pPr algn="ctr"/>
            <a:r>
              <a:rPr lang="en-US" sz="1400" b="1" dirty="0">
                <a:solidFill>
                  <a:srgbClr val="333333"/>
                </a:solidFill>
                <a:latin typeface="public-sans"/>
              </a:rPr>
              <a:t>Image c</a:t>
            </a:r>
            <a:r>
              <a:rPr lang="en-US" sz="1400" b="1" i="0" dirty="0">
                <a:solidFill>
                  <a:srgbClr val="333333"/>
                </a:solidFill>
                <a:effectLst/>
                <a:latin typeface="public-sans"/>
              </a:rPr>
              <a:t>redit: </a:t>
            </a:r>
            <a:r>
              <a:rPr lang="en-US" sz="1400" b="0" i="0" dirty="0">
                <a:solidFill>
                  <a:srgbClr val="333333"/>
                </a:solidFill>
                <a:effectLst/>
                <a:latin typeface="public-sans"/>
              </a:rPr>
              <a:t>Steven Wilbert &amp; Gary </a:t>
            </a:r>
            <a:r>
              <a:rPr lang="en-US" sz="1400" b="0" i="0" dirty="0" err="1">
                <a:solidFill>
                  <a:srgbClr val="333333"/>
                </a:solidFill>
                <a:effectLst/>
                <a:latin typeface="public-sans"/>
              </a:rPr>
              <a:t>Borisy</a:t>
            </a:r>
            <a:r>
              <a:rPr lang="en-US" sz="1400" b="0" i="0" dirty="0">
                <a:solidFill>
                  <a:srgbClr val="333333"/>
                </a:solidFill>
                <a:effectLst/>
                <a:latin typeface="public-sans"/>
              </a:rPr>
              <a:t>, Forsyth Institute</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143000" y="381000"/>
            <a:ext cx="6781800" cy="6088846"/>
          </a:xfrm>
          <a:prstGeom prst="rect">
            <a:avLst/>
          </a:prstGeom>
          <a:noFill/>
          <a:ln w="9525">
            <a:noFill/>
            <a:miter lim="800000"/>
            <a:headEnd/>
            <a:tailEnd/>
          </a:ln>
          <a:effectLst/>
        </p:spPr>
        <p:txBody>
          <a:bodyPr>
            <a:spAutoFit/>
          </a:bodyPr>
          <a:lstStyle/>
          <a:p>
            <a:pPr eaLnBrk="0" hangingPunct="0">
              <a:spcBef>
                <a:spcPts val="500"/>
              </a:spcBef>
              <a:spcAft>
                <a:spcPts val="500"/>
              </a:spcAft>
            </a:pPr>
            <a:r>
              <a:rPr lang="en-US" sz="3200" dirty="0" err="1">
                <a:solidFill>
                  <a:srgbClr val="002060"/>
                </a:solidFill>
                <a:effectLst>
                  <a:outerShdw blurRad="38100" dist="38100" dir="2700000" algn="tl">
                    <a:srgbClr val="FFFFFF"/>
                  </a:outerShdw>
                </a:effectLst>
                <a:latin typeface="Arial Black" pitchFamily="34" charset="0"/>
              </a:rPr>
              <a:t>Noma</a:t>
            </a:r>
            <a:r>
              <a:rPr lang="en-US" sz="3200" dirty="0">
                <a:solidFill>
                  <a:srgbClr val="002060"/>
                </a:solidFill>
                <a:effectLst>
                  <a:outerShdw blurRad="38100" dist="38100" dir="2700000" algn="tl">
                    <a:srgbClr val="FFFFFF"/>
                  </a:outerShdw>
                </a:effectLst>
                <a:latin typeface="Arial Black" pitchFamily="34" charset="0"/>
              </a:rPr>
              <a:t> (</a:t>
            </a:r>
            <a:r>
              <a:rPr lang="en-US" sz="3200" dirty="0" err="1">
                <a:solidFill>
                  <a:srgbClr val="002060"/>
                </a:solidFill>
                <a:effectLst>
                  <a:outerShdw blurRad="38100" dist="38100" dir="2700000" algn="tl">
                    <a:srgbClr val="FFFFFF"/>
                  </a:outerShdw>
                </a:effectLst>
                <a:latin typeface="Arial Black" pitchFamily="34" charset="0"/>
              </a:rPr>
              <a:t>cancrum</a:t>
            </a:r>
            <a:r>
              <a:rPr lang="en-US" sz="3200" dirty="0">
                <a:solidFill>
                  <a:srgbClr val="002060"/>
                </a:solidFill>
                <a:effectLst>
                  <a:outerShdw blurRad="38100" dist="38100" dir="2700000" algn="tl">
                    <a:srgbClr val="FFFFFF"/>
                  </a:outerShdw>
                </a:effectLst>
                <a:latin typeface="Arial Black" pitchFamily="34" charset="0"/>
              </a:rPr>
              <a:t> </a:t>
            </a:r>
            <a:r>
              <a:rPr lang="en-US" sz="3200" dirty="0" err="1">
                <a:solidFill>
                  <a:srgbClr val="002060"/>
                </a:solidFill>
                <a:effectLst>
                  <a:outerShdw blurRad="38100" dist="38100" dir="2700000" algn="tl">
                    <a:srgbClr val="FFFFFF"/>
                  </a:outerShdw>
                </a:effectLst>
                <a:latin typeface="Arial Black" pitchFamily="34" charset="0"/>
              </a:rPr>
              <a:t>oris</a:t>
            </a:r>
            <a:r>
              <a:rPr lang="en-US" sz="3200" dirty="0">
                <a:solidFill>
                  <a:srgbClr val="002060"/>
                </a:solidFill>
                <a:effectLst>
                  <a:outerShdw blurRad="38100" dist="38100" dir="2700000" algn="tl">
                    <a:srgbClr val="FFFFFF"/>
                  </a:outerShdw>
                </a:effectLst>
                <a:latin typeface="Arial Black" pitchFamily="34" charset="0"/>
              </a:rPr>
              <a:t>)</a:t>
            </a:r>
          </a:p>
          <a:p>
            <a:pPr eaLnBrk="0" hangingPunct="0">
              <a:spcBef>
                <a:spcPts val="500"/>
              </a:spcBef>
              <a:spcAft>
                <a:spcPts val="500"/>
              </a:spcAft>
            </a:pPr>
            <a:endParaRPr lang="en-US" sz="3200" dirty="0">
              <a:solidFill>
                <a:srgbClr val="002060"/>
              </a:solidFill>
              <a:effectLst>
                <a:outerShdw blurRad="38100" dist="38100" dir="2700000" algn="tl">
                  <a:srgbClr val="FFFFFF"/>
                </a:outerShdw>
              </a:effectLst>
              <a:latin typeface="Arial Black" pitchFamily="34" charset="0"/>
            </a:endParaRPr>
          </a:p>
          <a:p>
            <a:pPr eaLnBrk="0" hangingPunct="0">
              <a:spcBef>
                <a:spcPts val="500"/>
              </a:spcBef>
              <a:spcAft>
                <a:spcPts val="500"/>
              </a:spcAft>
            </a:pPr>
            <a:endParaRPr lang="en-US" sz="3200" dirty="0">
              <a:solidFill>
                <a:srgbClr val="002060"/>
              </a:solidFill>
              <a:effectLst>
                <a:outerShdw blurRad="38100" dist="38100" dir="2700000" algn="tl">
                  <a:srgbClr val="FFFFFF"/>
                </a:outerShdw>
              </a:effectLst>
              <a:latin typeface="Arial Black" pitchFamily="34" charset="0"/>
            </a:endParaRPr>
          </a:p>
          <a:p>
            <a:pPr eaLnBrk="0" hangingPunct="0">
              <a:spcBef>
                <a:spcPts val="500"/>
              </a:spcBef>
              <a:spcAft>
                <a:spcPts val="500"/>
              </a:spcAft>
            </a:pPr>
            <a:endParaRPr lang="en-US" sz="3200" dirty="0">
              <a:solidFill>
                <a:srgbClr val="002060"/>
              </a:solidFill>
              <a:effectLst>
                <a:outerShdw blurRad="38100" dist="38100" dir="2700000" algn="tl">
                  <a:srgbClr val="FFFFFF"/>
                </a:outerShdw>
              </a:effectLst>
              <a:latin typeface="Arial Black" pitchFamily="34" charset="0"/>
            </a:endParaRPr>
          </a:p>
          <a:p>
            <a:pPr eaLnBrk="0" hangingPunct="0">
              <a:spcBef>
                <a:spcPts val="500"/>
              </a:spcBef>
              <a:spcAft>
                <a:spcPts val="500"/>
              </a:spcAft>
            </a:pPr>
            <a:endParaRPr lang="en-US" sz="3200" dirty="0">
              <a:solidFill>
                <a:srgbClr val="002060"/>
              </a:solidFill>
              <a:effectLst>
                <a:outerShdw blurRad="38100" dist="38100" dir="2700000" algn="tl">
                  <a:srgbClr val="FFFFFF"/>
                </a:outerShdw>
              </a:effectLst>
              <a:latin typeface="Arial Black" pitchFamily="34" charset="0"/>
            </a:endParaRPr>
          </a:p>
          <a:p>
            <a:pPr eaLnBrk="0" hangingPunct="0">
              <a:spcBef>
                <a:spcPts val="500"/>
              </a:spcBef>
              <a:spcAft>
                <a:spcPts val="500"/>
              </a:spcAft>
            </a:pPr>
            <a:endParaRPr lang="en-US" sz="3200" dirty="0">
              <a:solidFill>
                <a:srgbClr val="002060"/>
              </a:solidFill>
              <a:effectLst>
                <a:outerShdw blurRad="38100" dist="38100" dir="2700000" algn="tl">
                  <a:srgbClr val="FFFFFF"/>
                </a:outerShdw>
              </a:effectLst>
              <a:latin typeface="Arial Black" pitchFamily="34" charset="0"/>
            </a:endParaRPr>
          </a:p>
          <a:p>
            <a:pPr eaLnBrk="0" hangingPunct="0">
              <a:spcBef>
                <a:spcPts val="500"/>
              </a:spcBef>
              <a:spcAft>
                <a:spcPts val="500"/>
              </a:spcAft>
            </a:pPr>
            <a:endParaRPr lang="en-US" sz="3200" dirty="0">
              <a:solidFill>
                <a:srgbClr val="002060"/>
              </a:solidFill>
              <a:effectLst>
                <a:outerShdw blurRad="38100" dist="38100" dir="2700000" algn="tl">
                  <a:srgbClr val="FFFFFF"/>
                </a:outerShdw>
              </a:effectLst>
              <a:latin typeface="Arial Black" pitchFamily="34" charset="0"/>
            </a:endParaRPr>
          </a:p>
          <a:p>
            <a:pPr eaLnBrk="0" hangingPunct="0">
              <a:spcBef>
                <a:spcPts val="100"/>
              </a:spcBef>
              <a:spcAft>
                <a:spcPts val="100"/>
              </a:spcAft>
            </a:pPr>
            <a:r>
              <a:rPr lang="en-US" sz="1800" dirty="0">
                <a:solidFill>
                  <a:srgbClr val="002060"/>
                </a:solidFill>
                <a:effectLst>
                  <a:outerShdw blurRad="38100" dist="38100" dir="2700000" algn="tl">
                    <a:srgbClr val="FFFFFF"/>
                  </a:outerShdw>
                </a:effectLst>
                <a:latin typeface="Arial Black" pitchFamily="34" charset="0"/>
              </a:rPr>
              <a:t>- A </a:t>
            </a:r>
            <a:r>
              <a:rPr lang="en-US" sz="1800" dirty="0" err="1">
                <a:solidFill>
                  <a:srgbClr val="002060"/>
                </a:solidFill>
                <a:effectLst>
                  <a:outerShdw blurRad="38100" dist="38100" dir="2700000" algn="tl">
                    <a:srgbClr val="FFFFFF"/>
                  </a:outerShdw>
                </a:effectLst>
                <a:latin typeface="Arial Black" pitchFamily="34" charset="0"/>
              </a:rPr>
              <a:t>fusospirochetal</a:t>
            </a:r>
            <a:r>
              <a:rPr lang="en-US" sz="1800" dirty="0">
                <a:solidFill>
                  <a:srgbClr val="002060"/>
                </a:solidFill>
                <a:effectLst>
                  <a:outerShdw blurRad="38100" dist="38100" dir="2700000" algn="tl">
                    <a:srgbClr val="FFFFFF"/>
                  </a:outerShdw>
                </a:effectLst>
                <a:latin typeface="Arial Black" pitchFamily="34" charset="0"/>
              </a:rPr>
              <a:t> infection in immunocompromised</a:t>
            </a:r>
          </a:p>
          <a:p>
            <a:pPr eaLnBrk="0" hangingPunct="0">
              <a:spcBef>
                <a:spcPts val="100"/>
              </a:spcBef>
              <a:spcAft>
                <a:spcPts val="100"/>
              </a:spcAft>
            </a:pPr>
            <a:r>
              <a:rPr lang="en-US" sz="1800" dirty="0">
                <a:solidFill>
                  <a:srgbClr val="002060"/>
                </a:solidFill>
                <a:effectLst>
                  <a:outerShdw blurRad="38100" dist="38100" dir="2700000" algn="tl">
                    <a:srgbClr val="FFFFFF"/>
                  </a:outerShdw>
                </a:effectLst>
                <a:latin typeface="Arial Black" pitchFamily="34" charset="0"/>
              </a:rPr>
              <a:t>- Develops from a periodontal infection</a:t>
            </a:r>
          </a:p>
          <a:p>
            <a:pPr eaLnBrk="0" hangingPunct="0">
              <a:spcBef>
                <a:spcPts val="100"/>
              </a:spcBef>
              <a:spcAft>
                <a:spcPts val="100"/>
              </a:spcAft>
            </a:pPr>
            <a:r>
              <a:rPr lang="en-US" sz="1800" dirty="0">
                <a:solidFill>
                  <a:srgbClr val="002060"/>
                </a:solidFill>
                <a:effectLst>
                  <a:outerShdw blurRad="38100" dist="38100" dir="2700000" algn="tl">
                    <a:srgbClr val="FFFFFF"/>
                  </a:outerShdw>
                </a:effectLst>
                <a:latin typeface="Arial Black" pitchFamily="34" charset="0"/>
              </a:rPr>
              <a:t>- Other microbes may be implicated also</a:t>
            </a:r>
          </a:p>
          <a:p>
            <a:pPr eaLnBrk="0" hangingPunct="0">
              <a:spcBef>
                <a:spcPts val="100"/>
              </a:spcBef>
              <a:spcAft>
                <a:spcPts val="100"/>
              </a:spcAft>
            </a:pPr>
            <a:r>
              <a:rPr lang="en-US" sz="1800" dirty="0">
                <a:solidFill>
                  <a:srgbClr val="002060"/>
                </a:solidFill>
                <a:effectLst>
                  <a:outerShdw blurRad="38100" dist="38100" dir="2700000" algn="tl">
                    <a:srgbClr val="FFFFFF"/>
                  </a:outerShdw>
                </a:effectLst>
                <a:latin typeface="Arial Black" pitchFamily="34" charset="0"/>
              </a:rPr>
              <a:t>- </a:t>
            </a:r>
            <a:r>
              <a:rPr lang="en-US" dirty="0">
                <a:solidFill>
                  <a:srgbClr val="002060"/>
                </a:solidFill>
                <a:effectLst>
                  <a:outerShdw blurRad="38100" dist="38100" dir="2700000" algn="tl">
                    <a:srgbClr val="FFFFFF"/>
                  </a:outerShdw>
                </a:effectLst>
                <a:latin typeface="Arial Black" pitchFamily="34" charset="0"/>
              </a:rPr>
              <a:t>5</a:t>
            </a:r>
            <a:r>
              <a:rPr lang="en-US" sz="1800" dirty="0">
                <a:solidFill>
                  <a:srgbClr val="002060"/>
                </a:solidFill>
                <a:effectLst>
                  <a:outerShdw blurRad="38100" dist="38100" dir="2700000" algn="tl">
                    <a:srgbClr val="FFFFFF"/>
                  </a:outerShdw>
                </a:effectLst>
                <a:latin typeface="Arial Black" pitchFamily="34" charset="0"/>
              </a:rPr>
              <a:t>00,000 cases / year in Africa</a:t>
            </a:r>
          </a:p>
          <a:p>
            <a:pPr eaLnBrk="0" hangingPunct="0">
              <a:spcBef>
                <a:spcPts val="100"/>
              </a:spcBef>
              <a:spcAft>
                <a:spcPts val="100"/>
              </a:spcAft>
            </a:pPr>
            <a:r>
              <a:rPr lang="en-US" sz="1800" dirty="0">
                <a:solidFill>
                  <a:srgbClr val="002060"/>
                </a:solidFill>
                <a:effectLst>
                  <a:outerShdw blurRad="38100" dist="38100" dir="2700000" algn="tl">
                    <a:srgbClr val="FFFFFF"/>
                  </a:outerShdw>
                </a:effectLst>
                <a:latin typeface="Arial Black" pitchFamily="34" charset="0"/>
              </a:rPr>
              <a:t>-90% fatal when untreated</a:t>
            </a:r>
            <a:r>
              <a:rPr lang="en-US" sz="3200" dirty="0">
                <a:solidFill>
                  <a:srgbClr val="002060"/>
                </a:solidFill>
                <a:effectLst>
                  <a:outerShdw blurRad="38100" dist="38100" dir="2700000" algn="tl">
                    <a:srgbClr val="FFFFFF"/>
                  </a:outerShdw>
                </a:effectLst>
                <a:latin typeface="Arial Black" pitchFamily="34" charset="0"/>
              </a:rPr>
              <a:t> </a:t>
            </a:r>
            <a:r>
              <a:rPr lang="en-US" dirty="0">
                <a:solidFill>
                  <a:srgbClr val="002060"/>
                </a:solidFill>
                <a:effectLst>
                  <a:outerShdw blurRad="38100" dist="38100" dir="2700000" algn="tl">
                    <a:srgbClr val="808080"/>
                  </a:outerShdw>
                </a:effectLst>
              </a:rPr>
              <a:t> </a:t>
            </a:r>
          </a:p>
        </p:txBody>
      </p:sp>
      <p:grpSp>
        <p:nvGrpSpPr>
          <p:cNvPr id="2" name="Group 2"/>
          <p:cNvGrpSpPr>
            <a:grpSpLocks/>
          </p:cNvGrpSpPr>
          <p:nvPr/>
        </p:nvGrpSpPr>
        <p:grpSpPr bwMode="auto">
          <a:xfrm>
            <a:off x="1384300" y="1219200"/>
            <a:ext cx="2959100" cy="3124200"/>
            <a:chOff x="872" y="672"/>
            <a:chExt cx="1864" cy="1968"/>
          </a:xfrm>
        </p:grpSpPr>
        <p:pic>
          <p:nvPicPr>
            <p:cNvPr id="3" name="Picture 3"/>
            <p:cNvPicPr>
              <a:picLocks noChangeAspect="1" noChangeArrowheads="1"/>
            </p:cNvPicPr>
            <p:nvPr/>
          </p:nvPicPr>
          <p:blipFill>
            <a:blip r:embed="rId2" cstate="print"/>
            <a:srcRect/>
            <a:stretch>
              <a:fillRect/>
            </a:stretch>
          </p:blipFill>
          <p:spPr bwMode="auto">
            <a:xfrm>
              <a:off x="872" y="672"/>
              <a:ext cx="1864" cy="1968"/>
            </a:xfrm>
            <a:prstGeom prst="rect">
              <a:avLst/>
            </a:prstGeom>
            <a:noFill/>
            <a:ln w="50800">
              <a:solidFill>
                <a:srgbClr val="99CCFF"/>
              </a:solidFill>
              <a:miter lim="800000"/>
              <a:headEnd/>
              <a:tailEnd/>
            </a:ln>
            <a:effectLst/>
          </p:spPr>
        </p:pic>
        <p:sp>
          <p:nvSpPr>
            <p:cNvPr id="4" name="Rectangle 4"/>
            <p:cNvSpPr>
              <a:spLocks noChangeArrowheads="1"/>
            </p:cNvSpPr>
            <p:nvPr/>
          </p:nvSpPr>
          <p:spPr bwMode="auto">
            <a:xfrm>
              <a:off x="1152" y="1248"/>
              <a:ext cx="1152" cy="480"/>
            </a:xfrm>
            <a:prstGeom prst="rect">
              <a:avLst/>
            </a:prstGeom>
            <a:solidFill>
              <a:srgbClr val="000000"/>
            </a:solidFill>
            <a:ln w="9525">
              <a:solidFill>
                <a:schemeClr val="tx1"/>
              </a:solidFill>
              <a:miter lim="800000"/>
              <a:headEnd/>
              <a:tailEnd/>
            </a:ln>
            <a:effectLst/>
          </p:spPr>
          <p:txBody>
            <a:bodyPr wrap="none" anchor="ctr"/>
            <a:lstStyle/>
            <a:p>
              <a:endParaRPr lang="en-US">
                <a:solidFill>
                  <a:srgbClr val="002060"/>
                </a:solidFill>
              </a:endParaRPr>
            </a:p>
          </p:txBody>
        </p:sp>
      </p:grpSp>
      <p:pic>
        <p:nvPicPr>
          <p:cNvPr id="6" name="Picture 6"/>
          <p:cNvPicPr>
            <a:picLocks noChangeAspect="1" noChangeArrowheads="1"/>
          </p:cNvPicPr>
          <p:nvPr/>
        </p:nvPicPr>
        <p:blipFill>
          <a:blip r:embed="rId3" cstate="print"/>
          <a:srcRect/>
          <a:stretch>
            <a:fillRect/>
          </a:stretch>
        </p:blipFill>
        <p:spPr bwMode="auto">
          <a:xfrm>
            <a:off x="5029200" y="1219200"/>
            <a:ext cx="2955925" cy="3048000"/>
          </a:xfrm>
          <a:prstGeom prst="rect">
            <a:avLst/>
          </a:prstGeom>
          <a:noFill/>
          <a:ln w="50800">
            <a:solidFill>
              <a:srgbClr val="99CCFF"/>
            </a:solidFill>
            <a:miter lim="800000"/>
            <a:headEnd/>
            <a:tailEnd/>
          </a:ln>
          <a:effectLst/>
        </p:spPr>
      </p:pic>
      <p:sp>
        <p:nvSpPr>
          <p:cNvPr id="7" name="Rectangle 7"/>
          <p:cNvSpPr>
            <a:spLocks noChangeArrowheads="1"/>
          </p:cNvSpPr>
          <p:nvPr/>
        </p:nvSpPr>
        <p:spPr bwMode="auto">
          <a:xfrm>
            <a:off x="5410200" y="1828800"/>
            <a:ext cx="2362200" cy="762000"/>
          </a:xfrm>
          <a:prstGeom prst="rect">
            <a:avLst/>
          </a:prstGeom>
          <a:solidFill>
            <a:srgbClr val="000000"/>
          </a:solidFill>
          <a:ln w="9525">
            <a:solidFill>
              <a:schemeClr val="tx1"/>
            </a:solidFill>
            <a:miter lim="800000"/>
            <a:headEnd/>
            <a:tailEnd/>
          </a:ln>
          <a:effectLst/>
        </p:spPr>
        <p:txBody>
          <a:bodyPr wrap="none" anchor="ctr"/>
          <a:lstStyle/>
          <a:p>
            <a:endParaRPr lang="en-US">
              <a:solidFill>
                <a:srgbClr val="002060"/>
              </a:solidFill>
            </a:endParaRPr>
          </a:p>
        </p:txBody>
      </p:sp>
      <p:sp>
        <p:nvSpPr>
          <p:cNvPr id="8" name="Rectangle 8"/>
          <p:cNvSpPr>
            <a:spLocks noChangeArrowheads="1"/>
          </p:cNvSpPr>
          <p:nvPr/>
        </p:nvSpPr>
        <p:spPr bwMode="auto">
          <a:xfrm rot="16200000">
            <a:off x="418306" y="2401094"/>
            <a:ext cx="2243138" cy="336550"/>
          </a:xfrm>
          <a:prstGeom prst="rect">
            <a:avLst/>
          </a:prstGeom>
          <a:noFill/>
          <a:ln w="9525">
            <a:noFill/>
            <a:miter lim="800000"/>
            <a:headEnd/>
            <a:tailEnd/>
          </a:ln>
          <a:effectLst/>
        </p:spPr>
        <p:txBody>
          <a:bodyPr wrap="none">
            <a:spAutoFit/>
          </a:bodyPr>
          <a:lstStyle/>
          <a:p>
            <a:pPr eaLnBrk="0" hangingPunct="0">
              <a:spcBef>
                <a:spcPts val="500"/>
              </a:spcBef>
              <a:spcAft>
                <a:spcPts val="500"/>
              </a:spcAft>
            </a:pPr>
            <a:r>
              <a:rPr lang="en-US" sz="1600" b="1" dirty="0">
                <a:solidFill>
                  <a:srgbClr val="002060"/>
                </a:solidFill>
                <a:latin typeface="Arial" charset="0"/>
              </a:rPr>
              <a:t>www.facingafrica.org</a:t>
            </a:r>
          </a:p>
        </p:txBody>
      </p:sp>
      <p:sp>
        <p:nvSpPr>
          <p:cNvPr id="9" name="Text Box 9"/>
          <p:cNvSpPr txBox="1">
            <a:spLocks noChangeArrowheads="1"/>
          </p:cNvSpPr>
          <p:nvPr/>
        </p:nvSpPr>
        <p:spPr bwMode="auto">
          <a:xfrm rot="19761722">
            <a:off x="6205136" y="5434964"/>
            <a:ext cx="2689582" cy="369332"/>
          </a:xfrm>
          <a:prstGeom prst="rect">
            <a:avLst/>
          </a:prstGeom>
          <a:noFill/>
          <a:ln w="9525">
            <a:noFill/>
            <a:miter lim="800000"/>
            <a:headEnd/>
            <a:tailEnd/>
          </a:ln>
          <a:effectLst/>
        </p:spPr>
        <p:txBody>
          <a:bodyPr wrap="none">
            <a:spAutoFit/>
          </a:bodyPr>
          <a:lstStyle/>
          <a:p>
            <a:r>
              <a:rPr lang="en-US" b="1" dirty="0">
                <a:effectLst>
                  <a:outerShdw blurRad="38100" dist="38100" dir="2700000" algn="tl">
                    <a:srgbClr val="FFFFFF"/>
                  </a:outerShdw>
                </a:effectLst>
                <a:latin typeface="Arial" charset="0"/>
              </a:rPr>
              <a:t>A disease of the POOR</a:t>
            </a:r>
          </a:p>
        </p:txBody>
      </p:sp>
      <p:cxnSp>
        <p:nvCxnSpPr>
          <p:cNvPr id="12" name="Straight Connector 11">
            <a:extLst>
              <a:ext uri="{FF2B5EF4-FFF2-40B4-BE49-F238E27FC236}">
                <a16:creationId xmlns:a16="http://schemas.microsoft.com/office/drawing/2014/main" id="{2E54973D-4746-F108-A319-06D38086FCF6}"/>
              </a:ext>
            </a:extLst>
          </p:cNvPr>
          <p:cNvCxnSpPr>
            <a:cxnSpLocks/>
          </p:cNvCxnSpPr>
          <p:nvPr/>
        </p:nvCxnSpPr>
        <p:spPr bwMode="auto">
          <a:xfrm>
            <a:off x="266700" y="10668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1769B933-16A8-30AF-DA31-724B2D3834A4}"/>
              </a:ext>
            </a:extLst>
          </p:cNvPr>
          <p:cNvCxnSpPr>
            <a:cxnSpLocks/>
          </p:cNvCxnSpPr>
          <p:nvPr/>
        </p:nvCxnSpPr>
        <p:spPr bwMode="auto">
          <a:xfrm>
            <a:off x="292546" y="65532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16667"/>
          <a:stretch>
            <a:fillRect/>
          </a:stretch>
        </p:blipFill>
        <p:spPr bwMode="auto">
          <a:xfrm>
            <a:off x="4876800" y="2133600"/>
            <a:ext cx="3657600" cy="2286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b="20000"/>
          <a:stretch>
            <a:fillRect/>
          </a:stretch>
        </p:blipFill>
        <p:spPr bwMode="auto">
          <a:xfrm>
            <a:off x="838200" y="2133600"/>
            <a:ext cx="3810000" cy="2286000"/>
          </a:xfrm>
          <a:prstGeom prst="rect">
            <a:avLst/>
          </a:prstGeom>
          <a:noFill/>
          <a:ln w="9525">
            <a:noFill/>
            <a:miter lim="800000"/>
            <a:headEnd/>
            <a:tailEnd/>
          </a:ln>
          <a:effectLst/>
        </p:spPr>
      </p:pic>
      <p:sp>
        <p:nvSpPr>
          <p:cNvPr id="5" name="Rectangle 4"/>
          <p:cNvSpPr/>
          <p:nvPr/>
        </p:nvSpPr>
        <p:spPr>
          <a:xfrm>
            <a:off x="2703576" y="0"/>
            <a:ext cx="5867400" cy="1569660"/>
          </a:xfrm>
          <a:prstGeom prst="rect">
            <a:avLst/>
          </a:prstGeom>
        </p:spPr>
        <p:txBody>
          <a:bodyPr wrap="square">
            <a:spAutoFit/>
          </a:bodyPr>
          <a:lstStyle/>
          <a:p>
            <a:pPr algn="ctr" eaLnBrk="1" fontAlgn="auto" hangingPunct="1">
              <a:spcBef>
                <a:spcPts val="0"/>
              </a:spcBef>
              <a:spcAft>
                <a:spcPts val="0"/>
              </a:spcAft>
              <a:defRPr/>
            </a:pPr>
            <a:r>
              <a:rPr lang="en-US" sz="3200" b="1" dirty="0">
                <a:effectLst>
                  <a:outerShdw blurRad="38100" dist="38100" dir="2700000" algn="tl">
                    <a:srgbClr val="000000">
                      <a:alpha val="43137"/>
                    </a:srgbClr>
                  </a:outerShdw>
                </a:effectLst>
              </a:rPr>
              <a:t>Yet, an uncontrolled inflammatory response drives periodontitis</a:t>
            </a:r>
            <a:endParaRPr lang="en-US" sz="3200" dirty="0">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6169907" y="4518392"/>
            <a:ext cx="2364493" cy="338554"/>
          </a:xfrm>
          <a:prstGeom prst="rect">
            <a:avLst/>
          </a:prstGeom>
          <a:noFill/>
          <a:ln w="9525">
            <a:noFill/>
            <a:miter lim="800000"/>
            <a:headEnd/>
            <a:tailEnd/>
          </a:ln>
          <a:effectLst/>
        </p:spPr>
        <p:txBody>
          <a:bodyPr wrap="none">
            <a:spAutoFit/>
          </a:bodyPr>
          <a:lstStyle/>
          <a:p>
            <a:r>
              <a:rPr lang="en-US" sz="1600" b="1" dirty="0">
                <a:solidFill>
                  <a:schemeClr val="tx1">
                    <a:lumMod val="85000"/>
                    <a:lumOff val="15000"/>
                  </a:schemeClr>
                </a:solidFill>
                <a:effectLst>
                  <a:outerShdw blurRad="38100" dist="38100" dir="2700000" algn="tl">
                    <a:srgbClr val="000000">
                      <a:alpha val="43137"/>
                    </a:srgbClr>
                  </a:outerShdw>
                </a:effectLst>
              </a:rPr>
              <a:t>Scott lab, </a:t>
            </a:r>
            <a:r>
              <a:rPr lang="en-US" sz="1600" b="1" i="1" dirty="0">
                <a:solidFill>
                  <a:schemeClr val="tx1">
                    <a:lumMod val="85000"/>
                    <a:lumOff val="15000"/>
                  </a:schemeClr>
                </a:solidFill>
                <a:effectLst>
                  <a:outerShdw blurRad="38100" dist="38100" dir="2700000" algn="tl">
                    <a:srgbClr val="000000">
                      <a:alpha val="43137"/>
                    </a:srgbClr>
                  </a:outerShdw>
                </a:effectLst>
              </a:rPr>
              <a:t>Mol Med</a:t>
            </a:r>
            <a:r>
              <a:rPr lang="en-US" sz="1600" b="1" dirty="0">
                <a:solidFill>
                  <a:schemeClr val="tx1">
                    <a:lumMod val="85000"/>
                    <a:lumOff val="15000"/>
                  </a:schemeClr>
                </a:solidFill>
                <a:effectLst>
                  <a:outerShdw blurRad="38100" dist="38100" dir="2700000" algn="tl">
                    <a:srgbClr val="000000">
                      <a:alpha val="43137"/>
                    </a:srgbClr>
                  </a:outerShdw>
                </a:effectLst>
              </a:rPr>
              <a:t>, 2012</a:t>
            </a:r>
          </a:p>
        </p:txBody>
      </p:sp>
      <p:sp>
        <p:nvSpPr>
          <p:cNvPr id="8" name="TextBox 7"/>
          <p:cNvSpPr txBox="1"/>
          <p:nvPr/>
        </p:nvSpPr>
        <p:spPr>
          <a:xfrm>
            <a:off x="740945" y="4992469"/>
            <a:ext cx="7593617" cy="646331"/>
          </a:xfrm>
          <a:prstGeom prst="rect">
            <a:avLst/>
          </a:prstGeom>
          <a:noFill/>
        </p:spPr>
        <p:txBody>
          <a:bodyPr wrap="none" rtlCol="0">
            <a:spAutoFit/>
          </a:bodyPr>
          <a:lstStyle/>
          <a:p>
            <a:pPr>
              <a:buFont typeface="Arial" pitchFamily="34" charset="0"/>
              <a:buChar char="•"/>
            </a:pPr>
            <a:r>
              <a:rPr lang="en-US" dirty="0">
                <a:effectLst>
                  <a:outerShdw blurRad="38100" dist="38100" dir="2700000" algn="tl">
                    <a:srgbClr val="000000">
                      <a:alpha val="43137"/>
                    </a:srgbClr>
                  </a:outerShdw>
                </a:effectLst>
              </a:rPr>
              <a:t> GSK3</a:t>
            </a:r>
            <a:r>
              <a:rPr lang="en-US" dirty="0">
                <a:effectLst>
                  <a:outerShdw blurRad="38100" dist="38100" dir="2700000" algn="tl">
                    <a:srgbClr val="000000">
                      <a:alpha val="43137"/>
                    </a:srgbClr>
                  </a:outerShdw>
                </a:effectLst>
                <a:latin typeface="Symbol" panose="05050102010706020507" pitchFamily="18" charset="2"/>
              </a:rPr>
              <a:t>b</a:t>
            </a:r>
            <a:r>
              <a:rPr lang="en-US" dirty="0">
                <a:effectLst>
                  <a:outerShdw blurRad="38100" dist="38100" dir="2700000" algn="tl">
                    <a:srgbClr val="000000">
                      <a:alpha val="43137"/>
                    </a:srgbClr>
                  </a:outerShdw>
                </a:effectLst>
              </a:rPr>
              <a:t> signaling is key to the control of pro-inflammatory cytokines</a:t>
            </a:r>
          </a:p>
          <a:p>
            <a:pPr>
              <a:buFont typeface="Arial" pitchFamily="34" charset="0"/>
              <a:buChar char="•"/>
            </a:pPr>
            <a:r>
              <a:rPr lang="en-US" dirty="0">
                <a:effectLst>
                  <a:outerShdw blurRad="38100" dist="38100" dir="2700000" algn="tl">
                    <a:srgbClr val="000000">
                      <a:alpha val="43137"/>
                    </a:srgbClr>
                  </a:outerShdw>
                </a:effectLst>
              </a:rPr>
              <a:t> Mice were orally infected with </a:t>
            </a:r>
            <a:r>
              <a:rPr lang="en-US" i="1" dirty="0">
                <a:effectLst>
                  <a:outerShdw blurRad="38100" dist="38100" dir="2700000" algn="tl">
                    <a:srgbClr val="000000">
                      <a:alpha val="43137"/>
                    </a:srgbClr>
                  </a:outerShdw>
                </a:effectLst>
              </a:rPr>
              <a:t>P. gingivalis </a:t>
            </a:r>
            <a:r>
              <a:rPr lang="en-US" dirty="0">
                <a:effectLst>
                  <a:outerShdw blurRad="38100" dist="38100" dir="2700000" algn="tl">
                    <a:srgbClr val="000000">
                      <a:alpha val="43137"/>
                    </a:srgbClr>
                  </a:outerShdw>
                </a:effectLst>
              </a:rPr>
              <a:t>with and without a GSK3</a:t>
            </a:r>
            <a:r>
              <a:rPr lang="en-US" dirty="0">
                <a:effectLst>
                  <a:outerShdw blurRad="38100" dist="38100" dir="2700000" algn="tl">
                    <a:srgbClr val="000000">
                      <a:alpha val="43137"/>
                    </a:srgbClr>
                  </a:outerShdw>
                </a:effectLst>
                <a:latin typeface="Symbol" panose="05050102010706020507" pitchFamily="18" charset="2"/>
              </a:rPr>
              <a:t>b</a:t>
            </a:r>
            <a:r>
              <a:rPr lang="en-US" dirty="0">
                <a:effectLst>
                  <a:outerShdw blurRad="38100" dist="38100" dir="2700000" algn="tl">
                    <a:srgbClr val="000000">
                      <a:alpha val="43137"/>
                    </a:srgbClr>
                  </a:outerShdw>
                </a:effectLst>
              </a:rPr>
              <a:t> inhibitor</a:t>
            </a:r>
          </a:p>
        </p:txBody>
      </p:sp>
      <p:sp>
        <p:nvSpPr>
          <p:cNvPr id="12" name="Rectangle 11">
            <a:extLst>
              <a:ext uri="{FF2B5EF4-FFF2-40B4-BE49-F238E27FC236}">
                <a16:creationId xmlns:a16="http://schemas.microsoft.com/office/drawing/2014/main" id="{4863ED86-7E95-4129-95EA-57A2CA08854B}"/>
              </a:ext>
            </a:extLst>
          </p:cNvPr>
          <p:cNvSpPr/>
          <p:nvPr/>
        </p:nvSpPr>
        <p:spPr>
          <a:xfrm rot="16200000">
            <a:off x="-844056" y="2672235"/>
            <a:ext cx="2421069" cy="276999"/>
          </a:xfrm>
          <a:prstGeom prst="rect">
            <a:avLst/>
          </a:prstGeom>
        </p:spPr>
        <p:txBody>
          <a:bodyPr wrap="square">
            <a:spAutoFit/>
          </a:bodyPr>
          <a:lstStyle/>
          <a:p>
            <a:r>
              <a:rPr lang="en-US" sz="1200" b="1" dirty="0">
                <a:effectLst>
                  <a:outerShdw blurRad="38100" dist="38100" dir="2700000" algn="tl">
                    <a:srgbClr val="000000">
                      <a:alpha val="43137"/>
                    </a:srgbClr>
                  </a:outerShdw>
                </a:effectLst>
                <a:latin typeface="Arial Narrow" pitchFamily="34" charset="0"/>
              </a:rPr>
              <a:t>Adamowicz et al, </a:t>
            </a:r>
            <a:r>
              <a:rPr lang="en-US" sz="1200" b="1" i="1" dirty="0">
                <a:effectLst>
                  <a:outerShdw blurRad="38100" dist="38100" dir="2700000" algn="tl">
                    <a:srgbClr val="000000">
                      <a:alpha val="43137"/>
                    </a:srgbClr>
                  </a:outerShdw>
                </a:effectLst>
                <a:latin typeface="Arial Narrow" pitchFamily="34" charset="0"/>
              </a:rPr>
              <a:t>Mol Med</a:t>
            </a:r>
            <a:r>
              <a:rPr lang="en-US" sz="1200" b="1" dirty="0">
                <a:effectLst>
                  <a:outerShdw blurRad="38100" dist="38100" dir="2700000" algn="tl">
                    <a:srgbClr val="000000">
                      <a:alpha val="43137"/>
                    </a:srgbClr>
                  </a:outerShdw>
                </a:effectLst>
                <a:latin typeface="Arial Narrow" pitchFamily="34" charset="0"/>
              </a:rPr>
              <a:t>, 2012</a:t>
            </a:r>
            <a:endParaRPr lang="en-US" sz="1000" b="1" dirty="0">
              <a:effectLst>
                <a:outerShdw blurRad="38100" dist="38100" dir="2700000" algn="tl">
                  <a:srgbClr val="000000">
                    <a:alpha val="43137"/>
                  </a:srgbClr>
                </a:outerShdw>
              </a:effectLst>
              <a:latin typeface="Arial Narrow" pitchFamily="34" charset="0"/>
            </a:endParaRPr>
          </a:p>
        </p:txBody>
      </p:sp>
      <p:pic>
        <p:nvPicPr>
          <p:cNvPr id="2" name="Picture 2" descr="Coin tilt | jev55 | Flickr">
            <a:extLst>
              <a:ext uri="{FF2B5EF4-FFF2-40B4-BE49-F238E27FC236}">
                <a16:creationId xmlns:a16="http://schemas.microsoft.com/office/drawing/2014/main" id="{A0889ACF-C7B8-4AC8-92A8-F58FD7B54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970" y="76199"/>
            <a:ext cx="2037954" cy="136855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81881CDC-F219-BD50-98CF-C4D42FC8E7BD}"/>
              </a:ext>
            </a:extLst>
          </p:cNvPr>
          <p:cNvCxnSpPr>
            <a:cxnSpLocks/>
          </p:cNvCxnSpPr>
          <p:nvPr/>
        </p:nvCxnSpPr>
        <p:spPr bwMode="auto">
          <a:xfrm>
            <a:off x="266700" y="17526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6370E8C8-ADE5-9795-F1A1-B718ABF209EE}"/>
              </a:ext>
            </a:extLst>
          </p:cNvPr>
          <p:cNvCxnSpPr>
            <a:cxnSpLocks/>
          </p:cNvCxnSpPr>
          <p:nvPr/>
        </p:nvCxnSpPr>
        <p:spPr bwMode="auto">
          <a:xfrm>
            <a:off x="227978" y="59436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66700" y="1190285"/>
            <a:ext cx="6038850" cy="5391830"/>
          </a:xfrm>
          <a:prstGeom prst="rect">
            <a:avLst/>
          </a:prstGeom>
          <a:noFill/>
          <a:ln w="9525">
            <a:noFill/>
            <a:miter lim="800000"/>
            <a:headEnd/>
            <a:tailEnd/>
          </a:ln>
        </p:spPr>
      </p:pic>
      <p:sp>
        <p:nvSpPr>
          <p:cNvPr id="5" name="Rectangle 4"/>
          <p:cNvSpPr/>
          <p:nvPr/>
        </p:nvSpPr>
        <p:spPr>
          <a:xfrm>
            <a:off x="4724400" y="2743200"/>
            <a:ext cx="381000" cy="1981200"/>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90210" y="3657600"/>
            <a:ext cx="381000" cy="1066800"/>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25E841-043E-46B7-BC70-6D37B034E84F}"/>
              </a:ext>
            </a:extLst>
          </p:cNvPr>
          <p:cNvSpPr/>
          <p:nvPr/>
        </p:nvSpPr>
        <p:spPr>
          <a:xfrm rot="16200000">
            <a:off x="-844056" y="2672235"/>
            <a:ext cx="2421069" cy="276999"/>
          </a:xfrm>
          <a:prstGeom prst="rect">
            <a:avLst/>
          </a:prstGeom>
        </p:spPr>
        <p:txBody>
          <a:bodyPr wrap="square">
            <a:spAutoFit/>
          </a:bodyPr>
          <a:lstStyle/>
          <a:p>
            <a:r>
              <a:rPr lang="en-US" sz="1200" b="1" dirty="0" err="1">
                <a:latin typeface="Arial Narrow" pitchFamily="34" charset="0"/>
              </a:rPr>
              <a:t>Adamowicz</a:t>
            </a:r>
            <a:r>
              <a:rPr lang="en-US" sz="1200" b="1" dirty="0">
                <a:latin typeface="Arial Narrow" pitchFamily="34" charset="0"/>
              </a:rPr>
              <a:t> et al, </a:t>
            </a:r>
            <a:r>
              <a:rPr lang="en-US" sz="1200" b="1" i="1" dirty="0">
                <a:latin typeface="Arial Narrow" pitchFamily="34" charset="0"/>
              </a:rPr>
              <a:t>Mol Med</a:t>
            </a:r>
            <a:r>
              <a:rPr lang="en-US" sz="1200" b="1" dirty="0">
                <a:latin typeface="Arial Narrow" pitchFamily="34" charset="0"/>
              </a:rPr>
              <a:t>, 2012</a:t>
            </a:r>
            <a:endParaRPr lang="en-US" sz="1000" b="1" dirty="0">
              <a:latin typeface="Arial Narrow" pitchFamily="34" charset="0"/>
            </a:endParaRPr>
          </a:p>
        </p:txBody>
      </p:sp>
      <p:sp>
        <p:nvSpPr>
          <p:cNvPr id="2" name="Rectangle 1">
            <a:extLst>
              <a:ext uri="{FF2B5EF4-FFF2-40B4-BE49-F238E27FC236}">
                <a16:creationId xmlns:a16="http://schemas.microsoft.com/office/drawing/2014/main" id="{78BAA30E-6A2D-1151-3F07-73B7CD7E5767}"/>
              </a:ext>
            </a:extLst>
          </p:cNvPr>
          <p:cNvSpPr/>
          <p:nvPr/>
        </p:nvSpPr>
        <p:spPr>
          <a:xfrm>
            <a:off x="0" y="-24355"/>
            <a:ext cx="8595360" cy="1077218"/>
          </a:xfrm>
          <a:prstGeom prst="rect">
            <a:avLst/>
          </a:prstGeom>
        </p:spPr>
        <p:txBody>
          <a:bodyPr wrap="square">
            <a:spAutoFit/>
          </a:bodyPr>
          <a:lstStyle/>
          <a:p>
            <a:pPr algn="ctr" eaLnBrk="1" fontAlgn="auto" hangingPunct="1">
              <a:spcBef>
                <a:spcPts val="0"/>
              </a:spcBef>
              <a:spcAft>
                <a:spcPts val="0"/>
              </a:spcAft>
              <a:defRPr/>
            </a:pPr>
            <a:r>
              <a:rPr lang="en-US" sz="3200" b="1" dirty="0">
                <a:effectLst>
                  <a:outerShdw blurRad="38100" dist="38100" dir="2700000" algn="tl">
                    <a:srgbClr val="000000">
                      <a:alpha val="43137"/>
                    </a:srgbClr>
                  </a:outerShdw>
                </a:effectLst>
              </a:rPr>
              <a:t>Immune driven disease: Inhibition of GSK3</a:t>
            </a:r>
            <a:r>
              <a:rPr lang="en-US" sz="3200" b="1" dirty="0">
                <a:effectLst>
                  <a:outerShdw blurRad="38100" dist="38100" dir="2700000" algn="tl">
                    <a:srgbClr val="000000">
                      <a:alpha val="43137"/>
                    </a:srgbClr>
                  </a:outerShdw>
                </a:effectLst>
                <a:latin typeface="Symbol" panose="05050102010706020507" pitchFamily="18" charset="2"/>
              </a:rPr>
              <a:t>b</a:t>
            </a:r>
            <a:r>
              <a:rPr lang="en-US" sz="3200" b="1" dirty="0">
                <a:effectLst>
                  <a:outerShdw blurRad="38100" dist="38100" dir="2700000" algn="tl">
                    <a:srgbClr val="000000">
                      <a:alpha val="43137"/>
                    </a:srgbClr>
                  </a:outerShdw>
                </a:effectLst>
              </a:rPr>
              <a:t> abrogates bacterial-induced periodontitis</a:t>
            </a:r>
            <a:endParaRPr lang="en-US" sz="3200" dirty="0">
              <a:effectLst>
                <a:outerShdw blurRad="38100" dist="38100" dir="2700000" algn="tl">
                  <a:srgbClr val="000000">
                    <a:alpha val="43137"/>
                  </a:srgbClr>
                </a:outerShdw>
              </a:effectLst>
            </a:endParaRPr>
          </a:p>
        </p:txBody>
      </p:sp>
      <p:cxnSp>
        <p:nvCxnSpPr>
          <p:cNvPr id="4" name="Straight Connector 3">
            <a:extLst>
              <a:ext uri="{FF2B5EF4-FFF2-40B4-BE49-F238E27FC236}">
                <a16:creationId xmlns:a16="http://schemas.microsoft.com/office/drawing/2014/main" id="{52DE58DD-EE05-A2FB-C12A-898BBA9DF3B0}"/>
              </a:ext>
            </a:extLst>
          </p:cNvPr>
          <p:cNvCxnSpPr>
            <a:cxnSpLocks/>
          </p:cNvCxnSpPr>
          <p:nvPr/>
        </p:nvCxnSpPr>
        <p:spPr bwMode="auto">
          <a:xfrm>
            <a:off x="266700" y="10668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A04B8909-618A-DF77-33A7-9E22216288BE}"/>
              </a:ext>
            </a:extLst>
          </p:cNvPr>
          <p:cNvSpPr txBox="1"/>
          <p:nvPr/>
        </p:nvSpPr>
        <p:spPr>
          <a:xfrm>
            <a:off x="6553200" y="1524000"/>
            <a:ext cx="2438400" cy="5262979"/>
          </a:xfrm>
          <a:prstGeom prst="rect">
            <a:avLst/>
          </a:prstGeom>
          <a:noFill/>
        </p:spPr>
        <p:txBody>
          <a:bodyPr wrap="square" rtlCol="0">
            <a:spAutoFit/>
          </a:bodyPr>
          <a:lstStyle/>
          <a:p>
            <a:pPr>
              <a:buFont typeface="Arial" pitchFamily="34" charset="0"/>
              <a:buChar char="•"/>
            </a:pPr>
            <a:r>
              <a:rPr lang="en-US" sz="2000" b="1" dirty="0">
                <a:effectLst>
                  <a:outerShdw blurRad="38100" dist="38100" dir="2700000" algn="tl">
                    <a:srgbClr val="000000">
                      <a:alpha val="43137"/>
                    </a:srgbClr>
                  </a:outerShdw>
                </a:effectLst>
              </a:rPr>
              <a:t> </a:t>
            </a:r>
            <a:r>
              <a:rPr lang="en-US" sz="2000" b="1" dirty="0">
                <a:solidFill>
                  <a:srgbClr val="002060"/>
                </a:solidFill>
                <a:effectLst>
                  <a:outerShdw blurRad="38100" dist="38100" dir="2700000" algn="tl">
                    <a:srgbClr val="000000">
                      <a:alpha val="43137"/>
                    </a:srgbClr>
                  </a:outerShdw>
                </a:effectLst>
              </a:rPr>
              <a:t>GSK3</a:t>
            </a:r>
            <a:r>
              <a:rPr lang="en-US" sz="2000" b="1" dirty="0">
                <a:solidFill>
                  <a:srgbClr val="002060"/>
                </a:solidFill>
                <a:effectLst>
                  <a:outerShdw blurRad="38100" dist="38100" dir="2700000" algn="tl">
                    <a:srgbClr val="000000">
                      <a:alpha val="43137"/>
                    </a:srgbClr>
                  </a:outerShdw>
                </a:effectLst>
                <a:latin typeface="Symbol" panose="05050102010706020507" pitchFamily="18" charset="2"/>
              </a:rPr>
              <a:t>b</a:t>
            </a:r>
            <a:r>
              <a:rPr lang="en-US" sz="2000" b="1" dirty="0">
                <a:solidFill>
                  <a:srgbClr val="002060"/>
                </a:solidFill>
                <a:effectLst>
                  <a:outerShdw blurRad="38100" dist="38100" dir="2700000" algn="tl">
                    <a:srgbClr val="000000">
                      <a:alpha val="43137"/>
                    </a:srgbClr>
                  </a:outerShdw>
                </a:effectLst>
              </a:rPr>
              <a:t> signaling is key to the control of pro-inflammatory cytokines.</a:t>
            </a:r>
          </a:p>
          <a:p>
            <a:endParaRPr lang="en-US" sz="2000" b="1" dirty="0">
              <a:solidFill>
                <a:srgbClr val="002060"/>
              </a:solidFill>
              <a:effectLst>
                <a:outerShdw blurRad="38100" dist="38100" dir="2700000" algn="tl">
                  <a:srgbClr val="000000">
                    <a:alpha val="43137"/>
                  </a:srgbClr>
                </a:outerShdw>
              </a:effectLst>
            </a:endParaRPr>
          </a:p>
          <a:p>
            <a:pPr>
              <a:buFont typeface="Arial" pitchFamily="34" charset="0"/>
              <a:buChar char="•"/>
            </a:pPr>
            <a:r>
              <a:rPr lang="en-US" sz="2000" b="1" dirty="0">
                <a:solidFill>
                  <a:srgbClr val="002060"/>
                </a:solidFill>
                <a:effectLst>
                  <a:outerShdw blurRad="38100" dist="38100" dir="2700000" algn="tl">
                    <a:srgbClr val="000000">
                      <a:alpha val="43137"/>
                    </a:srgbClr>
                  </a:outerShdw>
                </a:effectLst>
              </a:rPr>
              <a:t> Mice were orally infected with </a:t>
            </a:r>
            <a:r>
              <a:rPr lang="en-US" sz="2000" b="1" i="1" dirty="0">
                <a:solidFill>
                  <a:srgbClr val="002060"/>
                </a:solidFill>
                <a:effectLst>
                  <a:outerShdw blurRad="38100" dist="38100" dir="2700000" algn="tl">
                    <a:srgbClr val="000000">
                      <a:alpha val="43137"/>
                    </a:srgbClr>
                  </a:outerShdw>
                </a:effectLst>
              </a:rPr>
              <a:t>P. gingivalis </a:t>
            </a:r>
            <a:r>
              <a:rPr lang="en-US" sz="2000" b="1" dirty="0">
                <a:solidFill>
                  <a:srgbClr val="002060"/>
                </a:solidFill>
                <a:effectLst>
                  <a:outerShdw blurRad="38100" dist="38100" dir="2700000" algn="tl">
                    <a:srgbClr val="000000">
                      <a:alpha val="43137"/>
                    </a:srgbClr>
                  </a:outerShdw>
                </a:effectLst>
              </a:rPr>
              <a:t>with and without a GSK3</a:t>
            </a:r>
            <a:r>
              <a:rPr lang="en-US" sz="2000" b="1" dirty="0">
                <a:solidFill>
                  <a:srgbClr val="002060"/>
                </a:solidFill>
                <a:effectLst>
                  <a:outerShdw blurRad="38100" dist="38100" dir="2700000" algn="tl">
                    <a:srgbClr val="000000">
                      <a:alpha val="43137"/>
                    </a:srgbClr>
                  </a:outerShdw>
                </a:effectLst>
                <a:latin typeface="Symbol" panose="05050102010706020507" pitchFamily="18" charset="2"/>
              </a:rPr>
              <a:t>b</a:t>
            </a:r>
            <a:r>
              <a:rPr lang="en-US" sz="2000" b="1" dirty="0">
                <a:solidFill>
                  <a:srgbClr val="002060"/>
                </a:solidFill>
                <a:effectLst>
                  <a:outerShdw blurRad="38100" dist="38100" dir="2700000" algn="tl">
                    <a:srgbClr val="000000">
                      <a:alpha val="43137"/>
                    </a:srgbClr>
                  </a:outerShdw>
                </a:effectLst>
              </a:rPr>
              <a:t> inhibitor (SB216763).</a:t>
            </a:r>
          </a:p>
          <a:p>
            <a:pPr>
              <a:buFont typeface="Arial" pitchFamily="34" charset="0"/>
              <a:buChar char="•"/>
            </a:pPr>
            <a:endParaRPr lang="en-US" sz="2000" b="1" dirty="0">
              <a:solidFill>
                <a:srgbClr val="002060"/>
              </a:solidFill>
              <a:effectLst>
                <a:outerShdw blurRad="38100" dist="38100" dir="2700000" algn="tl">
                  <a:srgbClr val="000000">
                    <a:alpha val="43137"/>
                  </a:srgbClr>
                </a:outerShdw>
              </a:effectLst>
            </a:endParaRPr>
          </a:p>
          <a:p>
            <a:pPr>
              <a:buFont typeface="Arial" pitchFamily="34" charset="0"/>
              <a:buChar char="•"/>
            </a:pPr>
            <a:r>
              <a:rPr lang="en-US" sz="2000" b="1" dirty="0">
                <a:solidFill>
                  <a:srgbClr val="002060"/>
                </a:solidFill>
                <a:effectLst>
                  <a:outerShdw blurRad="38100" dist="38100" dir="2700000" algn="tl">
                    <a:srgbClr val="000000">
                      <a:alpha val="43137"/>
                    </a:srgbClr>
                  </a:outerShdw>
                </a:effectLst>
              </a:rPr>
              <a:t> SB216763 blocks pro-inflammatory cytokine production and bone loss.</a:t>
            </a:r>
          </a:p>
          <a:p>
            <a:pPr>
              <a:buFont typeface="Arial" pitchFamily="34" charset="0"/>
              <a:buChar char="•"/>
            </a:pPr>
            <a:endParaRPr lang="en-US" dirty="0">
              <a:effectLst>
                <a:outerShdw blurRad="38100" dist="38100" dir="2700000" algn="tl">
                  <a:srgbClr val="000000">
                    <a:alpha val="43137"/>
                  </a:srgbClr>
                </a:outerShdw>
              </a:effectLst>
            </a:endParaRPr>
          </a:p>
          <a:p>
            <a:pPr>
              <a:buFont typeface="Arial" pitchFamily="34" charset="0"/>
              <a:buChar char="•"/>
            </a:pPr>
            <a:endParaRPr lang="en-US" dirty="0">
              <a:effectLst>
                <a:outerShdw blurRad="38100" dist="38100" dir="2700000" algn="tl">
                  <a:srgbClr val="000000">
                    <a:alpha val="43137"/>
                  </a:srgbClr>
                </a:outerShdw>
              </a:effectLst>
            </a:endParaRPr>
          </a:p>
        </p:txBody>
      </p:sp>
      <p:sp>
        <p:nvSpPr>
          <p:cNvPr id="9" name="Rectangle: Rounded Corners 8">
            <a:extLst>
              <a:ext uri="{FF2B5EF4-FFF2-40B4-BE49-F238E27FC236}">
                <a16:creationId xmlns:a16="http://schemas.microsoft.com/office/drawing/2014/main" id="{52A003EC-E92A-5BE7-E422-91B96B61CA4C}"/>
              </a:ext>
            </a:extLst>
          </p:cNvPr>
          <p:cNvSpPr/>
          <p:nvPr/>
        </p:nvSpPr>
        <p:spPr>
          <a:xfrm>
            <a:off x="4648200" y="5257800"/>
            <a:ext cx="1371600" cy="409915"/>
          </a:xfrm>
          <a:prstGeom prst="roundRect">
            <a:avLst/>
          </a:prstGeom>
          <a:solidFill>
            <a:schemeClr val="accent3">
              <a:alpha val="37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a:xfrm>
            <a:off x="2057400" y="990600"/>
            <a:ext cx="43434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000" b="1" kern="0" dirty="0">
                <a:effectLst>
                  <a:outerShdw blurRad="38100" dist="38100" dir="2700000" algn="tl">
                    <a:srgbClr val="000000">
                      <a:alpha val="43137"/>
                    </a:srgbClr>
                  </a:outerShdw>
                </a:effectLst>
                <a:latin typeface="+mj-lt"/>
                <a:ea typeface="+mj-ea"/>
                <a:cs typeface="+mj-cs"/>
              </a:rPr>
              <a:t>How do o</a:t>
            </a:r>
            <a:r>
              <a:rPr kumimoji="0" lang="en-US" sz="4000" b="1" i="0" u="none" strike="noStrike" kern="0" cap="none" spc="0" normalizeH="0" baseline="0" noProof="0" dirty="0" err="1">
                <a:ln>
                  <a:noFill/>
                </a:ln>
                <a:effectLst>
                  <a:outerShdw blurRad="38100" dist="38100" dir="2700000" algn="tl">
                    <a:srgbClr val="000000">
                      <a:alpha val="43137"/>
                    </a:srgbClr>
                  </a:outerShdw>
                </a:effectLst>
                <a:uLnTx/>
                <a:uFillTx/>
                <a:latin typeface="+mj-lt"/>
                <a:ea typeface="+mj-ea"/>
                <a:cs typeface="+mj-cs"/>
              </a:rPr>
              <a:t>ral</a:t>
            </a:r>
            <a:r>
              <a:rPr kumimoji="0" lang="en-US" sz="4000" b="1" i="0" u="none"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mj-cs"/>
              </a:rPr>
              <a:t> pathogens subvert the innate immune system?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174123" y="228600"/>
            <a:ext cx="2492991" cy="646331"/>
          </a:xfrm>
          <a:prstGeom prst="rect">
            <a:avLst/>
          </a:prstGeom>
          <a:noFill/>
          <a:ln w="9525">
            <a:noFill/>
            <a:miter lim="800000"/>
            <a:headEnd/>
            <a:tailEnd/>
          </a:ln>
          <a:effectLst/>
        </p:spPr>
        <p:txBody>
          <a:bodyPr wrap="none">
            <a:spAutoFit/>
          </a:bodyPr>
          <a:lstStyle/>
          <a:p>
            <a:pPr algn="ctr"/>
            <a:r>
              <a:rPr lang="en-US" sz="3600" b="1" dirty="0" err="1">
                <a:effectLst>
                  <a:outerShdw blurRad="38100" dist="38100" dir="2700000" algn="tl">
                    <a:srgbClr val="000000">
                      <a:alpha val="43137"/>
                    </a:srgbClr>
                  </a:outerShdw>
                </a:effectLst>
                <a:latin typeface="Arial" charset="0"/>
                <a:cs typeface="Arial" charset="0"/>
              </a:rPr>
              <a:t>Hemolysis</a:t>
            </a:r>
            <a:endParaRPr lang="en-US" sz="3600" dirty="0">
              <a:effectLst>
                <a:outerShdw blurRad="38100" dist="38100" dir="2700000" algn="tl">
                  <a:srgbClr val="000000">
                    <a:alpha val="43137"/>
                  </a:srgbClr>
                </a:outerShdw>
              </a:effectLst>
              <a:latin typeface="Arial" charset="0"/>
              <a:cs typeface="Arial" charset="0"/>
            </a:endParaRPr>
          </a:p>
        </p:txBody>
      </p:sp>
      <p:sp>
        <p:nvSpPr>
          <p:cNvPr id="10" name="TextBox 9"/>
          <p:cNvSpPr txBox="1"/>
          <p:nvPr/>
        </p:nvSpPr>
        <p:spPr>
          <a:xfrm>
            <a:off x="2521131" y="6183496"/>
            <a:ext cx="4319131" cy="523220"/>
          </a:xfrm>
          <a:prstGeom prst="rect">
            <a:avLst/>
          </a:prstGeom>
          <a:noFill/>
        </p:spPr>
        <p:txBody>
          <a:bodyPr wrap="none" rtlCol="0">
            <a:spAutoFit/>
          </a:bodyPr>
          <a:lstStyle/>
          <a:p>
            <a:r>
              <a:rPr lang="en-US" sz="2800" b="1" dirty="0">
                <a:solidFill>
                  <a:schemeClr val="tx1">
                    <a:lumMod val="75000"/>
                    <a:lumOff val="25000"/>
                  </a:schemeClr>
                </a:solidFill>
                <a:effectLst>
                  <a:outerShdw blurRad="38100" dist="38100" dir="2700000" algn="tl">
                    <a:srgbClr val="000000">
                      <a:alpha val="43137"/>
                    </a:srgbClr>
                  </a:outerShdw>
                </a:effectLst>
              </a:rPr>
              <a:t>Acquisition of essential iron</a:t>
            </a:r>
          </a:p>
        </p:txBody>
      </p:sp>
      <p:sp>
        <p:nvSpPr>
          <p:cNvPr id="11" name="TextBox 10"/>
          <p:cNvSpPr txBox="1"/>
          <p:nvPr/>
        </p:nvSpPr>
        <p:spPr>
          <a:xfrm>
            <a:off x="6761285" y="1117818"/>
            <a:ext cx="2104935" cy="1384995"/>
          </a:xfrm>
          <a:prstGeom prst="rect">
            <a:avLst/>
          </a:prstGeom>
          <a:noFill/>
          <a:ln w="69850">
            <a:solidFill>
              <a:schemeClr val="accent2"/>
            </a:solidFill>
          </a:ln>
        </p:spPr>
        <p:txBody>
          <a:bodyPr wrap="none" rtlCol="0">
            <a:spAutoFit/>
          </a:bodyPr>
          <a:lstStyle/>
          <a:p>
            <a:pPr>
              <a:buFont typeface="Arial" pitchFamily="34" charset="0"/>
              <a:buChar char="•"/>
            </a:pPr>
            <a:r>
              <a:rPr lang="en-US" sz="2800" dirty="0">
                <a:solidFill>
                  <a:schemeClr val="tx2">
                    <a:lumMod val="50000"/>
                  </a:schemeClr>
                </a:solidFill>
                <a:effectLst>
                  <a:outerShdw blurRad="38100" dist="38100" dir="2700000" algn="tl">
                    <a:srgbClr val="000000">
                      <a:alpha val="43137"/>
                    </a:srgbClr>
                  </a:outerShdw>
                </a:effectLst>
              </a:rPr>
              <a:t> </a:t>
            </a:r>
            <a:r>
              <a:rPr lang="en-US" sz="2800" i="1" dirty="0" err="1">
                <a:solidFill>
                  <a:schemeClr val="tx2">
                    <a:lumMod val="50000"/>
                  </a:schemeClr>
                </a:solidFill>
                <a:effectLst>
                  <a:outerShdw blurRad="38100" dist="38100" dir="2700000" algn="tl">
                    <a:srgbClr val="000000">
                      <a:alpha val="43137"/>
                    </a:srgbClr>
                  </a:outerShdw>
                </a:effectLst>
              </a:rPr>
              <a:t>Aa</a:t>
            </a:r>
            <a:endParaRPr lang="en-US" sz="2800" i="1" dirty="0">
              <a:solidFill>
                <a:schemeClr val="tx2">
                  <a:lumMod val="50000"/>
                </a:schemeClr>
              </a:solidFill>
              <a:effectLst>
                <a:outerShdw blurRad="38100" dist="38100" dir="2700000" algn="tl">
                  <a:srgbClr val="000000">
                    <a:alpha val="43137"/>
                  </a:srgbClr>
                </a:outerShdw>
              </a:effectLst>
            </a:endParaRPr>
          </a:p>
          <a:p>
            <a:pPr>
              <a:buFont typeface="Arial" pitchFamily="34" charset="0"/>
              <a:buChar char="•"/>
            </a:pPr>
            <a:r>
              <a:rPr lang="en-US" sz="2800" dirty="0">
                <a:solidFill>
                  <a:schemeClr val="tx2">
                    <a:lumMod val="50000"/>
                  </a:schemeClr>
                </a:solidFill>
                <a:effectLst>
                  <a:outerShdw blurRad="38100" dist="38100" dir="2700000" algn="tl">
                    <a:srgbClr val="000000">
                      <a:alpha val="43137"/>
                    </a:srgbClr>
                  </a:outerShdw>
                </a:effectLst>
              </a:rPr>
              <a:t> </a:t>
            </a:r>
            <a:r>
              <a:rPr lang="en-US" sz="2800" i="1" dirty="0">
                <a:solidFill>
                  <a:schemeClr val="tx2">
                    <a:lumMod val="50000"/>
                  </a:schemeClr>
                </a:solidFill>
                <a:effectLst>
                  <a:outerShdw blurRad="38100" dist="38100" dir="2700000" algn="tl">
                    <a:srgbClr val="000000">
                      <a:alpha val="43137"/>
                    </a:srgbClr>
                  </a:outerShdw>
                </a:effectLst>
              </a:rPr>
              <a:t>Pg</a:t>
            </a:r>
          </a:p>
          <a:p>
            <a:pPr>
              <a:buFont typeface="Arial" pitchFamily="34" charset="0"/>
              <a:buChar char="•"/>
            </a:pPr>
            <a:r>
              <a:rPr lang="en-US" sz="2800" b="1" dirty="0">
                <a:solidFill>
                  <a:schemeClr val="tx2">
                    <a:lumMod val="50000"/>
                  </a:schemeClr>
                </a:solidFill>
                <a:effectLst>
                  <a:outerShdw blurRad="38100" dist="38100" dir="2700000" algn="tl">
                    <a:srgbClr val="000000">
                      <a:alpha val="43137"/>
                    </a:srgbClr>
                  </a:outerShdw>
                </a:effectLst>
              </a:rPr>
              <a:t> </a:t>
            </a:r>
            <a:r>
              <a:rPr lang="en-US" sz="2800" i="1" dirty="0">
                <a:solidFill>
                  <a:schemeClr val="tx2">
                    <a:lumMod val="50000"/>
                  </a:schemeClr>
                </a:solidFill>
                <a:effectLst>
                  <a:outerShdw blurRad="38100" dist="38100" dir="2700000" algn="tl">
                    <a:srgbClr val="000000">
                      <a:alpha val="43137"/>
                    </a:srgbClr>
                  </a:outerShdw>
                </a:effectLst>
              </a:rPr>
              <a:t>S. </a:t>
            </a:r>
            <a:r>
              <a:rPr lang="en-US" sz="2800" i="1" dirty="0" err="1">
                <a:solidFill>
                  <a:schemeClr val="tx2">
                    <a:lumMod val="50000"/>
                  </a:schemeClr>
                </a:solidFill>
                <a:effectLst>
                  <a:outerShdw blurRad="38100" dist="38100" dir="2700000" algn="tl">
                    <a:srgbClr val="000000">
                      <a:alpha val="43137"/>
                    </a:srgbClr>
                  </a:outerShdw>
                </a:effectLst>
              </a:rPr>
              <a:t>pyogenes</a:t>
            </a:r>
            <a:endParaRPr lang="en-US" sz="2800" b="1" dirty="0">
              <a:solidFill>
                <a:schemeClr val="tx2">
                  <a:lumMod val="50000"/>
                </a:schemeClr>
              </a:solidFill>
              <a:effectLst>
                <a:outerShdw blurRad="38100" dist="38100" dir="2700000" algn="tl">
                  <a:srgbClr val="000000">
                    <a:alpha val="43137"/>
                  </a:srgbClr>
                </a:outerShdw>
              </a:effectLst>
            </a:endParaRPr>
          </a:p>
        </p:txBody>
      </p:sp>
      <p:sp>
        <p:nvSpPr>
          <p:cNvPr id="12" name="TextBox 11"/>
          <p:cNvSpPr txBox="1"/>
          <p:nvPr/>
        </p:nvSpPr>
        <p:spPr>
          <a:xfrm>
            <a:off x="614065" y="4179718"/>
            <a:ext cx="2087431" cy="523220"/>
          </a:xfrm>
          <a:prstGeom prst="rect">
            <a:avLst/>
          </a:prstGeom>
          <a:noFill/>
        </p:spPr>
        <p:txBody>
          <a:bodyPr wrap="none" rtlCol="0">
            <a:spAutoFit/>
          </a:bodyPr>
          <a:lstStyle/>
          <a:p>
            <a:pPr>
              <a:buFont typeface="Arial" pitchFamily="34" charset="0"/>
              <a:buChar char="•"/>
            </a:pPr>
            <a:r>
              <a:rPr lang="en-US" sz="2800" i="1" dirty="0">
                <a:solidFill>
                  <a:schemeClr val="tx2">
                    <a:lumMod val="50000"/>
                  </a:schemeClr>
                </a:solidFill>
                <a:effectLst>
                  <a:outerShdw blurRad="38100" dist="38100" dir="2700000" algn="tl">
                    <a:srgbClr val="000000">
                      <a:alpha val="43137"/>
                    </a:srgbClr>
                  </a:outerShdw>
                </a:effectLst>
              </a:rPr>
              <a:t> S. </a:t>
            </a:r>
            <a:r>
              <a:rPr lang="en-US" sz="2800" i="1" dirty="0" err="1">
                <a:solidFill>
                  <a:schemeClr val="tx2">
                    <a:lumMod val="50000"/>
                  </a:schemeClr>
                </a:solidFill>
                <a:effectLst>
                  <a:outerShdw blurRad="38100" dist="38100" dir="2700000" algn="tl">
                    <a:srgbClr val="000000">
                      <a:alpha val="43137"/>
                    </a:srgbClr>
                  </a:outerShdw>
                </a:effectLst>
              </a:rPr>
              <a:t>salivarius</a:t>
            </a:r>
            <a:endParaRPr lang="en-US" sz="2800" b="1" dirty="0">
              <a:solidFill>
                <a:schemeClr val="tx2">
                  <a:lumMod val="50000"/>
                </a:schemeClr>
              </a:solidFill>
              <a:effectLst>
                <a:outerShdw blurRad="38100" dist="38100" dir="2700000" algn="tl">
                  <a:srgbClr val="000000">
                    <a:alpha val="43137"/>
                  </a:srgbClr>
                </a:outerShdw>
              </a:effectLst>
            </a:endParaRPr>
          </a:p>
        </p:txBody>
      </p:sp>
      <p:sp>
        <p:nvSpPr>
          <p:cNvPr id="13" name="Rectangle 12"/>
          <p:cNvSpPr/>
          <p:nvPr/>
        </p:nvSpPr>
        <p:spPr>
          <a:xfrm>
            <a:off x="152400" y="1445063"/>
            <a:ext cx="2549096" cy="523220"/>
          </a:xfrm>
          <a:prstGeom prst="rect">
            <a:avLst/>
          </a:prstGeom>
        </p:spPr>
        <p:txBody>
          <a:bodyPr wrap="none">
            <a:spAutoFit/>
          </a:bodyPr>
          <a:lstStyle/>
          <a:p>
            <a:pPr>
              <a:buFont typeface="Arial" pitchFamily="34" charset="0"/>
              <a:buChar char="•"/>
            </a:pPr>
            <a:r>
              <a:rPr lang="en-US" i="1"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S. </a:t>
            </a:r>
            <a:r>
              <a:rPr lang="en-US" sz="2800" i="1" dirty="0" err="1">
                <a:effectLst>
                  <a:outerShdw blurRad="38100" dist="38100" dir="2700000" algn="tl">
                    <a:srgbClr val="000000">
                      <a:alpha val="43137"/>
                    </a:srgbClr>
                  </a:outerShdw>
                </a:effectLst>
              </a:rPr>
              <a:t>pneumoniae</a:t>
            </a:r>
            <a:r>
              <a:rPr lang="en-US" sz="2800" dirty="0">
                <a:effectLst>
                  <a:outerShdw blurRad="38100" dist="38100" dir="2700000" algn="tl">
                    <a:srgbClr val="000000">
                      <a:alpha val="43137"/>
                    </a:srgbClr>
                  </a:outerShdw>
                </a:effectLst>
              </a:rPr>
              <a:t> </a:t>
            </a:r>
          </a:p>
        </p:txBody>
      </p:sp>
      <p:pic>
        <p:nvPicPr>
          <p:cNvPr id="2050" name="Picture 2">
            <a:extLst>
              <a:ext uri="{FF2B5EF4-FFF2-40B4-BE49-F238E27FC236}">
                <a16:creationId xmlns:a16="http://schemas.microsoft.com/office/drawing/2014/main" id="{5928622A-EF73-4702-B2F7-824D24456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735" y="1117818"/>
            <a:ext cx="3960845" cy="375944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239A380-3AC2-4F2D-88B5-6B4D66206BD1}"/>
              </a:ext>
            </a:extLst>
          </p:cNvPr>
          <p:cNvSpPr/>
          <p:nvPr/>
        </p:nvSpPr>
        <p:spPr>
          <a:xfrm>
            <a:off x="3250840" y="1448029"/>
            <a:ext cx="2421069" cy="461665"/>
          </a:xfrm>
          <a:prstGeom prst="rect">
            <a:avLst/>
          </a:prstGeom>
        </p:spPr>
        <p:txBody>
          <a:bodyPr wrap="square">
            <a:spAutoFit/>
          </a:bodyPr>
          <a:lstStyle/>
          <a:p>
            <a:r>
              <a:rPr lang="en-US" sz="2400" b="1" dirty="0">
                <a:latin typeface="Arial Narrow" pitchFamily="34" charset="0"/>
              </a:rPr>
              <a:t>Partial</a:t>
            </a:r>
          </a:p>
        </p:txBody>
      </p:sp>
      <p:sp>
        <p:nvSpPr>
          <p:cNvPr id="17" name="Rectangle 16">
            <a:extLst>
              <a:ext uri="{FF2B5EF4-FFF2-40B4-BE49-F238E27FC236}">
                <a16:creationId xmlns:a16="http://schemas.microsoft.com/office/drawing/2014/main" id="{4957020E-374A-4CAE-BD66-089ECDAFE9CA}"/>
              </a:ext>
            </a:extLst>
          </p:cNvPr>
          <p:cNvSpPr/>
          <p:nvPr/>
        </p:nvSpPr>
        <p:spPr>
          <a:xfrm>
            <a:off x="4680697" y="1506618"/>
            <a:ext cx="2421069" cy="461665"/>
          </a:xfrm>
          <a:prstGeom prst="rect">
            <a:avLst/>
          </a:prstGeom>
        </p:spPr>
        <p:txBody>
          <a:bodyPr wrap="square">
            <a:spAutoFit/>
          </a:bodyPr>
          <a:lstStyle/>
          <a:p>
            <a:r>
              <a:rPr lang="en-US" sz="2400" b="1" dirty="0">
                <a:latin typeface="Arial Narrow" pitchFamily="34" charset="0"/>
              </a:rPr>
              <a:t>Complete</a:t>
            </a:r>
          </a:p>
        </p:txBody>
      </p:sp>
      <p:sp>
        <p:nvSpPr>
          <p:cNvPr id="18" name="Rectangle 17">
            <a:extLst>
              <a:ext uri="{FF2B5EF4-FFF2-40B4-BE49-F238E27FC236}">
                <a16:creationId xmlns:a16="http://schemas.microsoft.com/office/drawing/2014/main" id="{C66B144B-B91B-4C7E-B8AD-34BDA43C87FF}"/>
              </a:ext>
            </a:extLst>
          </p:cNvPr>
          <p:cNvSpPr/>
          <p:nvPr/>
        </p:nvSpPr>
        <p:spPr>
          <a:xfrm>
            <a:off x="1940566" y="3274514"/>
            <a:ext cx="2421069" cy="461665"/>
          </a:xfrm>
          <a:prstGeom prst="rect">
            <a:avLst/>
          </a:prstGeom>
        </p:spPr>
        <p:txBody>
          <a:bodyPr wrap="square">
            <a:spAutoFit/>
          </a:bodyPr>
          <a:lstStyle/>
          <a:p>
            <a:r>
              <a:rPr lang="en-US" sz="2400" b="1" dirty="0">
                <a:latin typeface="Arial Narrow" pitchFamily="34" charset="0"/>
              </a:rPr>
              <a:t>Non-hemolytic</a:t>
            </a:r>
          </a:p>
        </p:txBody>
      </p:sp>
      <p:cxnSp>
        <p:nvCxnSpPr>
          <p:cNvPr id="2" name="Straight Connector 1">
            <a:extLst>
              <a:ext uri="{FF2B5EF4-FFF2-40B4-BE49-F238E27FC236}">
                <a16:creationId xmlns:a16="http://schemas.microsoft.com/office/drawing/2014/main" id="{4AB5024B-624F-146E-E0D6-E7D324C3362A}"/>
              </a:ext>
            </a:extLst>
          </p:cNvPr>
          <p:cNvCxnSpPr>
            <a:cxnSpLocks/>
          </p:cNvCxnSpPr>
          <p:nvPr/>
        </p:nvCxnSpPr>
        <p:spPr bwMode="auto">
          <a:xfrm>
            <a:off x="152400" y="874931"/>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4B323BB9-3D36-F1AB-7A68-42415201DB1F}"/>
              </a:ext>
            </a:extLst>
          </p:cNvPr>
          <p:cNvCxnSpPr>
            <a:cxnSpLocks/>
          </p:cNvCxnSpPr>
          <p:nvPr/>
        </p:nvCxnSpPr>
        <p:spPr bwMode="auto">
          <a:xfrm>
            <a:off x="266700" y="60198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 pylori">
            <a:extLst>
              <a:ext uri="{FF2B5EF4-FFF2-40B4-BE49-F238E27FC236}">
                <a16:creationId xmlns:a16="http://schemas.microsoft.com/office/drawing/2014/main" id="{C2D6CD14-6019-49B1-8ECA-073D9A5CF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531" y="3044761"/>
            <a:ext cx="3886200" cy="2594039"/>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p:cNvSpPr txBox="1">
            <a:spLocks noChangeArrowheads="1"/>
          </p:cNvSpPr>
          <p:nvPr/>
        </p:nvSpPr>
        <p:spPr bwMode="auto">
          <a:xfrm>
            <a:off x="228600" y="304800"/>
            <a:ext cx="8534400" cy="395288"/>
          </a:xfrm>
          <a:prstGeom prst="rect">
            <a:avLst/>
          </a:prstGeom>
          <a:noFill/>
          <a:ln w="9525">
            <a:noFill/>
            <a:miter lim="800000"/>
            <a:headEnd/>
            <a:tailEnd/>
          </a:ln>
          <a:effectLst/>
        </p:spPr>
        <p:txBody>
          <a:bodyPr/>
          <a:lstStyle/>
          <a:p>
            <a:pPr algn="ctr"/>
            <a:r>
              <a:rPr lang="en-US" sz="3600" b="1" dirty="0">
                <a:solidFill>
                  <a:schemeClr val="tx1">
                    <a:lumMod val="85000"/>
                    <a:lumOff val="15000"/>
                  </a:schemeClr>
                </a:solidFill>
                <a:effectLst>
                  <a:outerShdw blurRad="38100" dist="38100" dir="2700000" algn="tl">
                    <a:srgbClr val="808080"/>
                  </a:outerShdw>
                </a:effectLst>
                <a:latin typeface="Arial" charset="0"/>
                <a:cs typeface="Times New Roman" pitchFamily="18" charset="0"/>
              </a:rPr>
              <a:t>The </a:t>
            </a:r>
            <a:r>
              <a:rPr lang="en-US" sz="3600" b="1" dirty="0" err="1">
                <a:solidFill>
                  <a:schemeClr val="tx1">
                    <a:lumMod val="85000"/>
                    <a:lumOff val="15000"/>
                  </a:schemeClr>
                </a:solidFill>
                <a:effectLst>
                  <a:outerShdw blurRad="38100" dist="38100" dir="2700000" algn="tl">
                    <a:srgbClr val="808080"/>
                  </a:outerShdw>
                </a:effectLst>
                <a:latin typeface="Arial" charset="0"/>
                <a:cs typeface="Times New Roman" pitchFamily="18" charset="0"/>
              </a:rPr>
              <a:t>VacA</a:t>
            </a:r>
            <a:r>
              <a:rPr lang="en-US" sz="3600" b="1" dirty="0">
                <a:solidFill>
                  <a:schemeClr val="tx1">
                    <a:lumMod val="85000"/>
                    <a:lumOff val="15000"/>
                  </a:schemeClr>
                </a:solidFill>
                <a:effectLst>
                  <a:outerShdw blurRad="38100" dist="38100" dir="2700000" algn="tl">
                    <a:srgbClr val="808080"/>
                  </a:outerShdw>
                </a:effectLst>
                <a:latin typeface="Arial" charset="0"/>
                <a:cs typeface="Times New Roman" pitchFamily="18" charset="0"/>
              </a:rPr>
              <a:t> (   ) </a:t>
            </a:r>
            <a:r>
              <a:rPr lang="en-US" sz="3600" b="1" dirty="0" err="1">
                <a:solidFill>
                  <a:schemeClr val="tx1">
                    <a:lumMod val="85000"/>
                    <a:lumOff val="15000"/>
                  </a:schemeClr>
                </a:solidFill>
                <a:effectLst>
                  <a:outerShdw blurRad="38100" dist="38100" dir="2700000" algn="tl">
                    <a:srgbClr val="808080"/>
                  </a:outerShdw>
                </a:effectLst>
                <a:latin typeface="Arial" charset="0"/>
                <a:cs typeface="Times New Roman" pitchFamily="18" charset="0"/>
              </a:rPr>
              <a:t>cytotoxin</a:t>
            </a:r>
            <a:r>
              <a:rPr lang="en-US" sz="3600" b="1" dirty="0">
                <a:solidFill>
                  <a:schemeClr val="tx1">
                    <a:lumMod val="85000"/>
                    <a:lumOff val="15000"/>
                  </a:schemeClr>
                </a:solidFill>
                <a:effectLst>
                  <a:outerShdw blurRad="38100" dist="38100" dir="2700000" algn="tl">
                    <a:srgbClr val="808080"/>
                  </a:outerShdw>
                </a:effectLst>
                <a:latin typeface="Arial" charset="0"/>
                <a:cs typeface="Times New Roman" pitchFamily="18" charset="0"/>
              </a:rPr>
              <a:t> of </a:t>
            </a:r>
            <a:r>
              <a:rPr lang="en-US" sz="3600" b="1" i="1" dirty="0">
                <a:solidFill>
                  <a:schemeClr val="tx1">
                    <a:lumMod val="85000"/>
                    <a:lumOff val="15000"/>
                  </a:schemeClr>
                </a:solidFill>
                <a:effectLst>
                  <a:outerShdw blurRad="38100" dist="38100" dir="2700000" algn="tl">
                    <a:srgbClr val="808080"/>
                  </a:outerShdw>
                </a:effectLst>
                <a:latin typeface="Arial" charset="0"/>
                <a:cs typeface="Times New Roman" pitchFamily="18" charset="0"/>
              </a:rPr>
              <a:t>Helicobacter pylori</a:t>
            </a:r>
          </a:p>
          <a:p>
            <a:pPr algn="ctr"/>
            <a:endParaRPr lang="en-US" b="1" i="1" dirty="0">
              <a:solidFill>
                <a:schemeClr val="tx1">
                  <a:lumMod val="85000"/>
                  <a:lumOff val="15000"/>
                </a:schemeClr>
              </a:solidFill>
              <a:effectLst>
                <a:outerShdw blurRad="38100" dist="38100" dir="2700000" algn="tl">
                  <a:srgbClr val="808080"/>
                </a:outerShdw>
              </a:effectLst>
              <a:latin typeface="Arial" charset="0"/>
              <a:cs typeface="Times New Roman" pitchFamily="18" charset="0"/>
            </a:endParaRPr>
          </a:p>
          <a:p>
            <a:pPr algn="ctr"/>
            <a:endParaRPr lang="en-US" b="1" dirty="0">
              <a:solidFill>
                <a:schemeClr val="tx1">
                  <a:lumMod val="85000"/>
                  <a:lumOff val="15000"/>
                </a:schemeClr>
              </a:solidFill>
              <a:effectLst>
                <a:outerShdw blurRad="38100" dist="38100" dir="2700000" algn="tl">
                  <a:srgbClr val="808080"/>
                </a:outerShdw>
              </a:effectLst>
              <a:latin typeface="Arial" charset="0"/>
              <a:cs typeface="Times New Roman" pitchFamily="18" charset="0"/>
            </a:endParaRPr>
          </a:p>
          <a:p>
            <a:pPr marL="285750" indent="-285750">
              <a:buFont typeface="Arial" panose="020B0604020202020204" pitchFamily="34" charset="0"/>
              <a:buChar char="•"/>
            </a:pPr>
            <a:r>
              <a:rPr lang="en-US" b="1" i="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rPr>
              <a:t>H. pylori</a:t>
            </a:r>
            <a:r>
              <a:rPr lang="en-US" b="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rPr>
              <a:t> causes gastric ulcers</a:t>
            </a:r>
          </a:p>
          <a:p>
            <a:pPr marL="285750" indent="-285750">
              <a:buFont typeface="Arial" panose="020B0604020202020204" pitchFamily="34" charset="0"/>
              <a:buChar char="•"/>
            </a:pPr>
            <a:r>
              <a:rPr lang="en-US" b="1" i="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rPr>
              <a:t>H. pylori</a:t>
            </a:r>
            <a:r>
              <a:rPr lang="en-US" b="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rPr>
              <a:t> found in subgingival plaque</a:t>
            </a:r>
          </a:p>
          <a:p>
            <a:pPr marL="285750" indent="-285750">
              <a:buFont typeface="Arial" panose="020B0604020202020204" pitchFamily="34" charset="0"/>
              <a:buChar char="•"/>
            </a:pPr>
            <a:r>
              <a:rPr lang="en-US" b="1" dirty="0" err="1">
                <a:solidFill>
                  <a:schemeClr val="tx1">
                    <a:lumMod val="85000"/>
                    <a:lumOff val="15000"/>
                  </a:schemeClr>
                </a:solidFill>
                <a:effectLst>
                  <a:outerShdw blurRad="38100" dist="38100" dir="2700000" algn="tl">
                    <a:srgbClr val="FFFFFF"/>
                  </a:outerShdw>
                </a:effectLst>
                <a:latin typeface="Arial" charset="0"/>
              </a:rPr>
              <a:t>VacA</a:t>
            </a:r>
            <a:r>
              <a:rPr lang="en-US" b="1" dirty="0">
                <a:solidFill>
                  <a:schemeClr val="tx1">
                    <a:lumMod val="85000"/>
                    <a:lumOff val="15000"/>
                  </a:schemeClr>
                </a:solidFill>
                <a:effectLst>
                  <a:outerShdw blurRad="38100" dist="38100" dir="2700000" algn="tl">
                    <a:srgbClr val="FFFFFF"/>
                  </a:outerShdw>
                </a:effectLst>
                <a:latin typeface="Arial" charset="0"/>
              </a:rPr>
              <a:t> interferes with the process of antigen presentation </a:t>
            </a: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endParaRPr>
          </a:p>
          <a:p>
            <a:pPr>
              <a:buClr>
                <a:srgbClr val="FF9900"/>
              </a:buClr>
            </a:pPr>
            <a:r>
              <a:rPr lang="en-US" sz="2000" b="1" i="1" dirty="0" err="1">
                <a:solidFill>
                  <a:srgbClr val="002060"/>
                </a:solidFill>
                <a:effectLst>
                  <a:outerShdw blurRad="38100" dist="38100" dir="2700000" algn="tl">
                    <a:srgbClr val="FFFFFF"/>
                  </a:outerShdw>
                </a:effectLst>
                <a:latin typeface="Arial" charset="0"/>
              </a:rPr>
              <a:t>VacA</a:t>
            </a:r>
            <a:r>
              <a:rPr lang="en-US" sz="2000" b="1" i="1" dirty="0">
                <a:solidFill>
                  <a:srgbClr val="002060"/>
                </a:solidFill>
                <a:effectLst>
                  <a:outerShdw blurRad="38100" dist="38100" dir="2700000" algn="tl">
                    <a:srgbClr val="FFFFFF"/>
                  </a:outerShdw>
                </a:effectLst>
                <a:latin typeface="Arial" charset="0"/>
              </a:rPr>
              <a:t> helps H. pylori evade the adaptive immune response</a:t>
            </a:r>
          </a:p>
        </p:txBody>
      </p:sp>
      <p:sp>
        <p:nvSpPr>
          <p:cNvPr id="4" name="AutoShape 5"/>
          <p:cNvSpPr>
            <a:spLocks noChangeArrowheads="1"/>
          </p:cNvSpPr>
          <p:nvPr/>
        </p:nvSpPr>
        <p:spPr bwMode="auto">
          <a:xfrm rot="7491072">
            <a:off x="1608309" y="4116308"/>
            <a:ext cx="609600" cy="152400"/>
          </a:xfrm>
          <a:prstGeom prst="rightArrow">
            <a:avLst>
              <a:gd name="adj1" fmla="val 50000"/>
              <a:gd name="adj2" fmla="val 100000"/>
            </a:avLst>
          </a:prstGeom>
          <a:solidFill>
            <a:schemeClr val="folHlink"/>
          </a:solidFill>
          <a:ln w="9525">
            <a:solidFill>
              <a:schemeClr val="tx1"/>
            </a:solidFill>
            <a:miter lim="800000"/>
            <a:headEnd/>
            <a:tailEnd/>
          </a:ln>
          <a:effectLst/>
        </p:spPr>
        <p:txBody>
          <a:bodyPr wrap="none" anchor="ctr"/>
          <a:lstStyle/>
          <a:p>
            <a:endParaRPr lang="en-US">
              <a:solidFill>
                <a:schemeClr val="tx1">
                  <a:lumMod val="85000"/>
                  <a:lumOff val="15000"/>
                </a:schemeClr>
              </a:solidFill>
            </a:endParaRPr>
          </a:p>
        </p:txBody>
      </p:sp>
      <p:sp>
        <p:nvSpPr>
          <p:cNvPr id="5" name="AutoShape 6"/>
          <p:cNvSpPr>
            <a:spLocks noChangeArrowheads="1"/>
          </p:cNvSpPr>
          <p:nvPr/>
        </p:nvSpPr>
        <p:spPr bwMode="auto">
          <a:xfrm rot="7491072">
            <a:off x="2392746" y="4922837"/>
            <a:ext cx="609600" cy="152400"/>
          </a:xfrm>
          <a:prstGeom prst="rightArrow">
            <a:avLst>
              <a:gd name="adj1" fmla="val 50000"/>
              <a:gd name="adj2" fmla="val 100000"/>
            </a:avLst>
          </a:prstGeom>
          <a:solidFill>
            <a:schemeClr val="folHlink"/>
          </a:solidFill>
          <a:ln w="9525">
            <a:solidFill>
              <a:schemeClr val="tx1"/>
            </a:solidFill>
            <a:miter lim="800000"/>
            <a:headEnd/>
            <a:tailEnd/>
          </a:ln>
          <a:effectLst/>
        </p:spPr>
        <p:txBody>
          <a:bodyPr wrap="none" anchor="ctr"/>
          <a:lstStyle/>
          <a:p>
            <a:endParaRPr lang="en-US">
              <a:solidFill>
                <a:schemeClr val="tx1">
                  <a:lumMod val="85000"/>
                  <a:lumOff val="15000"/>
                </a:schemeClr>
              </a:solidFill>
            </a:endParaRPr>
          </a:p>
        </p:txBody>
      </p:sp>
      <p:sp>
        <p:nvSpPr>
          <p:cNvPr id="6" name="AutoShape 7"/>
          <p:cNvSpPr>
            <a:spLocks noChangeArrowheads="1"/>
          </p:cNvSpPr>
          <p:nvPr/>
        </p:nvSpPr>
        <p:spPr bwMode="auto">
          <a:xfrm rot="18175792">
            <a:off x="2776750" y="3748628"/>
            <a:ext cx="457200" cy="152400"/>
          </a:xfrm>
          <a:prstGeom prst="rightArrow">
            <a:avLst>
              <a:gd name="adj1" fmla="val 50000"/>
              <a:gd name="adj2" fmla="val 75000"/>
            </a:avLst>
          </a:prstGeom>
          <a:solidFill>
            <a:schemeClr val="folHlink"/>
          </a:solidFill>
          <a:ln w="9525">
            <a:solidFill>
              <a:schemeClr val="tx1"/>
            </a:solidFill>
            <a:miter lim="800000"/>
            <a:headEnd/>
            <a:tailEnd/>
          </a:ln>
          <a:effectLst/>
        </p:spPr>
        <p:txBody>
          <a:bodyPr wrap="none" anchor="ctr"/>
          <a:lstStyle/>
          <a:p>
            <a:endParaRPr lang="en-US">
              <a:solidFill>
                <a:schemeClr val="tx1">
                  <a:lumMod val="85000"/>
                  <a:lumOff val="15000"/>
                </a:schemeClr>
              </a:solidFill>
            </a:endParaRPr>
          </a:p>
        </p:txBody>
      </p:sp>
      <p:sp>
        <p:nvSpPr>
          <p:cNvPr id="7" name="Oval 8"/>
          <p:cNvSpPr>
            <a:spLocks noChangeArrowheads="1"/>
          </p:cNvSpPr>
          <p:nvPr/>
        </p:nvSpPr>
        <p:spPr bwMode="auto">
          <a:xfrm>
            <a:off x="1505784" y="4562384"/>
            <a:ext cx="228600" cy="228600"/>
          </a:xfrm>
          <a:prstGeom prst="ellipse">
            <a:avLst/>
          </a:prstGeom>
          <a:solidFill>
            <a:srgbClr val="FF9900"/>
          </a:solidFill>
          <a:ln w="9525">
            <a:solidFill>
              <a:schemeClr val="tx1"/>
            </a:solidFill>
            <a:round/>
            <a:headEnd/>
            <a:tailEnd/>
          </a:ln>
          <a:effectLst/>
        </p:spPr>
        <p:txBody>
          <a:bodyPr wrap="none" anchor="ctr"/>
          <a:lstStyle/>
          <a:p>
            <a:endParaRPr lang="en-US">
              <a:solidFill>
                <a:schemeClr val="tx1">
                  <a:lumMod val="85000"/>
                  <a:lumOff val="15000"/>
                </a:schemeClr>
              </a:solidFill>
            </a:endParaRPr>
          </a:p>
        </p:txBody>
      </p:sp>
      <p:sp>
        <p:nvSpPr>
          <p:cNvPr id="8" name="Oval 9"/>
          <p:cNvSpPr>
            <a:spLocks noChangeArrowheads="1"/>
          </p:cNvSpPr>
          <p:nvPr/>
        </p:nvSpPr>
        <p:spPr bwMode="auto">
          <a:xfrm>
            <a:off x="2232236" y="5219700"/>
            <a:ext cx="228600" cy="228600"/>
          </a:xfrm>
          <a:prstGeom prst="ellipse">
            <a:avLst/>
          </a:prstGeom>
          <a:solidFill>
            <a:srgbClr val="FF9900"/>
          </a:solidFill>
          <a:ln w="9525">
            <a:solidFill>
              <a:schemeClr val="tx1"/>
            </a:solidFill>
            <a:round/>
            <a:headEnd/>
            <a:tailEnd/>
          </a:ln>
          <a:effectLst/>
        </p:spPr>
        <p:txBody>
          <a:bodyPr wrap="none" anchor="ctr"/>
          <a:lstStyle/>
          <a:p>
            <a:endParaRPr lang="en-US">
              <a:solidFill>
                <a:schemeClr val="tx1">
                  <a:lumMod val="85000"/>
                  <a:lumOff val="15000"/>
                </a:schemeClr>
              </a:solidFill>
            </a:endParaRPr>
          </a:p>
        </p:txBody>
      </p:sp>
      <p:sp>
        <p:nvSpPr>
          <p:cNvPr id="9" name="Oval 10"/>
          <p:cNvSpPr>
            <a:spLocks noChangeArrowheads="1"/>
          </p:cNvSpPr>
          <p:nvPr/>
        </p:nvSpPr>
        <p:spPr bwMode="auto">
          <a:xfrm>
            <a:off x="3147449" y="3267682"/>
            <a:ext cx="228600" cy="228600"/>
          </a:xfrm>
          <a:prstGeom prst="ellipse">
            <a:avLst/>
          </a:prstGeom>
          <a:solidFill>
            <a:srgbClr val="FF9900"/>
          </a:solidFill>
          <a:ln w="9525">
            <a:solidFill>
              <a:schemeClr val="tx1"/>
            </a:solidFill>
            <a:round/>
            <a:headEnd/>
            <a:tailEnd/>
          </a:ln>
          <a:effectLst/>
        </p:spPr>
        <p:txBody>
          <a:bodyPr wrap="none" anchor="ctr"/>
          <a:lstStyle/>
          <a:p>
            <a:endParaRPr lang="en-US">
              <a:solidFill>
                <a:schemeClr val="tx1">
                  <a:lumMod val="85000"/>
                  <a:lumOff val="15000"/>
                </a:schemeClr>
              </a:solidFill>
            </a:endParaRPr>
          </a:p>
        </p:txBody>
      </p:sp>
      <p:sp>
        <p:nvSpPr>
          <p:cNvPr id="10" name="Oval 11"/>
          <p:cNvSpPr>
            <a:spLocks noChangeArrowheads="1"/>
          </p:cNvSpPr>
          <p:nvPr/>
        </p:nvSpPr>
        <p:spPr bwMode="auto">
          <a:xfrm>
            <a:off x="4114800" y="533400"/>
            <a:ext cx="152400" cy="228600"/>
          </a:xfrm>
          <a:prstGeom prst="ellipse">
            <a:avLst/>
          </a:prstGeom>
          <a:solidFill>
            <a:srgbClr val="FF9900"/>
          </a:solidFill>
          <a:ln w="9525">
            <a:solidFill>
              <a:schemeClr val="tx1"/>
            </a:solidFill>
            <a:round/>
            <a:headEnd/>
            <a:tailEnd/>
          </a:ln>
          <a:effectLst/>
        </p:spPr>
        <p:txBody>
          <a:bodyPr wrap="none" anchor="ctr"/>
          <a:lstStyle/>
          <a:p>
            <a:endParaRPr lang="en-US">
              <a:solidFill>
                <a:schemeClr val="tx1">
                  <a:lumMod val="85000"/>
                  <a:lumOff val="15000"/>
                </a:schemeClr>
              </a:solidFill>
            </a:endParaRPr>
          </a:p>
        </p:txBody>
      </p:sp>
      <p:sp>
        <p:nvSpPr>
          <p:cNvPr id="13" name="Rectangle 12">
            <a:extLst>
              <a:ext uri="{FF2B5EF4-FFF2-40B4-BE49-F238E27FC236}">
                <a16:creationId xmlns:a16="http://schemas.microsoft.com/office/drawing/2014/main" id="{E0A86B07-2F90-4EE9-8F84-F8B02926AA69}"/>
              </a:ext>
            </a:extLst>
          </p:cNvPr>
          <p:cNvSpPr/>
          <p:nvPr/>
        </p:nvSpPr>
        <p:spPr>
          <a:xfrm>
            <a:off x="372122" y="6451584"/>
            <a:ext cx="2421069" cy="276999"/>
          </a:xfrm>
          <a:prstGeom prst="rect">
            <a:avLst/>
          </a:prstGeom>
        </p:spPr>
        <p:txBody>
          <a:bodyPr wrap="square">
            <a:spAutoFit/>
          </a:bodyPr>
          <a:lstStyle/>
          <a:p>
            <a:r>
              <a:rPr lang="en-US" sz="1200" b="1" dirty="0">
                <a:latin typeface="Arial Narrow" pitchFamily="34" charset="0"/>
              </a:rPr>
              <a:t>E.g., Molinari et al, </a:t>
            </a:r>
            <a:r>
              <a:rPr lang="en-US" sz="1200" b="1" i="1" dirty="0">
                <a:latin typeface="Arial Narrow" pitchFamily="34" charset="0"/>
              </a:rPr>
              <a:t>J Exp Med</a:t>
            </a:r>
            <a:r>
              <a:rPr lang="en-US" sz="1200" b="1" dirty="0">
                <a:latin typeface="Arial Narrow" pitchFamily="34" charset="0"/>
              </a:rPr>
              <a:t>, 1998</a:t>
            </a:r>
            <a:endParaRPr lang="en-US" sz="1000" b="1" dirty="0">
              <a:latin typeface="Arial Narrow" pitchFamily="34" charset="0"/>
            </a:endParaRPr>
          </a:p>
        </p:txBody>
      </p:sp>
      <p:sp>
        <p:nvSpPr>
          <p:cNvPr id="14" name="Rectangle 13">
            <a:extLst>
              <a:ext uri="{FF2B5EF4-FFF2-40B4-BE49-F238E27FC236}">
                <a16:creationId xmlns:a16="http://schemas.microsoft.com/office/drawing/2014/main" id="{9D13CC72-5629-48DE-A834-054CCBA228E1}"/>
              </a:ext>
            </a:extLst>
          </p:cNvPr>
          <p:cNvSpPr/>
          <p:nvPr/>
        </p:nvSpPr>
        <p:spPr>
          <a:xfrm rot="16200000">
            <a:off x="297059" y="4109816"/>
            <a:ext cx="1566421" cy="246221"/>
          </a:xfrm>
          <a:prstGeom prst="rect">
            <a:avLst/>
          </a:prstGeom>
        </p:spPr>
        <p:txBody>
          <a:bodyPr wrap="square">
            <a:spAutoFit/>
          </a:bodyPr>
          <a:lstStyle/>
          <a:p>
            <a:r>
              <a:rPr lang="en-US" sz="1000" dirty="0">
                <a:solidFill>
                  <a:srgbClr val="666666"/>
                </a:solidFill>
                <a:latin typeface="Benton-Sans"/>
              </a:rPr>
              <a:t>Image</a:t>
            </a:r>
            <a:r>
              <a:rPr lang="en-US" sz="1000" b="0" i="0" dirty="0">
                <a:solidFill>
                  <a:srgbClr val="666666"/>
                </a:solidFill>
                <a:effectLst/>
                <a:latin typeface="Benton-Sans"/>
              </a:rPr>
              <a:t> by </a:t>
            </a:r>
            <a:r>
              <a:rPr lang="en-US" sz="1000" b="0" i="0" dirty="0" err="1">
                <a:solidFill>
                  <a:srgbClr val="666666"/>
                </a:solidFill>
                <a:effectLst/>
                <a:latin typeface="Benton-Sans"/>
              </a:rPr>
              <a:t>lucadp</a:t>
            </a:r>
            <a:r>
              <a:rPr lang="en-US" sz="1000" b="0" i="0" dirty="0">
                <a:solidFill>
                  <a:srgbClr val="666666"/>
                </a:solidFill>
                <a:effectLst/>
                <a:latin typeface="Benton-Sans"/>
              </a:rPr>
              <a:t>/iStock</a:t>
            </a:r>
            <a:endParaRPr lang="en-US" sz="1000" b="1" dirty="0">
              <a:latin typeface="Arial Narrow" pitchFamily="34" charset="0"/>
            </a:endParaRPr>
          </a:p>
        </p:txBody>
      </p:sp>
      <p:cxnSp>
        <p:nvCxnSpPr>
          <p:cNvPr id="3" name="Straight Connector 2">
            <a:extLst>
              <a:ext uri="{FF2B5EF4-FFF2-40B4-BE49-F238E27FC236}">
                <a16:creationId xmlns:a16="http://schemas.microsoft.com/office/drawing/2014/main" id="{0BB476D6-84AE-B38D-3683-0F09CD0C2A63}"/>
              </a:ext>
            </a:extLst>
          </p:cNvPr>
          <p:cNvCxnSpPr>
            <a:cxnSpLocks/>
          </p:cNvCxnSpPr>
          <p:nvPr/>
        </p:nvCxnSpPr>
        <p:spPr bwMode="auto">
          <a:xfrm>
            <a:off x="162839" y="16002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30FE36E5-C4F8-EB4A-EA59-6ECFEC767AC8}"/>
              </a:ext>
            </a:extLst>
          </p:cNvPr>
          <p:cNvCxnSpPr>
            <a:cxnSpLocks/>
          </p:cNvCxnSpPr>
          <p:nvPr/>
        </p:nvCxnSpPr>
        <p:spPr bwMode="auto">
          <a:xfrm>
            <a:off x="152400" y="63246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a:hlinkClick r:id="rId2"/>
          </p:cNvPr>
          <p:cNvPicPr>
            <a:picLocks noChangeAspect="1" noChangeArrowheads="1"/>
          </p:cNvPicPr>
          <p:nvPr/>
        </p:nvPicPr>
        <p:blipFill>
          <a:blip r:embed="rId3" cstate="print"/>
          <a:srcRect/>
          <a:stretch>
            <a:fillRect/>
          </a:stretch>
        </p:blipFill>
        <p:spPr bwMode="auto">
          <a:xfrm>
            <a:off x="228600" y="1828800"/>
            <a:ext cx="4191000" cy="1847850"/>
          </a:xfrm>
          <a:prstGeom prst="rect">
            <a:avLst/>
          </a:prstGeom>
          <a:noFill/>
        </p:spPr>
      </p:pic>
      <p:sp>
        <p:nvSpPr>
          <p:cNvPr id="3" name="Text Box 2"/>
          <p:cNvSpPr txBox="1">
            <a:spLocks noChangeArrowheads="1"/>
          </p:cNvSpPr>
          <p:nvPr/>
        </p:nvSpPr>
        <p:spPr bwMode="auto">
          <a:xfrm>
            <a:off x="228600" y="304800"/>
            <a:ext cx="8534400" cy="395288"/>
          </a:xfrm>
          <a:prstGeom prst="rect">
            <a:avLst/>
          </a:prstGeom>
          <a:noFill/>
          <a:ln w="9525">
            <a:noFill/>
            <a:miter lim="800000"/>
            <a:headEnd/>
            <a:tailEnd/>
          </a:ln>
          <a:effectLst/>
        </p:spPr>
        <p:txBody>
          <a:bodyPr/>
          <a:lstStyle/>
          <a:p>
            <a:pPr algn="ctr"/>
            <a:r>
              <a:rPr lang="en-US" sz="3600" b="1" dirty="0">
                <a:solidFill>
                  <a:schemeClr val="tx1">
                    <a:lumMod val="85000"/>
                    <a:lumOff val="15000"/>
                  </a:schemeClr>
                </a:solidFill>
                <a:effectLst>
                  <a:outerShdw blurRad="38100" dist="38100" dir="2700000" algn="tl">
                    <a:srgbClr val="000000">
                      <a:alpha val="43137"/>
                    </a:srgbClr>
                  </a:outerShdw>
                </a:effectLst>
                <a:latin typeface="Arial" charset="0"/>
                <a:cs typeface="Times New Roman" pitchFamily="18" charset="0"/>
              </a:rPr>
              <a:t>Capsules and S-layers</a:t>
            </a:r>
            <a:endParaRPr lang="en-US" sz="3600" b="1" i="1" dirty="0">
              <a:solidFill>
                <a:schemeClr val="tx1">
                  <a:lumMod val="85000"/>
                  <a:lumOff val="15000"/>
                </a:schemeClr>
              </a:solidFill>
              <a:effectLst>
                <a:outerShdw blurRad="38100" dist="38100" dir="2700000" algn="tl">
                  <a:srgbClr val="000000">
                    <a:alpha val="43137"/>
                  </a:srgbClr>
                </a:outerShdw>
              </a:effectLst>
              <a:latin typeface="Arial" charset="0"/>
              <a:cs typeface="Times New Roman" pitchFamily="18" charset="0"/>
            </a:endParaRPr>
          </a:p>
          <a:p>
            <a:pPr algn="ctr"/>
            <a:endParaRPr lang="en-US" b="1" i="1" dirty="0">
              <a:solidFill>
                <a:schemeClr val="tx1">
                  <a:lumMod val="85000"/>
                  <a:lumOff val="15000"/>
                </a:schemeClr>
              </a:solidFill>
              <a:effectLst>
                <a:outerShdw blurRad="38100" dist="38100" dir="2700000" algn="tl">
                  <a:srgbClr val="000000">
                    <a:alpha val="43137"/>
                  </a:srgbClr>
                </a:outerShdw>
              </a:effectLst>
              <a:latin typeface="Arial" charset="0"/>
              <a:cs typeface="Times New Roman" pitchFamily="18" charset="0"/>
            </a:endParaRPr>
          </a:p>
        </p:txBody>
      </p:sp>
      <p:sp>
        <p:nvSpPr>
          <p:cNvPr id="5" name="Rectangle 4"/>
          <p:cNvSpPr/>
          <p:nvPr/>
        </p:nvSpPr>
        <p:spPr>
          <a:xfrm>
            <a:off x="228600" y="3886200"/>
            <a:ext cx="4191000" cy="1200329"/>
          </a:xfrm>
          <a:prstGeom prst="rect">
            <a:avLst/>
          </a:prstGeom>
        </p:spPr>
        <p:txBody>
          <a:bodyPr wrap="square">
            <a:spAutoFit/>
          </a:bodyPr>
          <a:lstStyle/>
          <a:p>
            <a:pPr marL="342900" indent="-342900"/>
            <a:r>
              <a:rPr lang="en-US" dirty="0">
                <a:effectLst>
                  <a:outerShdw blurRad="38100" dist="38100" dir="2700000" algn="tl">
                    <a:srgbClr val="000000">
                      <a:alpha val="43137"/>
                    </a:srgbClr>
                  </a:outerShdw>
                </a:effectLst>
              </a:rPr>
              <a:t>(A) </a:t>
            </a:r>
            <a:r>
              <a:rPr lang="en-US" i="1" dirty="0">
                <a:effectLst>
                  <a:outerShdw blurRad="38100" dist="38100" dir="2700000" algn="tl">
                    <a:srgbClr val="000000">
                      <a:alpha val="43137"/>
                    </a:srgbClr>
                  </a:outerShdw>
                </a:effectLst>
              </a:rPr>
              <a:t>T. forsythia</a:t>
            </a:r>
            <a:r>
              <a:rPr lang="en-US" dirty="0">
                <a:effectLst>
                  <a:outerShdw blurRad="38100" dist="38100" dir="2700000" algn="tl">
                    <a:srgbClr val="000000">
                      <a:alpha val="43137"/>
                    </a:srgbClr>
                  </a:outerShdw>
                </a:effectLst>
              </a:rPr>
              <a:t> ATCC 43037 wild-type cell</a:t>
            </a:r>
          </a:p>
          <a:p>
            <a:pPr marL="342900" indent="-342900">
              <a:buAutoNum type="alphaUcParenBoth"/>
            </a:pPr>
            <a:endParaRPr lang="en-US" dirty="0">
              <a:effectLst>
                <a:outerShdw blurRad="38100" dist="38100" dir="2700000" algn="tl">
                  <a:srgbClr val="000000">
                    <a:alpha val="43137"/>
                  </a:srgbClr>
                </a:outerShdw>
              </a:effectLst>
            </a:endParaRPr>
          </a:p>
          <a:p>
            <a:pPr marL="342900" indent="-342900"/>
            <a:r>
              <a:rPr lang="en-US" dirty="0">
                <a:effectLst>
                  <a:outerShdw blurRad="38100" dist="38100" dir="2700000" algn="tl">
                    <a:srgbClr val="000000">
                      <a:alpha val="43137"/>
                    </a:srgbClr>
                  </a:outerShdw>
                </a:effectLst>
              </a:rPr>
              <a:t>(B) S-layer-deficient </a:t>
            </a:r>
            <a:r>
              <a:rPr lang="en-US" i="1" dirty="0">
                <a:effectLst>
                  <a:outerShdw blurRad="38100" dist="38100" dir="2700000" algn="tl">
                    <a:srgbClr val="000000">
                      <a:alpha val="43137"/>
                    </a:srgbClr>
                  </a:outerShdw>
                </a:effectLst>
              </a:rPr>
              <a:t>T. forsythia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Δ</a:t>
            </a:r>
            <a:r>
              <a:rPr lang="en-US" i="1" dirty="0" err="1">
                <a:effectLst>
                  <a:outerShdw blurRad="38100" dist="38100" dir="2700000" algn="tl">
                    <a:srgbClr val="000000">
                      <a:alpha val="43137"/>
                    </a:srgbClr>
                  </a:outerShdw>
                </a:effectLst>
              </a:rPr>
              <a:t>tfsAB</a:t>
            </a:r>
            <a:r>
              <a:rPr lang="en-US" dirty="0">
                <a:effectLst>
                  <a:outerShdw blurRad="38100" dist="38100" dir="2700000" algn="tl">
                    <a:srgbClr val="000000">
                      <a:alpha val="43137"/>
                    </a:srgbClr>
                  </a:outerShdw>
                </a:effectLst>
              </a:rPr>
              <a:t> mutant cell</a:t>
            </a:r>
          </a:p>
        </p:txBody>
      </p:sp>
      <p:sp>
        <p:nvSpPr>
          <p:cNvPr id="6" name="Rectangle 5"/>
          <p:cNvSpPr/>
          <p:nvPr/>
        </p:nvSpPr>
        <p:spPr>
          <a:xfrm>
            <a:off x="4572000" y="1752600"/>
            <a:ext cx="4572000" cy="3970318"/>
          </a:xfrm>
          <a:prstGeom prst="rect">
            <a:avLst/>
          </a:prstGeom>
        </p:spPr>
        <p:txBody>
          <a:bodyPr wrap="square">
            <a:spAutoFit/>
          </a:bodyPr>
          <a:lstStyle/>
          <a:p>
            <a:pPr>
              <a:buFont typeface="Arial" pitchFamily="34" charset="0"/>
              <a:buChar char="•"/>
            </a:pPr>
            <a:r>
              <a:rPr lang="en-US" sz="2800" dirty="0">
                <a:solidFill>
                  <a:srgbClr val="002060"/>
                </a:solidFill>
                <a:effectLst>
                  <a:outerShdw blurRad="38100" dist="38100" dir="2700000" algn="tl">
                    <a:srgbClr val="000000">
                      <a:alpha val="43137"/>
                    </a:srgbClr>
                  </a:outerShdw>
                </a:effectLst>
              </a:rPr>
              <a:t> </a:t>
            </a:r>
            <a:r>
              <a:rPr lang="en-US" sz="2800" b="1" dirty="0">
                <a:solidFill>
                  <a:srgbClr val="002060"/>
                </a:solidFill>
                <a:effectLst>
                  <a:outerShdw blurRad="38100" dist="38100" dir="2700000" algn="tl">
                    <a:srgbClr val="000000">
                      <a:alpha val="43137"/>
                    </a:srgbClr>
                  </a:outerShdw>
                </a:effectLst>
              </a:rPr>
              <a:t>The S-layer of </a:t>
            </a:r>
            <a:r>
              <a:rPr lang="en-US" sz="2800" b="1" i="1" dirty="0" err="1">
                <a:solidFill>
                  <a:srgbClr val="002060"/>
                </a:solidFill>
                <a:effectLst>
                  <a:outerShdw blurRad="38100" dist="38100" dir="2700000" algn="tl">
                    <a:srgbClr val="000000">
                      <a:alpha val="43137"/>
                    </a:srgbClr>
                  </a:outerShdw>
                </a:effectLst>
              </a:rPr>
              <a:t>Tannerella</a:t>
            </a:r>
            <a:r>
              <a:rPr lang="en-US" sz="2800" b="1" i="1" dirty="0">
                <a:solidFill>
                  <a:srgbClr val="002060"/>
                </a:solidFill>
                <a:effectLst>
                  <a:outerShdw blurRad="38100" dist="38100" dir="2700000" algn="tl">
                    <a:srgbClr val="000000">
                      <a:alpha val="43137"/>
                    </a:srgbClr>
                  </a:outerShdw>
                </a:effectLst>
              </a:rPr>
              <a:t> forsythia</a:t>
            </a:r>
            <a:r>
              <a:rPr lang="en-US" sz="2800" b="1" dirty="0">
                <a:solidFill>
                  <a:srgbClr val="002060"/>
                </a:solidFill>
                <a:effectLst>
                  <a:outerShdw blurRad="38100" dist="38100" dir="2700000" algn="tl">
                    <a:srgbClr val="000000">
                      <a:alpha val="43137"/>
                    </a:srgbClr>
                  </a:outerShdw>
                </a:effectLst>
              </a:rPr>
              <a:t>, e.g., is an important virulence factor that attenuates the host immune response to this pathogen by blocking bacterial recognition by the innate immune system (TLRs).</a:t>
            </a:r>
          </a:p>
        </p:txBody>
      </p:sp>
      <p:cxnSp>
        <p:nvCxnSpPr>
          <p:cNvPr id="10" name="Straight Connector 9"/>
          <p:cNvCxnSpPr/>
          <p:nvPr/>
        </p:nvCxnSpPr>
        <p:spPr>
          <a:xfrm>
            <a:off x="4572000" y="1371600"/>
            <a:ext cx="0" cy="449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5607F81-0ECA-4513-BA77-C4F7B7061251}"/>
              </a:ext>
            </a:extLst>
          </p:cNvPr>
          <p:cNvSpPr txBox="1"/>
          <p:nvPr/>
        </p:nvSpPr>
        <p:spPr>
          <a:xfrm rot="16200000">
            <a:off x="-1235477" y="2569190"/>
            <a:ext cx="2715087" cy="276999"/>
          </a:xfrm>
          <a:prstGeom prst="rect">
            <a:avLst/>
          </a:prstGeom>
          <a:noFill/>
        </p:spPr>
        <p:txBody>
          <a:bodyPr wrap="square">
            <a:spAutoFit/>
          </a:bodyPr>
          <a:lstStyle/>
          <a:p>
            <a:r>
              <a:rPr lang="en-US" sz="1200" dirty="0">
                <a:latin typeface="Arial Narrow" panose="020B0606020202030204" pitchFamily="34" charset="0"/>
              </a:rPr>
              <a:t>Image: Index of /images/8/89 (kenyon.edu)</a:t>
            </a:r>
          </a:p>
        </p:txBody>
      </p:sp>
      <p:cxnSp>
        <p:nvCxnSpPr>
          <p:cNvPr id="2" name="Straight Connector 1">
            <a:extLst>
              <a:ext uri="{FF2B5EF4-FFF2-40B4-BE49-F238E27FC236}">
                <a16:creationId xmlns:a16="http://schemas.microsoft.com/office/drawing/2014/main" id="{62BFBCF5-858B-47B9-D95D-0E094FBA5CD9}"/>
              </a:ext>
            </a:extLst>
          </p:cNvPr>
          <p:cNvCxnSpPr>
            <a:cxnSpLocks/>
          </p:cNvCxnSpPr>
          <p:nvPr/>
        </p:nvCxnSpPr>
        <p:spPr bwMode="auto">
          <a:xfrm>
            <a:off x="162839" y="11430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5971422B-B114-C085-2338-0046C74837BB}"/>
              </a:ext>
            </a:extLst>
          </p:cNvPr>
          <p:cNvCxnSpPr>
            <a:cxnSpLocks/>
          </p:cNvCxnSpPr>
          <p:nvPr/>
        </p:nvCxnSpPr>
        <p:spPr bwMode="auto">
          <a:xfrm>
            <a:off x="152400" y="61722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onlinelibrary.wiley.com/store/10.1111/j.1469-0691.2011.03460.x/asset/image_n/CLM_3460_f1.gif?v=1&amp;t=gy7m0pgi&amp;s=48640c4564c0e902f4adc97d566db20bf9d03b6c"/>
          <p:cNvPicPr>
            <a:picLocks noChangeAspect="1" noChangeArrowheads="1"/>
          </p:cNvPicPr>
          <p:nvPr/>
        </p:nvPicPr>
        <p:blipFill>
          <a:blip r:embed="rId2" cstate="print"/>
          <a:srcRect/>
          <a:stretch>
            <a:fillRect/>
          </a:stretch>
        </p:blipFill>
        <p:spPr bwMode="auto">
          <a:xfrm>
            <a:off x="379014" y="1612546"/>
            <a:ext cx="4293248" cy="3419476"/>
          </a:xfrm>
          <a:prstGeom prst="rect">
            <a:avLst/>
          </a:prstGeom>
          <a:noFill/>
        </p:spPr>
      </p:pic>
      <p:sp>
        <p:nvSpPr>
          <p:cNvPr id="3" name="Text Box 2"/>
          <p:cNvSpPr txBox="1">
            <a:spLocks noChangeArrowheads="1"/>
          </p:cNvSpPr>
          <p:nvPr/>
        </p:nvSpPr>
        <p:spPr bwMode="auto">
          <a:xfrm>
            <a:off x="228600" y="304800"/>
            <a:ext cx="8534400" cy="395288"/>
          </a:xfrm>
          <a:prstGeom prst="rect">
            <a:avLst/>
          </a:prstGeom>
          <a:noFill/>
          <a:ln w="9525">
            <a:noFill/>
            <a:miter lim="800000"/>
            <a:headEnd/>
            <a:tailEnd/>
          </a:ln>
          <a:effectLst/>
        </p:spPr>
        <p:txBody>
          <a:bodyPr/>
          <a:lstStyle/>
          <a:p>
            <a:pPr algn="ctr"/>
            <a:r>
              <a:rPr lang="en-US" sz="3600" b="1" dirty="0" err="1">
                <a:solidFill>
                  <a:schemeClr val="tx1">
                    <a:lumMod val="85000"/>
                    <a:lumOff val="15000"/>
                  </a:schemeClr>
                </a:solidFill>
                <a:effectLst>
                  <a:outerShdw blurRad="38100" dist="38100" dir="2700000" algn="tl">
                    <a:srgbClr val="000000">
                      <a:alpha val="43137"/>
                    </a:srgbClr>
                  </a:outerShdw>
                </a:effectLst>
                <a:latin typeface="Arial" charset="0"/>
                <a:cs typeface="Times New Roman" pitchFamily="18" charset="0"/>
              </a:rPr>
              <a:t>Periplasmic</a:t>
            </a:r>
            <a:r>
              <a:rPr lang="en-US" sz="3600" b="1" dirty="0">
                <a:solidFill>
                  <a:schemeClr val="tx1">
                    <a:lumMod val="85000"/>
                    <a:lumOff val="15000"/>
                  </a:schemeClr>
                </a:solidFill>
                <a:effectLst>
                  <a:outerShdw blurRad="38100" dist="38100" dir="2700000" algn="tl">
                    <a:srgbClr val="000000">
                      <a:alpha val="43137"/>
                    </a:srgbClr>
                  </a:outerShdw>
                </a:effectLst>
                <a:latin typeface="Arial" charset="0"/>
                <a:cs typeface="Times New Roman" pitchFamily="18" charset="0"/>
              </a:rPr>
              <a:t> flagella</a:t>
            </a:r>
            <a:endParaRPr lang="en-US" sz="3600" b="1" i="1" dirty="0">
              <a:solidFill>
                <a:schemeClr val="tx1">
                  <a:lumMod val="85000"/>
                  <a:lumOff val="15000"/>
                </a:schemeClr>
              </a:solidFill>
              <a:effectLst>
                <a:outerShdw blurRad="38100" dist="38100" dir="2700000" algn="tl">
                  <a:srgbClr val="000000">
                    <a:alpha val="43137"/>
                  </a:srgbClr>
                </a:outerShdw>
              </a:effectLst>
              <a:latin typeface="Arial" charset="0"/>
              <a:cs typeface="Times New Roman" pitchFamily="18" charset="0"/>
            </a:endParaRPr>
          </a:p>
          <a:p>
            <a:pPr algn="ctr"/>
            <a:endParaRPr lang="en-US" b="1" i="1" dirty="0">
              <a:solidFill>
                <a:schemeClr val="tx1">
                  <a:lumMod val="85000"/>
                  <a:lumOff val="15000"/>
                </a:schemeClr>
              </a:solidFill>
              <a:effectLst>
                <a:outerShdw blurRad="38100" dist="38100" dir="2700000" algn="tl">
                  <a:srgbClr val="000000">
                    <a:alpha val="43137"/>
                  </a:srgbClr>
                </a:outerShdw>
              </a:effectLst>
              <a:latin typeface="Arial" charset="0"/>
              <a:cs typeface="Times New Roman" pitchFamily="18" charset="0"/>
            </a:endParaRPr>
          </a:p>
        </p:txBody>
      </p:sp>
      <p:sp>
        <p:nvSpPr>
          <p:cNvPr id="5" name="Rectangle 4"/>
          <p:cNvSpPr/>
          <p:nvPr/>
        </p:nvSpPr>
        <p:spPr>
          <a:xfrm>
            <a:off x="4702505" y="1492592"/>
            <a:ext cx="4293248" cy="3539430"/>
          </a:xfrm>
          <a:prstGeom prst="rect">
            <a:avLst/>
          </a:prstGeom>
        </p:spPr>
        <p:txBody>
          <a:bodyPr wrap="square">
            <a:spAutoFit/>
          </a:bodyPr>
          <a:lstStyle/>
          <a:p>
            <a:pPr>
              <a:buFont typeface="Arial" pitchFamily="34" charset="0"/>
              <a:buChar char="•"/>
            </a:pPr>
            <a:r>
              <a:rPr lang="en-US" sz="2800" b="1" dirty="0">
                <a:solidFill>
                  <a:srgbClr val="002060"/>
                </a:solidFill>
                <a:effectLst>
                  <a:outerShdw blurRad="38100" dist="38100" dir="2700000" algn="tl">
                    <a:srgbClr val="000000">
                      <a:alpha val="43137"/>
                    </a:srgbClr>
                  </a:outerShdw>
                </a:effectLst>
              </a:rPr>
              <a:t> Cellular invasion</a:t>
            </a:r>
          </a:p>
          <a:p>
            <a:pPr>
              <a:buFont typeface="Arial" pitchFamily="34" charset="0"/>
              <a:buChar char="•"/>
            </a:pPr>
            <a:endParaRPr lang="en-US" sz="2800" b="1" dirty="0">
              <a:solidFill>
                <a:srgbClr val="002060"/>
              </a:solidFill>
              <a:effectLst>
                <a:outerShdw blurRad="38100" dist="38100" dir="2700000" algn="tl">
                  <a:srgbClr val="000000">
                    <a:alpha val="43137"/>
                  </a:srgbClr>
                </a:outerShdw>
              </a:effectLst>
            </a:endParaRPr>
          </a:p>
          <a:p>
            <a:pPr>
              <a:buFont typeface="Arial" pitchFamily="34" charset="0"/>
              <a:buChar char="•"/>
            </a:pPr>
            <a:r>
              <a:rPr lang="en-US" sz="2800" b="1" dirty="0">
                <a:solidFill>
                  <a:srgbClr val="002060"/>
                </a:solidFill>
                <a:effectLst>
                  <a:outerShdw blurRad="38100" dist="38100" dir="2700000" algn="tl">
                    <a:srgbClr val="000000">
                      <a:alpha val="43137"/>
                    </a:srgbClr>
                  </a:outerShdw>
                </a:effectLst>
              </a:rPr>
              <a:t> Tissue invasion</a:t>
            </a:r>
          </a:p>
          <a:p>
            <a:endParaRPr lang="en-US" sz="2800" b="1" dirty="0">
              <a:solidFill>
                <a:srgbClr val="002060"/>
              </a:solidFill>
              <a:effectLst>
                <a:outerShdw blurRad="38100" dist="38100" dir="2700000" algn="tl">
                  <a:srgbClr val="000000">
                    <a:alpha val="43137"/>
                  </a:srgbClr>
                </a:outerShdw>
              </a:effectLst>
            </a:endParaRPr>
          </a:p>
          <a:p>
            <a:pPr>
              <a:buFont typeface="Arial" pitchFamily="34" charset="0"/>
              <a:buChar char="•"/>
            </a:pPr>
            <a:r>
              <a:rPr lang="en-US" sz="2800" b="1" dirty="0">
                <a:solidFill>
                  <a:srgbClr val="002060"/>
                </a:solidFill>
                <a:effectLst>
                  <a:outerShdw blurRad="38100" dist="38100" dir="2700000" algn="tl">
                    <a:srgbClr val="000000">
                      <a:alpha val="43137"/>
                    </a:srgbClr>
                  </a:outerShdw>
                </a:effectLst>
              </a:rPr>
              <a:t> Highly antigenic flagella “hidden”</a:t>
            </a:r>
          </a:p>
          <a:p>
            <a:pPr>
              <a:buFont typeface="Arial" pitchFamily="34" charset="0"/>
              <a:buChar char="•"/>
            </a:pPr>
            <a:endParaRPr lang="en-US" sz="2800" b="1" dirty="0">
              <a:solidFill>
                <a:srgbClr val="002060"/>
              </a:solidFill>
              <a:effectLst>
                <a:outerShdw blurRad="38100" dist="38100" dir="2700000" algn="tl">
                  <a:srgbClr val="000000">
                    <a:alpha val="43137"/>
                  </a:srgbClr>
                </a:outerShdw>
              </a:effectLst>
            </a:endParaRPr>
          </a:p>
          <a:p>
            <a:pPr>
              <a:buFont typeface="Arial" pitchFamily="34" charset="0"/>
              <a:buChar char="•"/>
            </a:pPr>
            <a:r>
              <a:rPr lang="en-US" sz="2800" b="1" dirty="0">
                <a:solidFill>
                  <a:srgbClr val="002060"/>
                </a:solidFill>
                <a:effectLst>
                  <a:outerShdw blurRad="38100" dist="38100" dir="2700000" algn="tl">
                    <a:srgbClr val="000000">
                      <a:alpha val="43137"/>
                    </a:srgbClr>
                  </a:outerShdw>
                </a:effectLst>
              </a:rPr>
              <a:t> Rapid movement</a:t>
            </a:r>
          </a:p>
        </p:txBody>
      </p:sp>
      <p:sp>
        <p:nvSpPr>
          <p:cNvPr id="7" name="Rectangle 6"/>
          <p:cNvSpPr/>
          <p:nvPr/>
        </p:nvSpPr>
        <p:spPr>
          <a:xfrm>
            <a:off x="914400" y="5410200"/>
            <a:ext cx="4494628" cy="523220"/>
          </a:xfrm>
          <a:prstGeom prst="rect">
            <a:avLst/>
          </a:prstGeom>
        </p:spPr>
        <p:txBody>
          <a:bodyPr wrap="none">
            <a:spAutoFit/>
          </a:bodyPr>
          <a:lstStyle/>
          <a:p>
            <a:r>
              <a:rPr lang="en-US" sz="2800" b="1" i="1" dirty="0">
                <a:solidFill>
                  <a:srgbClr val="002060"/>
                </a:solidFill>
                <a:effectLst>
                  <a:outerShdw blurRad="38100" dist="38100" dir="2700000" algn="tl">
                    <a:srgbClr val="000000">
                      <a:alpha val="43137"/>
                    </a:srgbClr>
                  </a:outerShdw>
                </a:effectLst>
              </a:rPr>
              <a:t>Treponema denticola </a:t>
            </a:r>
            <a:r>
              <a:rPr lang="en-US" sz="2800" b="1" dirty="0">
                <a:solidFill>
                  <a:srgbClr val="002060"/>
                </a:solidFill>
                <a:effectLst>
                  <a:outerShdw blurRad="38100" dist="38100" dir="2700000" algn="tl">
                    <a:srgbClr val="000000">
                      <a:alpha val="43137"/>
                    </a:srgbClr>
                  </a:outerShdw>
                </a:effectLst>
              </a:rPr>
              <a:t>flagella</a:t>
            </a:r>
            <a:endParaRPr lang="en-US" sz="2800" b="1" dirty="0"/>
          </a:p>
        </p:txBody>
      </p:sp>
      <p:sp>
        <p:nvSpPr>
          <p:cNvPr id="8" name="Rectangle 7">
            <a:extLst>
              <a:ext uri="{FF2B5EF4-FFF2-40B4-BE49-F238E27FC236}">
                <a16:creationId xmlns:a16="http://schemas.microsoft.com/office/drawing/2014/main" id="{49EBAA31-6371-4C22-84CF-42EB192238DE}"/>
              </a:ext>
            </a:extLst>
          </p:cNvPr>
          <p:cNvSpPr/>
          <p:nvPr/>
        </p:nvSpPr>
        <p:spPr>
          <a:xfrm rot="16200000">
            <a:off x="-1003311" y="3150670"/>
            <a:ext cx="2421069" cy="276999"/>
          </a:xfrm>
          <a:prstGeom prst="rect">
            <a:avLst/>
          </a:prstGeom>
        </p:spPr>
        <p:txBody>
          <a:bodyPr wrap="square">
            <a:spAutoFit/>
          </a:bodyPr>
          <a:lstStyle/>
          <a:p>
            <a:r>
              <a:rPr lang="en-US" sz="1200" b="1" dirty="0">
                <a:latin typeface="Arial Narrow" pitchFamily="34" charset="0"/>
              </a:rPr>
              <a:t>Izard et al, </a:t>
            </a:r>
            <a:r>
              <a:rPr lang="en-US" sz="1200" b="1" i="1" dirty="0">
                <a:latin typeface="Arial Narrow" pitchFamily="34" charset="0"/>
              </a:rPr>
              <a:t>J Struct Biol</a:t>
            </a:r>
            <a:r>
              <a:rPr lang="en-US" sz="1200" b="1" dirty="0">
                <a:latin typeface="Arial Narrow" pitchFamily="34" charset="0"/>
              </a:rPr>
              <a:t>, 2008</a:t>
            </a:r>
            <a:endParaRPr lang="en-US" sz="1000" b="1" dirty="0">
              <a:latin typeface="Arial Narrow" pitchFamily="34" charset="0"/>
            </a:endParaRPr>
          </a:p>
        </p:txBody>
      </p:sp>
      <p:cxnSp>
        <p:nvCxnSpPr>
          <p:cNvPr id="2" name="Straight Connector 1">
            <a:extLst>
              <a:ext uri="{FF2B5EF4-FFF2-40B4-BE49-F238E27FC236}">
                <a16:creationId xmlns:a16="http://schemas.microsoft.com/office/drawing/2014/main" id="{130EBB65-377B-A48C-D167-E9DD6A24FE65}"/>
              </a:ext>
            </a:extLst>
          </p:cNvPr>
          <p:cNvCxnSpPr>
            <a:cxnSpLocks/>
          </p:cNvCxnSpPr>
          <p:nvPr/>
        </p:nvCxnSpPr>
        <p:spPr bwMode="auto">
          <a:xfrm>
            <a:off x="162839" y="11430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254CA411-FA75-6045-2854-2C1D6F05FDD2}"/>
              </a:ext>
            </a:extLst>
          </p:cNvPr>
          <p:cNvCxnSpPr>
            <a:cxnSpLocks/>
          </p:cNvCxnSpPr>
          <p:nvPr/>
        </p:nvCxnSpPr>
        <p:spPr bwMode="auto">
          <a:xfrm>
            <a:off x="152400" y="61722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600" y="214312"/>
            <a:ext cx="8610600" cy="395288"/>
          </a:xfrm>
          <a:prstGeom prst="rect">
            <a:avLst/>
          </a:prstGeom>
          <a:noFill/>
          <a:ln w="9525">
            <a:noFill/>
            <a:miter lim="800000"/>
            <a:headEnd/>
            <a:tailEnd/>
          </a:ln>
          <a:effectLst/>
        </p:spPr>
        <p:txBody>
          <a:bodyPr/>
          <a:lstStyle/>
          <a:p>
            <a:pPr algn="ctr"/>
            <a:r>
              <a:rPr lang="en-US" sz="3200" b="1" dirty="0">
                <a:solidFill>
                  <a:schemeClr val="tx1">
                    <a:lumMod val="85000"/>
                    <a:lumOff val="15000"/>
                  </a:schemeClr>
                </a:solidFill>
                <a:effectLst>
                  <a:outerShdw blurRad="38100" dist="38100" dir="2700000" algn="tl">
                    <a:srgbClr val="808080"/>
                  </a:outerShdw>
                </a:effectLst>
                <a:latin typeface="Arial" charset="0"/>
                <a:cs typeface="Times New Roman" pitchFamily="18" charset="0"/>
              </a:rPr>
              <a:t>The proteases of </a:t>
            </a:r>
            <a:r>
              <a:rPr lang="en-US" sz="3200" b="1" i="1" dirty="0">
                <a:solidFill>
                  <a:schemeClr val="tx1">
                    <a:lumMod val="85000"/>
                    <a:lumOff val="15000"/>
                  </a:schemeClr>
                </a:solidFill>
                <a:effectLst>
                  <a:outerShdw blurRad="38100" dist="38100" dir="2700000" algn="tl">
                    <a:srgbClr val="808080"/>
                  </a:outerShdw>
                </a:effectLst>
                <a:latin typeface="Arial" charset="0"/>
                <a:cs typeface="Times New Roman" pitchFamily="18" charset="0"/>
              </a:rPr>
              <a:t>P. gingivalis</a:t>
            </a:r>
          </a:p>
          <a:p>
            <a:pPr algn="ctr"/>
            <a:endParaRPr lang="en-US" b="1" i="1" dirty="0">
              <a:solidFill>
                <a:schemeClr val="tx1">
                  <a:lumMod val="85000"/>
                  <a:lumOff val="15000"/>
                </a:schemeClr>
              </a:solidFill>
              <a:effectLst>
                <a:outerShdw blurRad="38100" dist="38100" dir="2700000" algn="tl">
                  <a:srgbClr val="808080"/>
                </a:outerShdw>
              </a:effectLst>
              <a:latin typeface="Arial" charset="0"/>
              <a:cs typeface="Times New Roman" pitchFamily="18" charset="0"/>
            </a:endParaRPr>
          </a:p>
          <a:p>
            <a:pPr algn="ctr"/>
            <a:endParaRPr lang="en-US" b="1" i="1" dirty="0">
              <a:solidFill>
                <a:schemeClr val="tx1">
                  <a:lumMod val="85000"/>
                  <a:lumOff val="15000"/>
                </a:schemeClr>
              </a:solidFill>
              <a:effectLst>
                <a:outerShdw blurRad="38100" dist="38100" dir="2700000" algn="tl">
                  <a:srgbClr val="808080"/>
                </a:outerShdw>
              </a:effectLst>
              <a:latin typeface="Arial" charset="0"/>
              <a:cs typeface="Times New Roman" pitchFamily="18" charset="0"/>
            </a:endParaRPr>
          </a:p>
          <a:p>
            <a:pPr marL="285750" indent="-285750">
              <a:buFont typeface="Arial" panose="020B0604020202020204" pitchFamily="34" charset="0"/>
              <a:buChar char="•"/>
            </a:pPr>
            <a:r>
              <a:rPr lang="en-US" sz="2000" b="1" i="1" dirty="0">
                <a:solidFill>
                  <a:srgbClr val="002060"/>
                </a:solidFill>
                <a:effectLst>
                  <a:outerShdw blurRad="38100" dist="38100" dir="2700000" algn="tl">
                    <a:srgbClr val="FFFFFF"/>
                  </a:outerShdw>
                </a:effectLst>
                <a:latin typeface="Arial" charset="0"/>
                <a:cs typeface="Times New Roman" pitchFamily="18" charset="0"/>
              </a:rPr>
              <a:t>P. gingivalis </a:t>
            </a:r>
            <a:r>
              <a:rPr lang="en-US" sz="2000" b="1" dirty="0">
                <a:solidFill>
                  <a:srgbClr val="002060"/>
                </a:solidFill>
                <a:effectLst>
                  <a:outerShdw blurRad="38100" dist="38100" dir="2700000" algn="tl">
                    <a:srgbClr val="FFFFFF"/>
                  </a:outerShdw>
                </a:effectLst>
                <a:latin typeface="Arial" charset="0"/>
                <a:cs typeface="Times New Roman" pitchFamily="18" charset="0"/>
              </a:rPr>
              <a:t>produces a wide array of proteolytic enzymes</a:t>
            </a:r>
          </a:p>
          <a:p>
            <a:pPr marL="285750" indent="-285750">
              <a:buFont typeface="Arial" panose="020B0604020202020204" pitchFamily="34" charset="0"/>
              <a:buChar char="•"/>
            </a:pPr>
            <a:r>
              <a:rPr lang="en-US" sz="2000" b="1" dirty="0">
                <a:solidFill>
                  <a:srgbClr val="002060"/>
                </a:solidFill>
                <a:effectLst>
                  <a:outerShdw blurRad="38100" dist="38100" dir="2700000" algn="tl">
                    <a:srgbClr val="FFFFFF"/>
                  </a:outerShdw>
                </a:effectLst>
                <a:latin typeface="Arial" charset="0"/>
                <a:cs typeface="Times New Roman" pitchFamily="18" charset="0"/>
              </a:rPr>
              <a:t>These include proteases that can degrade:</a:t>
            </a: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endParaRPr>
          </a:p>
          <a:p>
            <a:pPr>
              <a:buClr>
                <a:srgbClr val="FF9900"/>
              </a:buClr>
            </a:pPr>
            <a:endParaRPr lang="en-US" b="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Char char="Ø"/>
            </a:pPr>
            <a:endParaRPr lang="en-US" b="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endParaRPr>
          </a:p>
          <a:p>
            <a:pPr>
              <a:buClr>
                <a:srgbClr val="FF9900"/>
              </a:buClr>
            </a:pPr>
            <a:r>
              <a:rPr lang="en-US" b="1" i="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rPr>
              <a:t>      </a:t>
            </a:r>
          </a:p>
          <a:p>
            <a:pPr>
              <a:buClr>
                <a:srgbClr val="FF9900"/>
              </a:buClr>
            </a:pPr>
            <a:endParaRPr lang="en-US" b="1" i="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endParaRPr>
          </a:p>
          <a:p>
            <a:pPr>
              <a:buClr>
                <a:srgbClr val="FF9900"/>
              </a:buClr>
            </a:pPr>
            <a:endParaRPr lang="en-US" b="1" i="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endParaRPr>
          </a:p>
          <a:p>
            <a:pPr>
              <a:buClr>
                <a:srgbClr val="FF9900"/>
              </a:buClr>
            </a:pPr>
            <a:r>
              <a:rPr lang="en-US" b="1" i="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rPr>
              <a:t>Pg proteases degrade opsonins and, therefore, protect against humoral and innate immunity</a:t>
            </a:r>
          </a:p>
          <a:p>
            <a:pPr>
              <a:buClr>
                <a:srgbClr val="FF9900"/>
              </a:buClr>
              <a:buFont typeface="Wingdings" pitchFamily="2" charset="2"/>
              <a:buNone/>
            </a:pPr>
            <a:endParaRPr lang="en-US" b="1" dirty="0">
              <a:solidFill>
                <a:schemeClr val="tx1">
                  <a:lumMod val="85000"/>
                  <a:lumOff val="15000"/>
                </a:schemeClr>
              </a:solidFill>
              <a:effectLst>
                <a:outerShdw blurRad="38100" dist="38100" dir="2700000" algn="tl">
                  <a:srgbClr val="FFFFFF"/>
                </a:outerShdw>
              </a:effectLst>
              <a:latin typeface="Arial" charset="0"/>
              <a:cs typeface="Times New Roman" pitchFamily="18" charset="0"/>
            </a:endParaRPr>
          </a:p>
        </p:txBody>
      </p:sp>
      <p:sp>
        <p:nvSpPr>
          <p:cNvPr id="7" name="Text Box 92"/>
          <p:cNvSpPr txBox="1">
            <a:spLocks noChangeArrowheads="1"/>
          </p:cNvSpPr>
          <p:nvPr/>
        </p:nvSpPr>
        <p:spPr bwMode="auto">
          <a:xfrm>
            <a:off x="4876800" y="1952864"/>
            <a:ext cx="2939010" cy="400110"/>
          </a:xfrm>
          <a:prstGeom prst="rect">
            <a:avLst/>
          </a:prstGeom>
          <a:noFill/>
          <a:ln w="9525">
            <a:noFill/>
            <a:miter lim="800000"/>
            <a:headEnd/>
            <a:tailEnd/>
          </a:ln>
          <a:effectLst/>
        </p:spPr>
        <p:txBody>
          <a:bodyPr wrap="none">
            <a:spAutoFit/>
          </a:bodyPr>
          <a:lstStyle/>
          <a:p>
            <a:pPr algn="ctr"/>
            <a:r>
              <a:rPr lang="en-US" sz="2000" b="1" dirty="0">
                <a:solidFill>
                  <a:schemeClr val="tx1">
                    <a:lumMod val="85000"/>
                    <a:lumOff val="15000"/>
                  </a:schemeClr>
                </a:solidFill>
                <a:effectLst>
                  <a:outerShdw blurRad="38100" dist="38100" dir="2700000" algn="tl">
                    <a:srgbClr val="FFFFFF"/>
                  </a:outerShdw>
                </a:effectLst>
                <a:latin typeface="Kabel Bk BT" pitchFamily="34" charset="0"/>
              </a:rPr>
              <a:t>Complement components</a:t>
            </a:r>
          </a:p>
        </p:txBody>
      </p:sp>
      <p:sp>
        <p:nvSpPr>
          <p:cNvPr id="10" name="Rectangle 9">
            <a:extLst>
              <a:ext uri="{FF2B5EF4-FFF2-40B4-BE49-F238E27FC236}">
                <a16:creationId xmlns:a16="http://schemas.microsoft.com/office/drawing/2014/main" id="{BB1FD970-BC21-4350-9079-4DA1EC27607F}"/>
              </a:ext>
            </a:extLst>
          </p:cNvPr>
          <p:cNvSpPr/>
          <p:nvPr/>
        </p:nvSpPr>
        <p:spPr>
          <a:xfrm>
            <a:off x="380867" y="5057001"/>
            <a:ext cx="2421069" cy="276999"/>
          </a:xfrm>
          <a:prstGeom prst="rect">
            <a:avLst/>
          </a:prstGeom>
        </p:spPr>
        <p:txBody>
          <a:bodyPr wrap="square">
            <a:spAutoFit/>
          </a:bodyPr>
          <a:lstStyle/>
          <a:p>
            <a:r>
              <a:rPr lang="en-US" sz="1200" b="1" dirty="0">
                <a:latin typeface="Arial Narrow" pitchFamily="34" charset="0"/>
              </a:rPr>
              <a:t>E.g., </a:t>
            </a:r>
            <a:r>
              <a:rPr lang="en-US" sz="1200" b="1" dirty="0" err="1">
                <a:latin typeface="Arial Narrow" pitchFamily="34" charset="0"/>
              </a:rPr>
              <a:t>Vincents</a:t>
            </a:r>
            <a:r>
              <a:rPr lang="en-US" sz="1200" b="1" dirty="0">
                <a:latin typeface="Arial Narrow" pitchFamily="34" charset="0"/>
              </a:rPr>
              <a:t> et al, </a:t>
            </a:r>
            <a:r>
              <a:rPr lang="en-US" sz="1200" b="1" i="1" dirty="0">
                <a:latin typeface="Arial Narrow" pitchFamily="34" charset="0"/>
              </a:rPr>
              <a:t>FASEB J</a:t>
            </a:r>
            <a:r>
              <a:rPr lang="en-US" sz="1200" b="1" dirty="0">
                <a:latin typeface="Arial Narrow" pitchFamily="34" charset="0"/>
              </a:rPr>
              <a:t>, 2011</a:t>
            </a:r>
            <a:endParaRPr lang="en-US" sz="1000" b="1" dirty="0">
              <a:latin typeface="Arial Narrow" pitchFamily="34" charset="0"/>
            </a:endParaRPr>
          </a:p>
        </p:txBody>
      </p:sp>
      <p:sp>
        <p:nvSpPr>
          <p:cNvPr id="14" name="TextBox 13">
            <a:extLst>
              <a:ext uri="{FF2B5EF4-FFF2-40B4-BE49-F238E27FC236}">
                <a16:creationId xmlns:a16="http://schemas.microsoft.com/office/drawing/2014/main" id="{E2C2CC95-7B45-4D6C-8B8A-FD4BF50A17B4}"/>
              </a:ext>
            </a:extLst>
          </p:cNvPr>
          <p:cNvSpPr txBox="1"/>
          <p:nvPr/>
        </p:nvSpPr>
        <p:spPr>
          <a:xfrm rot="16200000">
            <a:off x="-198000" y="2918325"/>
            <a:ext cx="2059618" cy="276999"/>
          </a:xfrm>
          <a:prstGeom prst="rect">
            <a:avLst/>
          </a:prstGeom>
          <a:noFill/>
        </p:spPr>
        <p:txBody>
          <a:bodyPr wrap="square">
            <a:spAutoFit/>
          </a:bodyPr>
          <a:lstStyle/>
          <a:p>
            <a:pPr>
              <a:buClr>
                <a:srgbClr val="FF9900"/>
              </a:buClr>
            </a:pPr>
            <a:r>
              <a:rPr lang="en-US" sz="1200" dirty="0">
                <a:latin typeface="Arial Narrow" panose="020B0606020202030204" pitchFamily="34" charset="0"/>
              </a:rPr>
              <a:t>Image: prosci-inc.com</a:t>
            </a:r>
            <a:endParaRPr lang="en-US" sz="1200" b="1" dirty="0">
              <a:solidFill>
                <a:schemeClr val="tx1">
                  <a:lumMod val="85000"/>
                  <a:lumOff val="15000"/>
                </a:schemeClr>
              </a:solidFill>
              <a:effectLst>
                <a:outerShdw blurRad="38100" dist="38100" dir="2700000" algn="tl">
                  <a:srgbClr val="FFFFFF"/>
                </a:outerShdw>
              </a:effectLst>
              <a:latin typeface="Arial Narrow" panose="020B0606020202030204" pitchFamily="34" charset="0"/>
              <a:cs typeface="Times New Roman" pitchFamily="18" charset="0"/>
            </a:endParaRPr>
          </a:p>
        </p:txBody>
      </p:sp>
      <p:pic>
        <p:nvPicPr>
          <p:cNvPr id="9218" name="Picture 2" descr="See the source image">
            <a:extLst>
              <a:ext uri="{FF2B5EF4-FFF2-40B4-BE49-F238E27FC236}">
                <a16:creationId xmlns:a16="http://schemas.microsoft.com/office/drawing/2014/main" id="{B0677560-4C65-4661-8362-F2D4AC2D6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309" y="2142351"/>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etails are in the caption following the image">
            <a:extLst>
              <a:ext uri="{FF2B5EF4-FFF2-40B4-BE49-F238E27FC236}">
                <a16:creationId xmlns:a16="http://schemas.microsoft.com/office/drawing/2014/main" id="{297D5D33-E44D-4BE0-A850-4B4C3EB269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474916"/>
            <a:ext cx="5568765" cy="255428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C42F25B-A97D-485B-8FE0-648DCA11EA7A}"/>
              </a:ext>
            </a:extLst>
          </p:cNvPr>
          <p:cNvSpPr/>
          <p:nvPr/>
        </p:nvSpPr>
        <p:spPr>
          <a:xfrm>
            <a:off x="4495800" y="5072234"/>
            <a:ext cx="3320010" cy="276999"/>
          </a:xfrm>
          <a:prstGeom prst="rect">
            <a:avLst/>
          </a:prstGeom>
        </p:spPr>
        <p:txBody>
          <a:bodyPr wrap="square">
            <a:spAutoFit/>
          </a:bodyPr>
          <a:lstStyle/>
          <a:p>
            <a:r>
              <a:rPr lang="en-US" sz="1200" b="1" dirty="0">
                <a:latin typeface="Arial Narrow" pitchFamily="34" charset="0"/>
              </a:rPr>
              <a:t>E.g., Chopra et al, </a:t>
            </a:r>
            <a:r>
              <a:rPr lang="en-US" sz="1200" b="1" i="1" dirty="0">
                <a:latin typeface="Arial Narrow" pitchFamily="34" charset="0"/>
              </a:rPr>
              <a:t>J Oral Microbiol</a:t>
            </a:r>
            <a:r>
              <a:rPr lang="en-US" sz="1200" b="1" dirty="0">
                <a:latin typeface="Arial Narrow" pitchFamily="34" charset="0"/>
              </a:rPr>
              <a:t>, 2020</a:t>
            </a:r>
            <a:endParaRPr lang="en-US" sz="1000" b="1" dirty="0">
              <a:latin typeface="Arial Narrow" pitchFamily="34" charset="0"/>
            </a:endParaRPr>
          </a:p>
        </p:txBody>
      </p:sp>
      <p:sp>
        <p:nvSpPr>
          <p:cNvPr id="19" name="Rectangle 18">
            <a:extLst>
              <a:ext uri="{FF2B5EF4-FFF2-40B4-BE49-F238E27FC236}">
                <a16:creationId xmlns:a16="http://schemas.microsoft.com/office/drawing/2014/main" id="{CB2B92DC-A1F3-414C-BB24-A3DF10C44D26}"/>
              </a:ext>
            </a:extLst>
          </p:cNvPr>
          <p:cNvSpPr/>
          <p:nvPr/>
        </p:nvSpPr>
        <p:spPr>
          <a:xfrm rot="16200000">
            <a:off x="1691553" y="2881267"/>
            <a:ext cx="3320010" cy="276999"/>
          </a:xfrm>
          <a:prstGeom prst="rect">
            <a:avLst/>
          </a:prstGeom>
        </p:spPr>
        <p:txBody>
          <a:bodyPr wrap="square">
            <a:spAutoFit/>
          </a:bodyPr>
          <a:lstStyle/>
          <a:p>
            <a:r>
              <a:rPr lang="en-US" sz="1200" dirty="0">
                <a:latin typeface="Arial Narrow" pitchFamily="34" charset="0"/>
              </a:rPr>
              <a:t>Image: Chopra et al, </a:t>
            </a:r>
            <a:r>
              <a:rPr lang="en-US" sz="1200" i="1" dirty="0">
                <a:latin typeface="Arial Narrow" pitchFamily="34" charset="0"/>
              </a:rPr>
              <a:t>J Oral Microbiol</a:t>
            </a:r>
            <a:r>
              <a:rPr lang="en-US" sz="1200" dirty="0">
                <a:latin typeface="Arial Narrow" pitchFamily="34" charset="0"/>
              </a:rPr>
              <a:t>, 2020</a:t>
            </a:r>
            <a:endParaRPr lang="en-US" sz="1000" dirty="0">
              <a:latin typeface="Arial Narrow" pitchFamily="34" charset="0"/>
            </a:endParaRPr>
          </a:p>
        </p:txBody>
      </p:sp>
      <p:cxnSp>
        <p:nvCxnSpPr>
          <p:cNvPr id="3" name="Straight Connector 2">
            <a:extLst>
              <a:ext uri="{FF2B5EF4-FFF2-40B4-BE49-F238E27FC236}">
                <a16:creationId xmlns:a16="http://schemas.microsoft.com/office/drawing/2014/main" id="{271F23FD-1173-9B93-0D5E-49791308A3E1}"/>
              </a:ext>
            </a:extLst>
          </p:cNvPr>
          <p:cNvCxnSpPr>
            <a:cxnSpLocks/>
          </p:cNvCxnSpPr>
          <p:nvPr/>
        </p:nvCxnSpPr>
        <p:spPr bwMode="auto">
          <a:xfrm>
            <a:off x="162839" y="11430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84C67571-4330-E454-5672-6B26DE646AD2}"/>
              </a:ext>
            </a:extLst>
          </p:cNvPr>
          <p:cNvCxnSpPr>
            <a:cxnSpLocks/>
          </p:cNvCxnSpPr>
          <p:nvPr/>
        </p:nvCxnSpPr>
        <p:spPr bwMode="auto">
          <a:xfrm>
            <a:off x="140208" y="57150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
        <p:nvSpPr>
          <p:cNvPr id="5" name="Rectangle: Rounded Corners 4">
            <a:extLst>
              <a:ext uri="{FF2B5EF4-FFF2-40B4-BE49-F238E27FC236}">
                <a16:creationId xmlns:a16="http://schemas.microsoft.com/office/drawing/2014/main" id="{543A62E7-28C3-6D13-0848-8A6B65C924EC}"/>
              </a:ext>
            </a:extLst>
          </p:cNvPr>
          <p:cNvSpPr/>
          <p:nvPr/>
        </p:nvSpPr>
        <p:spPr>
          <a:xfrm>
            <a:off x="1769594" y="2113368"/>
            <a:ext cx="668806" cy="409915"/>
          </a:xfrm>
          <a:prstGeom prst="roundRect">
            <a:avLst/>
          </a:prstGeom>
          <a:solidFill>
            <a:schemeClr val="accent3">
              <a:alpha val="37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A05DABF-AFA6-839D-C2CE-E0E48E2AD710}"/>
              </a:ext>
            </a:extLst>
          </p:cNvPr>
          <p:cNvSpPr/>
          <p:nvPr/>
        </p:nvSpPr>
        <p:spPr>
          <a:xfrm>
            <a:off x="4908508" y="1957517"/>
            <a:ext cx="2979166" cy="376883"/>
          </a:xfrm>
          <a:prstGeom prst="roundRect">
            <a:avLst/>
          </a:prstGeom>
          <a:solidFill>
            <a:schemeClr val="accent3">
              <a:alpha val="37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228600"/>
            <a:ext cx="5105399"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Disruption of TLR-signaling</a:t>
            </a:r>
          </a:p>
        </p:txBody>
      </p:sp>
      <p:sp>
        <p:nvSpPr>
          <p:cNvPr id="3" name="Content Placeholder 2"/>
          <p:cNvSpPr txBox="1">
            <a:spLocks/>
          </p:cNvSpPr>
          <p:nvPr/>
        </p:nvSpPr>
        <p:spPr>
          <a:xfrm>
            <a:off x="381000" y="1143000"/>
            <a:ext cx="4800600" cy="4495800"/>
          </a:xfrm>
          <a:prstGeom prst="rect">
            <a:avLst/>
          </a:prstGeom>
        </p:spPr>
        <p:txBody>
          <a:bodyPr/>
          <a:lstStyle/>
          <a:p>
            <a:pPr marL="342900" marR="0" lvl="0" indent="-342900" algn="l" defTabSz="914400" rtl="0" eaLnBrk="1" fontAlgn="auto" latinLnBrk="0" hangingPunct="1">
              <a:lnSpc>
                <a:spcPct val="100000"/>
              </a:lnSpc>
              <a:spcBef>
                <a:spcPct val="20000"/>
              </a:spcBef>
              <a:spcAft>
                <a:spcPts val="600"/>
              </a:spcAft>
              <a:buClr>
                <a:srgbClr val="FFFF00"/>
              </a:buClr>
              <a:buSzTx/>
              <a:buFont typeface="Arial" pitchFamily="34" charset="0"/>
              <a:buNone/>
              <a:tabLst/>
              <a:defRPr/>
            </a:pPr>
            <a:endParaRPr kumimoji="0" lang="en-US"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600"/>
              </a:spcAft>
              <a:buClr>
                <a:srgbClr val="002060"/>
              </a:buClr>
              <a:buSzTx/>
              <a:buFont typeface="Arial" pitchFamily="34" charset="0"/>
              <a:buChar char="•"/>
              <a:tabLst/>
              <a:defRPr/>
            </a:pPr>
            <a:r>
              <a:rPr kumimoji="0" lang="en-US" sz="18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P. gingivalis </a:t>
            </a:r>
            <a:r>
              <a:rPr kumimoji="0" 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expresses an atypical LPS that competitively inhibits TLR4 activation.</a:t>
            </a:r>
          </a:p>
          <a:p>
            <a:pPr marL="342900" marR="0" lvl="0" indent="-342900" algn="just" defTabSz="914400" rtl="0" eaLnBrk="1" fontAlgn="auto" latinLnBrk="0" hangingPunct="1">
              <a:lnSpc>
                <a:spcPct val="100000"/>
              </a:lnSpc>
              <a:spcBef>
                <a:spcPct val="20000"/>
              </a:spcBef>
              <a:spcAft>
                <a:spcPts val="600"/>
              </a:spcAft>
              <a:buClr>
                <a:srgbClr val="002060"/>
              </a:buClr>
              <a:buSzTx/>
              <a:buFont typeface="Arial" pitchFamily="34" charset="0"/>
              <a:buNone/>
              <a:tabLst/>
              <a:defRPr/>
            </a:pPr>
            <a:endParaRPr kumimoji="0" 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600"/>
              </a:spcAft>
              <a:buClr>
                <a:srgbClr val="002060"/>
              </a:buClr>
              <a:buSzTx/>
              <a:buFont typeface="Arial" pitchFamily="34" charset="0"/>
              <a:buNone/>
              <a:tabLst/>
              <a:defRPr/>
            </a:pPr>
            <a:r>
              <a:rPr kumimoji="0" 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en-US" sz="18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This TLR4 antagonist:</a:t>
            </a:r>
          </a:p>
          <a:p>
            <a:pPr marL="342900" marR="0" lvl="0" indent="-342900" algn="just" defTabSz="914400" rtl="0" eaLnBrk="1" fontAlgn="auto" latinLnBrk="0" hangingPunct="1">
              <a:lnSpc>
                <a:spcPct val="100000"/>
              </a:lnSpc>
              <a:spcBef>
                <a:spcPct val="20000"/>
              </a:spcBef>
              <a:spcAft>
                <a:spcPts val="600"/>
              </a:spcAft>
              <a:buClr>
                <a:srgbClr val="002060"/>
              </a:buClr>
              <a:buSzTx/>
              <a:buFont typeface="Arial" pitchFamily="34" charset="0"/>
              <a:buNone/>
              <a:tabLst/>
              <a:defRPr/>
            </a:pPr>
            <a:endParaRPr kumimoji="0" 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600"/>
              </a:spcAft>
              <a:buClr>
                <a:srgbClr val="002060"/>
              </a:buClr>
              <a:buSzTx/>
              <a:buFont typeface="Arial" pitchFamily="34" charset="0"/>
              <a:buChar char="•"/>
              <a:tabLst/>
              <a:defRPr/>
            </a:pPr>
            <a:r>
              <a:rPr kumimoji="0" 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Downregulates β-defensin expression in human gingival epithelia.</a:t>
            </a:r>
          </a:p>
          <a:p>
            <a:pPr marL="342900" marR="0" lvl="0" indent="-342900" algn="just" defTabSz="914400" rtl="0" eaLnBrk="1" fontAlgn="auto" latinLnBrk="0" hangingPunct="1">
              <a:lnSpc>
                <a:spcPct val="100000"/>
              </a:lnSpc>
              <a:spcBef>
                <a:spcPct val="20000"/>
              </a:spcBef>
              <a:spcAft>
                <a:spcPts val="600"/>
              </a:spcAft>
              <a:buClr>
                <a:srgbClr val="002060"/>
              </a:buClr>
              <a:buSzTx/>
              <a:buFont typeface="Arial" pitchFamily="34" charset="0"/>
              <a:buChar char="•"/>
              <a:tabLst/>
              <a:defRPr/>
            </a:pPr>
            <a:endParaRPr kumimoji="0" 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600"/>
              </a:spcAft>
              <a:buClr>
                <a:srgbClr val="002060"/>
              </a:buClr>
              <a:buSzTx/>
              <a:buFont typeface="Arial" pitchFamily="34" charset="0"/>
              <a:buChar char="•"/>
              <a:tabLst/>
              <a:defRPr/>
            </a:pPr>
            <a:r>
              <a:rPr kumimoji="0" 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Inhibits epidermal growth factor (EGF)-dependent signaling that is involved in remodeling of the periodontal tissue matrix.</a:t>
            </a:r>
          </a:p>
          <a:p>
            <a:pPr marL="342900" marR="0" lvl="0" indent="-342900" algn="l" defTabSz="914400" rtl="0" eaLnBrk="1" fontAlgn="auto" latinLnBrk="0" hangingPunct="1">
              <a:lnSpc>
                <a:spcPct val="100000"/>
              </a:lnSpc>
              <a:spcBef>
                <a:spcPct val="20000"/>
              </a:spcBef>
              <a:spcAft>
                <a:spcPts val="600"/>
              </a:spcAft>
              <a:buClr>
                <a:srgbClr val="002060"/>
              </a:buClr>
              <a:buSzTx/>
              <a:buFont typeface="Arial" pitchFamily="34" charset="0"/>
              <a:buChar char="•"/>
              <a:tabLst/>
              <a:defRPr/>
            </a:pPr>
            <a:endParaRPr kumimoji="0" lang="en-US" sz="1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rgbClr val="002060"/>
              </a:buClr>
              <a:buSzTx/>
              <a:buFont typeface="Arial" pitchFamily="34" charset="0"/>
              <a:buChar char="•"/>
              <a:tabLst/>
              <a:defRPr/>
            </a:pPr>
            <a:endParaRPr kumimoji="0" lang="en-US" sz="1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rgbClr val="002060"/>
              </a:buClr>
              <a:buSzTx/>
              <a:buFont typeface="Arial" pitchFamily="34" charset="0"/>
              <a:buChar char="•"/>
              <a:tabLst/>
              <a:defRPr/>
            </a:pPr>
            <a:endParaRPr kumimoji="0" lang="en-US" sz="1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rgbClr val="FFFF00"/>
              </a:buClr>
              <a:buSzTx/>
              <a:buFont typeface="Arial" pitchFamily="34" charset="0"/>
              <a:buChar char="•"/>
              <a:tabLst/>
              <a:defRPr/>
            </a:pPr>
            <a:endParaRPr kumimoji="0" lang="en-US" sz="1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rgbClr val="FFFF00"/>
              </a:buClr>
              <a:buSzTx/>
              <a:buFont typeface="Arial" pitchFamily="34" charset="0"/>
              <a:buChar char="•"/>
              <a:tabLst/>
              <a:defRPr/>
            </a:pPr>
            <a:endParaRPr kumimoji="0" lang="en-US" sz="1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4" name="Picture 31" descr="nrmicro2337-f4"/>
          <p:cNvPicPr>
            <a:picLocks noChangeAspect="1" noChangeArrowheads="1"/>
          </p:cNvPicPr>
          <p:nvPr/>
        </p:nvPicPr>
        <p:blipFill>
          <a:blip r:embed="rId2" cstate="print"/>
          <a:srcRect l="51020"/>
          <a:stretch>
            <a:fillRect/>
          </a:stretch>
        </p:blipFill>
        <p:spPr bwMode="auto">
          <a:xfrm>
            <a:off x="6096000" y="4267200"/>
            <a:ext cx="2062065" cy="2020824"/>
          </a:xfrm>
          <a:prstGeom prst="rect">
            <a:avLst/>
          </a:prstGeom>
          <a:noFill/>
        </p:spPr>
      </p:pic>
      <p:pic>
        <p:nvPicPr>
          <p:cNvPr id="5" name="Picture 1"/>
          <p:cNvPicPr>
            <a:picLocks noChangeAspect="1" noChangeArrowheads="1"/>
          </p:cNvPicPr>
          <p:nvPr/>
        </p:nvPicPr>
        <p:blipFill>
          <a:blip r:embed="rId3" cstate="print"/>
          <a:srcRect/>
          <a:stretch>
            <a:fillRect/>
          </a:stretch>
        </p:blipFill>
        <p:spPr bwMode="auto">
          <a:xfrm>
            <a:off x="5267325" y="304800"/>
            <a:ext cx="3724275" cy="202502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r="46939"/>
          <a:stretch>
            <a:fillRect/>
          </a:stretch>
        </p:blipFill>
        <p:spPr bwMode="auto">
          <a:xfrm>
            <a:off x="7162800" y="2362200"/>
            <a:ext cx="1981200" cy="1828799"/>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l="53061"/>
          <a:stretch>
            <a:fillRect/>
          </a:stretch>
        </p:blipFill>
        <p:spPr bwMode="auto">
          <a:xfrm>
            <a:off x="5181600" y="2362200"/>
            <a:ext cx="1752600" cy="1828799"/>
          </a:xfrm>
          <a:prstGeom prst="rect">
            <a:avLst/>
          </a:prstGeom>
          <a:noFill/>
          <a:ln w="9525">
            <a:noFill/>
            <a:miter lim="800000"/>
            <a:headEnd/>
            <a:tailEnd/>
          </a:ln>
        </p:spPr>
      </p:pic>
      <p:cxnSp>
        <p:nvCxnSpPr>
          <p:cNvPr id="9" name="Straight Connector 8">
            <a:extLst>
              <a:ext uri="{FF2B5EF4-FFF2-40B4-BE49-F238E27FC236}">
                <a16:creationId xmlns:a16="http://schemas.microsoft.com/office/drawing/2014/main" id="{3CAE5DE9-33A8-A921-3AA6-C1B6BEAD2E15}"/>
              </a:ext>
            </a:extLst>
          </p:cNvPr>
          <p:cNvCxnSpPr>
            <a:cxnSpLocks/>
          </p:cNvCxnSpPr>
          <p:nvPr/>
        </p:nvCxnSpPr>
        <p:spPr bwMode="auto">
          <a:xfrm>
            <a:off x="162839" y="1143000"/>
            <a:ext cx="4942561"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358A2F76-82FB-8221-EB09-3AE95033EE06}"/>
              </a:ext>
            </a:extLst>
          </p:cNvPr>
          <p:cNvCxnSpPr>
            <a:cxnSpLocks/>
          </p:cNvCxnSpPr>
          <p:nvPr/>
        </p:nvCxnSpPr>
        <p:spPr bwMode="auto">
          <a:xfrm>
            <a:off x="162839" y="64770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2263CCEA-4809-0416-36D2-7EEF4A0735E4}"/>
              </a:ext>
            </a:extLst>
          </p:cNvPr>
          <p:cNvCxnSpPr>
            <a:cxnSpLocks/>
          </p:cNvCxnSpPr>
          <p:nvPr/>
        </p:nvCxnSpPr>
        <p:spPr bwMode="auto">
          <a:xfrm>
            <a:off x="162839" y="2590800"/>
            <a:ext cx="4942561"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0099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5800" y="1752600"/>
            <a:ext cx="7696200" cy="3429000"/>
          </a:xfrm>
          <a:prstGeom prst="rect">
            <a:avLst/>
          </a:prstGeom>
          <a:noFill/>
          <a:ln w="9525">
            <a:solidFill>
              <a:schemeClr val="tx1"/>
            </a:solidFill>
            <a:miter lim="800000"/>
            <a:headEnd/>
            <a:tailEnd/>
          </a:ln>
          <a:effectLst/>
        </p:spPr>
        <p:txBody>
          <a:bodyPr wrap="none" anchor="ctr"/>
          <a:lstStyle/>
          <a:p>
            <a:endParaRPr lang="en-US"/>
          </a:p>
        </p:txBody>
      </p:sp>
      <p:sp>
        <p:nvSpPr>
          <p:cNvPr id="3" name="Rectangle 3"/>
          <p:cNvSpPr>
            <a:spLocks noChangeArrowheads="1"/>
          </p:cNvSpPr>
          <p:nvPr/>
        </p:nvSpPr>
        <p:spPr bwMode="auto">
          <a:xfrm>
            <a:off x="685800" y="1828800"/>
            <a:ext cx="7467600" cy="427038"/>
          </a:xfrm>
          <a:prstGeom prst="rect">
            <a:avLst/>
          </a:prstGeom>
          <a:noFill/>
          <a:ln w="9525">
            <a:noFill/>
            <a:miter lim="800000"/>
            <a:headEnd/>
            <a:tailEnd/>
          </a:ln>
          <a:effectLst/>
        </p:spPr>
        <p:txBody>
          <a:bodyPr>
            <a:spAutoFit/>
          </a:bodyPr>
          <a:lstStyle/>
          <a:p>
            <a:r>
              <a:rPr lang="en-US" sz="2200" b="1" i="1">
                <a:solidFill>
                  <a:schemeClr val="tx2"/>
                </a:solidFill>
                <a:effectLst>
                  <a:outerShdw blurRad="38100" dist="38100" dir="2700000" algn="tl">
                    <a:srgbClr val="808080"/>
                  </a:outerShdw>
                </a:effectLst>
                <a:latin typeface="Arial Black" pitchFamily="34" charset="0"/>
              </a:rPr>
              <a:t>(i) Change in available ligands for adhesion</a:t>
            </a:r>
          </a:p>
        </p:txBody>
      </p:sp>
      <p:sp>
        <p:nvSpPr>
          <p:cNvPr id="4" name="Text Box 4"/>
          <p:cNvSpPr txBox="1">
            <a:spLocks noChangeArrowheads="1"/>
          </p:cNvSpPr>
          <p:nvPr/>
        </p:nvSpPr>
        <p:spPr bwMode="auto">
          <a:xfrm>
            <a:off x="1720850" y="4114800"/>
            <a:ext cx="6142038" cy="457200"/>
          </a:xfrm>
          <a:prstGeom prst="rect">
            <a:avLst/>
          </a:prstGeom>
          <a:solidFill>
            <a:schemeClr val="accent1"/>
          </a:solidFill>
          <a:ln w="9525">
            <a:noFill/>
            <a:miter lim="800000"/>
            <a:headEnd/>
            <a:tailEnd/>
          </a:ln>
          <a:effectLst/>
        </p:spPr>
        <p:txBody>
          <a:bodyPr wrap="none">
            <a:spAutoFit/>
          </a:bodyPr>
          <a:lstStyle/>
          <a:p>
            <a:pPr algn="ctr"/>
            <a:r>
              <a:rPr lang="en-US" i="1">
                <a:solidFill>
                  <a:srgbClr val="FFFFCC"/>
                </a:solidFill>
                <a:effectLst>
                  <a:outerShdw blurRad="38100" dist="38100" dir="2700000" algn="tl">
                    <a:srgbClr val="000000"/>
                  </a:outerShdw>
                </a:effectLst>
                <a:latin typeface="Arial Black" pitchFamily="34" charset="0"/>
              </a:rPr>
              <a:t>Fusobacterium nucleatum</a:t>
            </a:r>
            <a:r>
              <a:rPr lang="en-US">
                <a:solidFill>
                  <a:srgbClr val="FFFFCC"/>
                </a:solidFill>
                <a:effectLst>
                  <a:outerShdw blurRad="38100" dist="38100" dir="2700000" algn="tl">
                    <a:srgbClr val="000000"/>
                  </a:outerShdw>
                </a:effectLst>
                <a:latin typeface="Arial Black" pitchFamily="34" charset="0"/>
              </a:rPr>
              <a:t> adhesion</a:t>
            </a:r>
          </a:p>
        </p:txBody>
      </p:sp>
      <p:sp>
        <p:nvSpPr>
          <p:cNvPr id="5" name="AutoShape 6"/>
          <p:cNvSpPr>
            <a:spLocks noChangeArrowheads="1"/>
          </p:cNvSpPr>
          <p:nvPr/>
        </p:nvSpPr>
        <p:spPr bwMode="auto">
          <a:xfrm rot="12919573">
            <a:off x="1806914" y="3036628"/>
            <a:ext cx="1295400" cy="557881"/>
          </a:xfrm>
          <a:prstGeom prst="rightArrow">
            <a:avLst>
              <a:gd name="adj1" fmla="val 50000"/>
              <a:gd name="adj2" fmla="val 85000"/>
            </a:avLst>
          </a:prstGeom>
          <a:solidFill>
            <a:srgbClr val="FF0000"/>
          </a:solidFill>
          <a:ln w="9525">
            <a:solidFill>
              <a:schemeClr val="tx1"/>
            </a:solidFill>
            <a:miter lim="800000"/>
            <a:headEnd/>
            <a:tailEnd/>
          </a:ln>
          <a:effectLst/>
        </p:spPr>
        <p:txBody>
          <a:bodyPr wrap="none" anchor="ctr"/>
          <a:lstStyle/>
          <a:p>
            <a:endParaRPr lang="en-US"/>
          </a:p>
        </p:txBody>
      </p:sp>
      <p:sp>
        <p:nvSpPr>
          <p:cNvPr id="6" name="Text Box 5"/>
          <p:cNvSpPr txBox="1">
            <a:spLocks noChangeArrowheads="1"/>
          </p:cNvSpPr>
          <p:nvPr/>
        </p:nvSpPr>
        <p:spPr bwMode="auto">
          <a:xfrm>
            <a:off x="990600" y="3124200"/>
            <a:ext cx="2623603" cy="369332"/>
          </a:xfrm>
          <a:prstGeom prst="rect">
            <a:avLst/>
          </a:prstGeom>
          <a:noFill/>
          <a:ln w="9525">
            <a:noFill/>
            <a:miter lim="800000"/>
            <a:headEnd/>
            <a:tailEnd/>
          </a:ln>
          <a:effectLst/>
        </p:spPr>
        <p:txBody>
          <a:bodyPr wrap="none">
            <a:spAutoFit/>
          </a:bodyPr>
          <a:lstStyle/>
          <a:p>
            <a:r>
              <a:rPr lang="en-US" dirty="0">
                <a:effectLst>
                  <a:outerShdw blurRad="38100" dist="38100" dir="2700000" algn="tl">
                    <a:srgbClr val="FFFFFF"/>
                  </a:outerShdw>
                </a:effectLst>
                <a:latin typeface="Arial Black" pitchFamily="34" charset="0"/>
              </a:rPr>
              <a:t>No early colonizers</a:t>
            </a:r>
            <a:endParaRPr lang="en-US" baseline="-25000" dirty="0">
              <a:effectLst>
                <a:outerShdw blurRad="38100" dist="38100" dir="2700000" algn="tl">
                  <a:srgbClr val="FFFFFF"/>
                </a:outerShdw>
              </a:effectLst>
              <a:latin typeface="Arial Black" pitchFamily="34" charset="0"/>
            </a:endParaRPr>
          </a:p>
        </p:txBody>
      </p:sp>
      <p:sp>
        <p:nvSpPr>
          <p:cNvPr id="7" name="Text Box 7"/>
          <p:cNvSpPr txBox="1">
            <a:spLocks noChangeArrowheads="1"/>
          </p:cNvSpPr>
          <p:nvPr/>
        </p:nvSpPr>
        <p:spPr bwMode="auto">
          <a:xfrm>
            <a:off x="1371600" y="2667000"/>
            <a:ext cx="606425" cy="396875"/>
          </a:xfrm>
          <a:prstGeom prst="rect">
            <a:avLst/>
          </a:prstGeom>
          <a:noFill/>
          <a:ln w="9525">
            <a:noFill/>
            <a:miter lim="800000"/>
            <a:headEnd/>
            <a:tailEnd/>
          </a:ln>
          <a:effectLst/>
        </p:spPr>
        <p:txBody>
          <a:bodyPr wrap="none">
            <a:spAutoFit/>
          </a:bodyPr>
          <a:lstStyle/>
          <a:p>
            <a:r>
              <a:rPr lang="en-US" sz="2000" b="1">
                <a:solidFill>
                  <a:srgbClr val="FF9933"/>
                </a:solidFill>
                <a:effectLst>
                  <a:outerShdw blurRad="38100" dist="38100" dir="2700000" algn="tl">
                    <a:srgbClr val="FFFFFF"/>
                  </a:outerShdw>
                </a:effectLst>
                <a:latin typeface="Arial Black" pitchFamily="34" charset="0"/>
              </a:rPr>
              <a:t>NO</a:t>
            </a:r>
          </a:p>
        </p:txBody>
      </p:sp>
      <p:sp>
        <p:nvSpPr>
          <p:cNvPr id="8" name="AutoShape 9"/>
          <p:cNvSpPr>
            <a:spLocks noChangeArrowheads="1"/>
          </p:cNvSpPr>
          <p:nvPr/>
        </p:nvSpPr>
        <p:spPr bwMode="auto">
          <a:xfrm rot="19698380">
            <a:off x="4865479" y="2906017"/>
            <a:ext cx="2590800" cy="488428"/>
          </a:xfrm>
          <a:prstGeom prst="rightArrow">
            <a:avLst>
              <a:gd name="adj1" fmla="val 50000"/>
              <a:gd name="adj2" fmla="val 170000"/>
            </a:avLst>
          </a:prstGeom>
          <a:solidFill>
            <a:srgbClr val="00B050"/>
          </a:solidFill>
          <a:ln w="9525">
            <a:solidFill>
              <a:schemeClr val="tx1"/>
            </a:solidFill>
            <a:miter lim="800000"/>
            <a:headEnd/>
            <a:tailEnd/>
          </a:ln>
          <a:effectLst/>
        </p:spPr>
        <p:txBody>
          <a:bodyPr wrap="none" anchor="ctr"/>
          <a:lstStyle/>
          <a:p>
            <a:endParaRPr lang="en-US"/>
          </a:p>
        </p:txBody>
      </p:sp>
      <p:sp>
        <p:nvSpPr>
          <p:cNvPr id="9" name="Text Box 8"/>
          <p:cNvSpPr txBox="1">
            <a:spLocks noChangeArrowheads="1"/>
          </p:cNvSpPr>
          <p:nvPr/>
        </p:nvSpPr>
        <p:spPr bwMode="auto">
          <a:xfrm>
            <a:off x="3568892" y="2438400"/>
            <a:ext cx="4858959" cy="1384995"/>
          </a:xfrm>
          <a:prstGeom prst="rect">
            <a:avLst/>
          </a:prstGeom>
          <a:noFill/>
          <a:ln w="9525">
            <a:noFill/>
            <a:miter lim="800000"/>
            <a:headEnd/>
            <a:tailEnd/>
          </a:ln>
          <a:effectLst/>
        </p:spPr>
        <p:txBody>
          <a:bodyPr wrap="none">
            <a:spAutoFit/>
          </a:bodyPr>
          <a:lstStyle/>
          <a:p>
            <a:pPr algn="ctr"/>
            <a:r>
              <a:rPr lang="en-US" dirty="0">
                <a:effectLst>
                  <a:outerShdw blurRad="38100" dist="38100" dir="2700000" algn="tl">
                    <a:srgbClr val="FFFFFF"/>
                  </a:outerShdw>
                </a:effectLst>
                <a:latin typeface="Arial Black" pitchFamily="34" charset="0"/>
              </a:rPr>
              <a:t>Early colonizers</a:t>
            </a:r>
          </a:p>
          <a:p>
            <a:pPr algn="ctr"/>
            <a:endParaRPr lang="en-US" dirty="0">
              <a:effectLst>
                <a:outerShdw blurRad="38100" dist="38100" dir="2700000" algn="tl">
                  <a:srgbClr val="FFFFFF"/>
                </a:outerShdw>
              </a:effectLst>
              <a:latin typeface="Arial Black" pitchFamily="34" charset="0"/>
            </a:endParaRPr>
          </a:p>
          <a:p>
            <a:pPr algn="ctr"/>
            <a:r>
              <a:rPr lang="en-US" sz="1600" dirty="0">
                <a:solidFill>
                  <a:srgbClr val="000099"/>
                </a:solidFill>
                <a:effectLst>
                  <a:outerShdw blurRad="38100" dist="38100" dir="2700000" algn="tl">
                    <a:srgbClr val="FFFFFF"/>
                  </a:outerShdw>
                </a:effectLst>
                <a:latin typeface="Arial Black" pitchFamily="34" charset="0"/>
              </a:rPr>
              <a:t>e.g. </a:t>
            </a:r>
            <a:r>
              <a:rPr lang="en-US" sz="1600" i="1" dirty="0">
                <a:solidFill>
                  <a:srgbClr val="000099"/>
                </a:solidFill>
                <a:effectLst>
                  <a:outerShdw blurRad="38100" dist="38100" dir="2700000" algn="tl">
                    <a:srgbClr val="FFFFFF"/>
                  </a:outerShdw>
                </a:effectLst>
                <a:latin typeface="Arial Black" pitchFamily="34" charset="0"/>
              </a:rPr>
              <a:t>Actinomyces </a:t>
            </a:r>
            <a:r>
              <a:rPr lang="en-US" sz="1600" i="1" dirty="0" err="1">
                <a:solidFill>
                  <a:srgbClr val="000099"/>
                </a:solidFill>
                <a:effectLst>
                  <a:outerShdw blurRad="38100" dist="38100" dir="2700000" algn="tl">
                    <a:srgbClr val="FFFFFF"/>
                  </a:outerShdw>
                </a:effectLst>
                <a:latin typeface="Arial Black" pitchFamily="34" charset="0"/>
              </a:rPr>
              <a:t>naesludii</a:t>
            </a:r>
            <a:endParaRPr lang="en-US" sz="1600" dirty="0">
              <a:solidFill>
                <a:schemeClr val="tx1">
                  <a:lumMod val="65000"/>
                  <a:lumOff val="35000"/>
                </a:schemeClr>
              </a:solidFill>
              <a:effectLst>
                <a:outerShdw blurRad="38100" dist="38100" dir="2700000" algn="tl">
                  <a:srgbClr val="FFFFFF"/>
                </a:outerShdw>
              </a:effectLst>
              <a:latin typeface="Arial Black" pitchFamily="34" charset="0"/>
            </a:endParaRPr>
          </a:p>
          <a:p>
            <a:pPr algn="ctr"/>
            <a:r>
              <a:rPr lang="en-US" sz="1600" dirty="0">
                <a:solidFill>
                  <a:srgbClr val="000099"/>
                </a:solidFill>
                <a:effectLst>
                  <a:outerShdw blurRad="38100" dist="38100" dir="2700000" algn="tl">
                    <a:srgbClr val="FFFFFF"/>
                  </a:outerShdw>
                </a:effectLst>
                <a:latin typeface="Arial Black" pitchFamily="34" charset="0"/>
              </a:rPr>
              <a:t>fimbriae adhering to proline-rich proteins </a:t>
            </a:r>
          </a:p>
          <a:p>
            <a:pPr algn="ctr"/>
            <a:r>
              <a:rPr lang="en-US" sz="1600" dirty="0">
                <a:solidFill>
                  <a:srgbClr val="000099"/>
                </a:solidFill>
                <a:effectLst>
                  <a:outerShdw blurRad="38100" dist="38100" dir="2700000" algn="tl">
                    <a:srgbClr val="FFFFFF"/>
                  </a:outerShdw>
                </a:effectLst>
                <a:latin typeface="Arial Black" pitchFamily="34" charset="0"/>
              </a:rPr>
              <a:t>present in salivary </a:t>
            </a:r>
            <a:r>
              <a:rPr lang="en-US" sz="1600" dirty="0" err="1">
                <a:solidFill>
                  <a:srgbClr val="000099"/>
                </a:solidFill>
                <a:effectLst>
                  <a:outerShdw blurRad="38100" dist="38100" dir="2700000" algn="tl">
                    <a:srgbClr val="FFFFFF"/>
                  </a:outerShdw>
                </a:effectLst>
                <a:latin typeface="Arial Black" pitchFamily="34" charset="0"/>
              </a:rPr>
              <a:t>pellice</a:t>
            </a:r>
            <a:endParaRPr lang="en-US" sz="1600" baseline="-25000" dirty="0">
              <a:solidFill>
                <a:srgbClr val="000099"/>
              </a:solidFill>
              <a:effectLst>
                <a:outerShdw blurRad="38100" dist="38100" dir="2700000" algn="tl">
                  <a:srgbClr val="FFFFFF"/>
                </a:outerShdw>
              </a:effectLst>
              <a:latin typeface="Arial Black" pitchFamily="34" charset="0"/>
            </a:endParaRPr>
          </a:p>
        </p:txBody>
      </p:sp>
      <p:sp>
        <p:nvSpPr>
          <p:cNvPr id="10" name="Text Box 10"/>
          <p:cNvSpPr txBox="1">
            <a:spLocks noChangeArrowheads="1"/>
          </p:cNvSpPr>
          <p:nvPr/>
        </p:nvSpPr>
        <p:spPr bwMode="auto">
          <a:xfrm>
            <a:off x="7162800" y="2133600"/>
            <a:ext cx="974725" cy="519113"/>
          </a:xfrm>
          <a:prstGeom prst="rect">
            <a:avLst/>
          </a:prstGeom>
          <a:noFill/>
          <a:ln w="9525">
            <a:noFill/>
            <a:miter lim="800000"/>
            <a:headEnd/>
            <a:tailEnd/>
          </a:ln>
          <a:effectLst/>
        </p:spPr>
        <p:txBody>
          <a:bodyPr wrap="none">
            <a:spAutoFit/>
          </a:bodyPr>
          <a:lstStyle/>
          <a:p>
            <a:r>
              <a:rPr lang="en-US" sz="2800" b="1">
                <a:solidFill>
                  <a:srgbClr val="FF9933"/>
                </a:solidFill>
                <a:effectLst>
                  <a:outerShdw blurRad="38100" dist="38100" dir="2700000" algn="tl">
                    <a:srgbClr val="FFFFFF"/>
                  </a:outerShdw>
                </a:effectLst>
                <a:latin typeface="Arial Black" pitchFamily="34" charset="0"/>
              </a:rPr>
              <a:t>YES</a:t>
            </a:r>
          </a:p>
        </p:txBody>
      </p:sp>
      <p:sp>
        <p:nvSpPr>
          <p:cNvPr id="12" name="Text Box 12"/>
          <p:cNvSpPr txBox="1">
            <a:spLocks noChangeArrowheads="1"/>
          </p:cNvSpPr>
          <p:nvPr/>
        </p:nvSpPr>
        <p:spPr bwMode="auto">
          <a:xfrm>
            <a:off x="533400" y="762000"/>
            <a:ext cx="7678738" cy="519113"/>
          </a:xfrm>
          <a:prstGeom prst="rect">
            <a:avLst/>
          </a:prstGeom>
          <a:noFill/>
          <a:ln w="9525">
            <a:noFill/>
            <a:miter lim="800000"/>
            <a:headEnd/>
            <a:tailEnd/>
          </a:ln>
          <a:effectLst/>
        </p:spPr>
        <p:txBody>
          <a:bodyPr wrap="none">
            <a:spAutoFit/>
          </a:bodyPr>
          <a:lstStyle/>
          <a:p>
            <a:r>
              <a:rPr lang="en-US" sz="2800" b="1" dirty="0">
                <a:solidFill>
                  <a:srgbClr val="002060"/>
                </a:solidFill>
                <a:effectLst>
                  <a:outerShdw blurRad="38100" dist="38100" dir="2700000" algn="tl">
                    <a:srgbClr val="FFFFFF"/>
                  </a:outerShdw>
                </a:effectLst>
                <a:latin typeface="Arial Black" pitchFamily="34" charset="0"/>
              </a:rPr>
              <a:t>Why does bacterial succession occur?</a:t>
            </a:r>
          </a:p>
        </p:txBody>
      </p:sp>
      <p:sp>
        <p:nvSpPr>
          <p:cNvPr id="13" name="Rectangle 12">
            <a:extLst>
              <a:ext uri="{FF2B5EF4-FFF2-40B4-BE49-F238E27FC236}">
                <a16:creationId xmlns:a16="http://schemas.microsoft.com/office/drawing/2014/main" id="{093243B7-7914-481E-BDB5-A65DEC8F619D}"/>
              </a:ext>
            </a:extLst>
          </p:cNvPr>
          <p:cNvSpPr/>
          <p:nvPr/>
        </p:nvSpPr>
        <p:spPr>
          <a:xfrm>
            <a:off x="685800" y="4904601"/>
            <a:ext cx="3318138" cy="276999"/>
          </a:xfrm>
          <a:prstGeom prst="rect">
            <a:avLst/>
          </a:prstGeom>
        </p:spPr>
        <p:txBody>
          <a:bodyPr wrap="square">
            <a:spAutoFit/>
          </a:bodyPr>
          <a:lstStyle/>
          <a:p>
            <a:r>
              <a:rPr lang="en-US" sz="1200" b="1" dirty="0">
                <a:latin typeface="Arial Narrow" pitchFamily="34" charset="0"/>
              </a:rPr>
              <a:t>E.g., Li et al, </a:t>
            </a:r>
            <a:r>
              <a:rPr lang="en-US" sz="1200" b="1" i="1" dirty="0">
                <a:latin typeface="Arial Narrow" pitchFamily="34" charset="0"/>
              </a:rPr>
              <a:t>Infection &amp; Immunity</a:t>
            </a:r>
            <a:r>
              <a:rPr lang="en-US" sz="1200" b="1" dirty="0">
                <a:latin typeface="Arial Narrow" pitchFamily="34" charset="0"/>
              </a:rPr>
              <a:t>, 1999</a:t>
            </a:r>
            <a:endParaRPr lang="en-US" sz="1000" b="1" dirty="0">
              <a:latin typeface="Arial Narrow" pitchFamily="34" charset="0"/>
            </a:endParaRPr>
          </a:p>
        </p:txBody>
      </p:sp>
      <p:cxnSp>
        <p:nvCxnSpPr>
          <p:cNvPr id="11" name="Straight Connector 10">
            <a:extLst>
              <a:ext uri="{FF2B5EF4-FFF2-40B4-BE49-F238E27FC236}">
                <a16:creationId xmlns:a16="http://schemas.microsoft.com/office/drawing/2014/main" id="{254221FB-2B9B-9850-F697-3C9C4170C39B}"/>
              </a:ext>
            </a:extLst>
          </p:cNvPr>
          <p:cNvCxnSpPr>
            <a:cxnSpLocks/>
          </p:cNvCxnSpPr>
          <p:nvPr/>
        </p:nvCxnSpPr>
        <p:spPr bwMode="auto">
          <a:xfrm>
            <a:off x="266700" y="13716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52400"/>
            <a:ext cx="9144000" cy="395288"/>
          </a:xfrm>
          <a:prstGeom prst="rect">
            <a:avLst/>
          </a:prstGeom>
          <a:noFill/>
          <a:ln w="9525">
            <a:noFill/>
            <a:miter lim="800000"/>
            <a:headEnd/>
            <a:tailEnd/>
          </a:ln>
          <a:effectLst/>
        </p:spPr>
        <p:txBody>
          <a:bodyPr/>
          <a:lstStyle/>
          <a:p>
            <a:pPr algn="ctr"/>
            <a:r>
              <a:rPr lang="en-US" sz="3200" b="1" dirty="0">
                <a:solidFill>
                  <a:srgbClr val="002060"/>
                </a:solidFill>
                <a:effectLst>
                  <a:outerShdw blurRad="38100" dist="38100" dir="2700000" algn="tl">
                    <a:srgbClr val="808080"/>
                  </a:outerShdw>
                </a:effectLst>
                <a:latin typeface="Arial" charset="0"/>
                <a:cs typeface="Times New Roman" pitchFamily="18" charset="0"/>
              </a:rPr>
              <a:t>The leukotoxin of </a:t>
            </a:r>
            <a:r>
              <a:rPr lang="en-US" sz="3200" b="1" i="1" dirty="0">
                <a:solidFill>
                  <a:srgbClr val="002060"/>
                </a:solidFill>
                <a:effectLst>
                  <a:outerShdw blurRad="38100" dist="38100" dir="2700000" algn="tl">
                    <a:srgbClr val="808080"/>
                  </a:outerShdw>
                </a:effectLst>
                <a:latin typeface="Arial" charset="0"/>
                <a:cs typeface="Times New Roman" pitchFamily="18" charset="0"/>
              </a:rPr>
              <a:t>A. actinomycetemcomitans</a:t>
            </a:r>
          </a:p>
          <a:p>
            <a:pPr algn="ctr"/>
            <a:endParaRPr lang="en-US" b="1" dirty="0">
              <a:solidFill>
                <a:srgbClr val="002060"/>
              </a:solidFill>
              <a:effectLst>
                <a:outerShdw blurRad="38100" dist="38100" dir="2700000" algn="tl">
                  <a:srgbClr val="FFFFFF"/>
                </a:outerShdw>
              </a:effectLst>
              <a:latin typeface="Arial" charset="0"/>
              <a:cs typeface="Times New Roman" pitchFamily="18" charset="0"/>
            </a:endParaRPr>
          </a:p>
          <a:p>
            <a:pPr>
              <a:buClr>
                <a:srgbClr val="FF9900"/>
              </a:buClr>
            </a:pPr>
            <a:endParaRPr lang="en-US" b="1" i="1" dirty="0">
              <a:solidFill>
                <a:srgbClr val="002060"/>
              </a:solidFill>
              <a:effectLst>
                <a:outerShdw blurRad="38100" dist="38100" dir="2700000" algn="tl">
                  <a:srgbClr val="FFFFFF"/>
                </a:outerShdw>
              </a:effectLst>
              <a:latin typeface="Arial" charset="0"/>
              <a:cs typeface="Times New Roman" pitchFamily="18" charset="0"/>
            </a:endParaRPr>
          </a:p>
          <a:p>
            <a:pPr marL="285750" indent="-285750">
              <a:buClr>
                <a:srgbClr val="002060"/>
              </a:buClr>
              <a:buFont typeface="Arial" panose="020B0604020202020204" pitchFamily="34" charset="0"/>
              <a:buChar char="•"/>
            </a:pPr>
            <a:r>
              <a:rPr lang="en-US" sz="2000" b="1" i="1" dirty="0">
                <a:solidFill>
                  <a:srgbClr val="002060"/>
                </a:solidFill>
                <a:effectLst>
                  <a:outerShdw blurRad="38100" dist="38100" dir="2700000" algn="tl">
                    <a:srgbClr val="FFFFFF"/>
                  </a:outerShdw>
                </a:effectLst>
                <a:latin typeface="Arial" charset="0"/>
                <a:cs typeface="Times New Roman" pitchFamily="18" charset="0"/>
              </a:rPr>
              <a:t>Aa  </a:t>
            </a:r>
            <a:r>
              <a:rPr lang="en-US" sz="2000" b="1" dirty="0">
                <a:solidFill>
                  <a:srgbClr val="002060"/>
                </a:solidFill>
                <a:effectLst>
                  <a:outerShdw blurRad="38100" dist="38100" dir="2700000" algn="tl">
                    <a:srgbClr val="FFFFFF"/>
                  </a:outerShdw>
                </a:effectLst>
                <a:latin typeface="Arial" charset="0"/>
                <a:cs typeface="Times New Roman" pitchFamily="18" charset="0"/>
              </a:rPr>
              <a:t>produces a potent leukotoxin</a:t>
            </a:r>
          </a:p>
          <a:p>
            <a:pPr marL="285750" indent="-285750">
              <a:buClr>
                <a:srgbClr val="002060"/>
              </a:buClr>
              <a:buFont typeface="Arial" panose="020B0604020202020204" pitchFamily="34" charset="0"/>
              <a:buChar char="•"/>
            </a:pPr>
            <a:r>
              <a:rPr lang="en-US" sz="2000" b="1" dirty="0">
                <a:solidFill>
                  <a:srgbClr val="002060"/>
                </a:solidFill>
                <a:effectLst>
                  <a:outerShdw blurRad="38100" dist="38100" dir="2700000" algn="tl">
                    <a:srgbClr val="FFFFFF"/>
                  </a:outerShdw>
                </a:effectLst>
                <a:latin typeface="Arial" charset="0"/>
                <a:cs typeface="Times New Roman" pitchFamily="18" charset="0"/>
              </a:rPr>
              <a:t>This toxin triggers cell death in both neutrophils and monocytes</a:t>
            </a:r>
          </a:p>
          <a:p>
            <a:pPr marL="285750" indent="-285750">
              <a:buClr>
                <a:srgbClr val="002060"/>
              </a:buClr>
              <a:buFont typeface="Arial" panose="020B0604020202020204" pitchFamily="34" charset="0"/>
              <a:buChar char="•"/>
            </a:pPr>
            <a:r>
              <a:rPr lang="en-US" sz="2000" b="1" dirty="0">
                <a:solidFill>
                  <a:srgbClr val="002060"/>
                </a:solidFill>
                <a:effectLst>
                  <a:outerShdw blurRad="38100" dist="38100" dir="2700000" algn="tl">
                    <a:srgbClr val="FFFFFF"/>
                  </a:outerShdw>
                </a:effectLst>
                <a:latin typeface="Arial" charset="0"/>
                <a:cs typeface="Times New Roman" pitchFamily="18" charset="0"/>
              </a:rPr>
              <a:t>Induces neutrophil elastase release</a:t>
            </a:r>
          </a:p>
          <a:p>
            <a:pPr>
              <a:buClr>
                <a:srgbClr val="FF9900"/>
              </a:buClr>
              <a:buFont typeface="Wingdings" pitchFamily="2" charset="2"/>
              <a:buChar char="Ø"/>
            </a:pPr>
            <a:endParaRPr lang="en-US" b="1" dirty="0">
              <a:solidFill>
                <a:srgbClr val="002060"/>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Char char="Ø"/>
            </a:pPr>
            <a:endParaRPr lang="en-US" b="1" dirty="0">
              <a:solidFill>
                <a:srgbClr val="002060"/>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None/>
            </a:pPr>
            <a:endParaRPr lang="en-US" b="1" dirty="0">
              <a:solidFill>
                <a:srgbClr val="002060"/>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Char char="Ø"/>
            </a:pPr>
            <a:endParaRPr lang="en-US" b="1" dirty="0">
              <a:solidFill>
                <a:srgbClr val="002060"/>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Char char="Ø"/>
            </a:pPr>
            <a:endParaRPr lang="en-US" b="1" dirty="0">
              <a:solidFill>
                <a:srgbClr val="002060"/>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None/>
            </a:pPr>
            <a:endParaRPr lang="en-US" b="1" dirty="0">
              <a:solidFill>
                <a:srgbClr val="002060"/>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None/>
            </a:pPr>
            <a:endParaRPr lang="en-US" b="1" dirty="0">
              <a:solidFill>
                <a:srgbClr val="002060"/>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None/>
            </a:pPr>
            <a:endParaRPr lang="en-US" b="1" dirty="0">
              <a:solidFill>
                <a:srgbClr val="002060"/>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None/>
            </a:pPr>
            <a:endParaRPr lang="en-US" b="1" dirty="0">
              <a:solidFill>
                <a:srgbClr val="002060"/>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None/>
            </a:pPr>
            <a:endParaRPr lang="en-US" b="1" dirty="0">
              <a:solidFill>
                <a:srgbClr val="002060"/>
              </a:solidFill>
              <a:effectLst>
                <a:outerShdw blurRad="38100" dist="38100" dir="2700000" algn="tl">
                  <a:srgbClr val="FFFFFF"/>
                </a:outerShdw>
              </a:effectLst>
              <a:latin typeface="Arial" charset="0"/>
              <a:cs typeface="Times New Roman" pitchFamily="18" charset="0"/>
            </a:endParaRPr>
          </a:p>
          <a:p>
            <a:pPr>
              <a:buClr>
                <a:srgbClr val="FF9900"/>
              </a:buClr>
              <a:buFont typeface="Wingdings" pitchFamily="2" charset="2"/>
              <a:buNone/>
            </a:pPr>
            <a:endParaRPr lang="en-US" b="1" dirty="0">
              <a:solidFill>
                <a:srgbClr val="002060"/>
              </a:solidFill>
              <a:effectLst>
                <a:outerShdw blurRad="38100" dist="38100" dir="2700000" algn="tl">
                  <a:srgbClr val="FFFFFF"/>
                </a:outerShdw>
              </a:effectLst>
              <a:latin typeface="Arial" charset="0"/>
              <a:cs typeface="Times New Roman" pitchFamily="18" charset="0"/>
            </a:endParaRPr>
          </a:p>
          <a:p>
            <a:pPr>
              <a:buClr>
                <a:srgbClr val="FF9900"/>
              </a:buClr>
            </a:pPr>
            <a:endParaRPr lang="en-US" b="1" dirty="0">
              <a:solidFill>
                <a:srgbClr val="002060"/>
              </a:solidFill>
              <a:effectLst>
                <a:outerShdw blurRad="38100" dist="38100" dir="2700000" algn="tl">
                  <a:srgbClr val="FFFFFF"/>
                </a:outerShdw>
              </a:effectLst>
              <a:latin typeface="Arial" charset="0"/>
              <a:cs typeface="Times New Roman" pitchFamily="18" charset="0"/>
            </a:endParaRPr>
          </a:p>
          <a:p>
            <a:pPr>
              <a:buClr>
                <a:srgbClr val="FF9900"/>
              </a:buClr>
            </a:pPr>
            <a:r>
              <a:rPr lang="en-US" b="1" i="1" dirty="0">
                <a:solidFill>
                  <a:srgbClr val="002060"/>
                </a:solidFill>
                <a:effectLst>
                  <a:outerShdw blurRad="38100" dist="38100" dir="2700000" algn="tl">
                    <a:srgbClr val="FFFFFF"/>
                  </a:outerShdw>
                </a:effectLst>
                <a:latin typeface="Arial" charset="0"/>
                <a:cs typeface="Times New Roman" pitchFamily="18" charset="0"/>
              </a:rPr>
              <a:t>Therefore, the leukotoxin helps protect Aa against phagocytosis while promoting tissue destruction</a:t>
            </a:r>
          </a:p>
        </p:txBody>
      </p:sp>
      <p:pic>
        <p:nvPicPr>
          <p:cNvPr id="12290" name="Picture 2" descr="Details are in the caption following the image">
            <a:extLst>
              <a:ext uri="{FF2B5EF4-FFF2-40B4-BE49-F238E27FC236}">
                <a16:creationId xmlns:a16="http://schemas.microsoft.com/office/drawing/2014/main" id="{9E680EF7-881D-4F9A-AFD3-1D3E455F6A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000"/>
          <a:stretch/>
        </p:blipFill>
        <p:spPr bwMode="auto">
          <a:xfrm>
            <a:off x="609600" y="2390387"/>
            <a:ext cx="4803775" cy="2057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11C495F-82AF-4514-B655-2C4086E64A57}"/>
              </a:ext>
            </a:extLst>
          </p:cNvPr>
          <p:cNvSpPr/>
          <p:nvPr/>
        </p:nvSpPr>
        <p:spPr>
          <a:xfrm>
            <a:off x="609600" y="4828594"/>
            <a:ext cx="3320010" cy="276999"/>
          </a:xfrm>
          <a:prstGeom prst="rect">
            <a:avLst/>
          </a:prstGeom>
        </p:spPr>
        <p:txBody>
          <a:bodyPr wrap="square">
            <a:spAutoFit/>
          </a:bodyPr>
          <a:lstStyle/>
          <a:p>
            <a:r>
              <a:rPr lang="en-US" sz="1200" b="1" dirty="0">
                <a:latin typeface="Arial Narrow" pitchFamily="34" charset="0"/>
              </a:rPr>
              <a:t>E.g., Chopra et al, </a:t>
            </a:r>
            <a:r>
              <a:rPr lang="en-US" sz="1200" b="1" i="1" dirty="0">
                <a:latin typeface="Arial Narrow" pitchFamily="34" charset="0"/>
              </a:rPr>
              <a:t>J Oral Microbiol</a:t>
            </a:r>
            <a:r>
              <a:rPr lang="en-US" sz="1200" b="1" dirty="0">
                <a:latin typeface="Arial Narrow" pitchFamily="34" charset="0"/>
              </a:rPr>
              <a:t>, 2020</a:t>
            </a:r>
            <a:endParaRPr lang="en-US" sz="1000" b="1" dirty="0">
              <a:latin typeface="Arial Narrow" pitchFamily="34" charset="0"/>
            </a:endParaRPr>
          </a:p>
        </p:txBody>
      </p:sp>
      <p:pic>
        <p:nvPicPr>
          <p:cNvPr id="12294" name="Picture 6" descr="Details are in the caption following the image">
            <a:extLst>
              <a:ext uri="{FF2B5EF4-FFF2-40B4-BE49-F238E27FC236}">
                <a16:creationId xmlns:a16="http://schemas.microsoft.com/office/drawing/2014/main" id="{096CC8DC-4B06-48D9-9906-47466EE6F1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984" r="24400"/>
          <a:stretch/>
        </p:blipFill>
        <p:spPr bwMode="auto">
          <a:xfrm>
            <a:off x="4724400" y="2390387"/>
            <a:ext cx="3320010" cy="254270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9097245-1260-41BB-BBE5-E6585338643B}"/>
              </a:ext>
            </a:extLst>
          </p:cNvPr>
          <p:cNvSpPr/>
          <p:nvPr/>
        </p:nvSpPr>
        <p:spPr>
          <a:xfrm rot="16200000">
            <a:off x="-964896" y="3290501"/>
            <a:ext cx="2647094" cy="276999"/>
          </a:xfrm>
          <a:prstGeom prst="rect">
            <a:avLst/>
          </a:prstGeom>
        </p:spPr>
        <p:txBody>
          <a:bodyPr wrap="square">
            <a:spAutoFit/>
          </a:bodyPr>
          <a:lstStyle/>
          <a:p>
            <a:r>
              <a:rPr lang="en-US" sz="1200" dirty="0">
                <a:latin typeface="Arial Narrow" pitchFamily="34" charset="0"/>
              </a:rPr>
              <a:t>Image: Chopra et al, </a:t>
            </a:r>
            <a:r>
              <a:rPr lang="en-US" sz="1200" i="1" dirty="0">
                <a:latin typeface="Arial Narrow" pitchFamily="34" charset="0"/>
              </a:rPr>
              <a:t>J Oral Microbiol</a:t>
            </a:r>
            <a:r>
              <a:rPr lang="en-US" sz="1200" dirty="0">
                <a:latin typeface="Arial Narrow" pitchFamily="34" charset="0"/>
              </a:rPr>
              <a:t>, 2020</a:t>
            </a:r>
            <a:endParaRPr lang="en-US" sz="1000" dirty="0">
              <a:latin typeface="Arial Narrow" pitchFamily="34" charset="0"/>
            </a:endParaRPr>
          </a:p>
        </p:txBody>
      </p:sp>
      <p:sp>
        <p:nvSpPr>
          <p:cNvPr id="12" name="Rectangle 11">
            <a:extLst>
              <a:ext uri="{FF2B5EF4-FFF2-40B4-BE49-F238E27FC236}">
                <a16:creationId xmlns:a16="http://schemas.microsoft.com/office/drawing/2014/main" id="{B76931A9-0204-40F2-8541-CB0540217F3A}"/>
              </a:ext>
            </a:extLst>
          </p:cNvPr>
          <p:cNvSpPr/>
          <p:nvPr/>
        </p:nvSpPr>
        <p:spPr>
          <a:xfrm rot="16200000">
            <a:off x="3071484" y="3353971"/>
            <a:ext cx="2647094" cy="276999"/>
          </a:xfrm>
          <a:prstGeom prst="rect">
            <a:avLst/>
          </a:prstGeom>
        </p:spPr>
        <p:txBody>
          <a:bodyPr wrap="square">
            <a:spAutoFit/>
          </a:bodyPr>
          <a:lstStyle/>
          <a:p>
            <a:r>
              <a:rPr lang="en-US" sz="1200" dirty="0">
                <a:latin typeface="Arial Narrow" pitchFamily="34" charset="0"/>
              </a:rPr>
              <a:t>Image: Chopra et al, </a:t>
            </a:r>
            <a:r>
              <a:rPr lang="en-US" sz="1200" i="1" dirty="0">
                <a:latin typeface="Arial Narrow" pitchFamily="34" charset="0"/>
              </a:rPr>
              <a:t>J Oral Microbiol</a:t>
            </a:r>
            <a:r>
              <a:rPr lang="en-US" sz="1200" dirty="0">
                <a:latin typeface="Arial Narrow" pitchFamily="34" charset="0"/>
              </a:rPr>
              <a:t>, 2020</a:t>
            </a:r>
            <a:endParaRPr lang="en-US" sz="1000" dirty="0">
              <a:latin typeface="Arial Narrow" pitchFamily="34" charset="0"/>
            </a:endParaRPr>
          </a:p>
        </p:txBody>
      </p:sp>
      <p:cxnSp>
        <p:nvCxnSpPr>
          <p:cNvPr id="3" name="Straight Connector 2">
            <a:extLst>
              <a:ext uri="{FF2B5EF4-FFF2-40B4-BE49-F238E27FC236}">
                <a16:creationId xmlns:a16="http://schemas.microsoft.com/office/drawing/2014/main" id="{D4CEE15E-23DC-1CC8-18DA-291DE4471F2C}"/>
              </a:ext>
            </a:extLst>
          </p:cNvPr>
          <p:cNvCxnSpPr>
            <a:cxnSpLocks/>
          </p:cNvCxnSpPr>
          <p:nvPr/>
        </p:nvCxnSpPr>
        <p:spPr bwMode="auto">
          <a:xfrm>
            <a:off x="162839" y="11430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327ACA0A-84C6-34A5-CFCF-E4AE321E2D1D}"/>
              </a:ext>
            </a:extLst>
          </p:cNvPr>
          <p:cNvCxnSpPr>
            <a:cxnSpLocks/>
          </p:cNvCxnSpPr>
          <p:nvPr/>
        </p:nvCxnSpPr>
        <p:spPr bwMode="auto">
          <a:xfrm>
            <a:off x="162839" y="61722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069992F-E813-A566-B5D3-BF8140B5C490}"/>
              </a:ext>
            </a:extLst>
          </p:cNvPr>
          <p:cNvCxnSpPr>
            <a:cxnSpLocks/>
          </p:cNvCxnSpPr>
          <p:nvPr/>
        </p:nvCxnSpPr>
        <p:spPr bwMode="auto">
          <a:xfrm>
            <a:off x="162839" y="53340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
        <p:nvSpPr>
          <p:cNvPr id="5" name="Rectangle: Rounded Corners 4">
            <a:extLst>
              <a:ext uri="{FF2B5EF4-FFF2-40B4-BE49-F238E27FC236}">
                <a16:creationId xmlns:a16="http://schemas.microsoft.com/office/drawing/2014/main" id="{F9308DC4-FF63-4F36-39A3-CEF0F8C4263C}"/>
              </a:ext>
            </a:extLst>
          </p:cNvPr>
          <p:cNvSpPr/>
          <p:nvPr/>
        </p:nvSpPr>
        <p:spPr>
          <a:xfrm>
            <a:off x="4645980" y="2755433"/>
            <a:ext cx="277000" cy="1692354"/>
          </a:xfrm>
          <a:prstGeom prst="roundRect">
            <a:avLst/>
          </a:prstGeom>
          <a:solidFill>
            <a:schemeClr val="accent3">
              <a:alpha val="37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4100CC0-A7EC-9C2D-F428-A430E6EFD2DC}"/>
              </a:ext>
            </a:extLst>
          </p:cNvPr>
          <p:cNvSpPr/>
          <p:nvPr/>
        </p:nvSpPr>
        <p:spPr>
          <a:xfrm>
            <a:off x="2743199" y="2527026"/>
            <a:ext cx="633487" cy="278341"/>
          </a:xfrm>
          <a:prstGeom prst="roundRect">
            <a:avLst/>
          </a:prstGeom>
          <a:solidFill>
            <a:schemeClr val="accent3">
              <a:alpha val="37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IYASAKI.GIF"/>
          <p:cNvPicPr>
            <a:picLocks noChangeAspect="1" noChangeArrowheads="1"/>
          </p:cNvPicPr>
          <p:nvPr/>
        </p:nvPicPr>
        <p:blipFill>
          <a:blip r:embed="rId2" cstate="print"/>
          <a:srcRect/>
          <a:stretch>
            <a:fillRect/>
          </a:stretch>
        </p:blipFill>
        <p:spPr bwMode="auto">
          <a:xfrm>
            <a:off x="838200" y="1371600"/>
            <a:ext cx="7239000" cy="3233738"/>
          </a:xfrm>
          <a:prstGeom prst="rect">
            <a:avLst/>
          </a:prstGeom>
          <a:noFill/>
        </p:spPr>
      </p:pic>
      <p:sp>
        <p:nvSpPr>
          <p:cNvPr id="3" name="Rectangle 3"/>
          <p:cNvSpPr>
            <a:spLocks noChangeArrowheads="1"/>
          </p:cNvSpPr>
          <p:nvPr/>
        </p:nvSpPr>
        <p:spPr bwMode="auto">
          <a:xfrm>
            <a:off x="787321" y="423939"/>
            <a:ext cx="7239000" cy="685800"/>
          </a:xfrm>
          <a:prstGeom prst="rect">
            <a:avLst/>
          </a:prstGeom>
          <a:solidFill>
            <a:schemeClr val="bg1"/>
          </a:solidFill>
          <a:ln w="9525">
            <a:noFill/>
            <a:miter lim="800000"/>
            <a:headEnd/>
            <a:tailEnd/>
          </a:ln>
          <a:effectLst/>
        </p:spPr>
        <p:txBody>
          <a:bodyPr wrap="none" anchor="ctr"/>
          <a:lstStyle/>
          <a:p>
            <a:pPr algn="ctr"/>
            <a:r>
              <a:rPr lang="en-US" sz="2000" b="1" dirty="0">
                <a:effectLst>
                  <a:outerShdw blurRad="38100" dist="38100" dir="2700000" algn="tl">
                    <a:srgbClr val="000000">
                      <a:alpha val="43137"/>
                    </a:srgbClr>
                  </a:outerShdw>
                </a:effectLst>
                <a:latin typeface="Arial" charset="0"/>
              </a:rPr>
              <a:t>SUMMARY OF THE IMMUNE RESPONSE AGAINST </a:t>
            </a:r>
          </a:p>
          <a:p>
            <a:pPr algn="ctr"/>
            <a:r>
              <a:rPr lang="en-US" sz="2000" b="1" dirty="0">
                <a:effectLst>
                  <a:outerShdw blurRad="38100" dist="38100" dir="2700000" algn="tl">
                    <a:srgbClr val="000000">
                      <a:alpha val="43137"/>
                    </a:srgbClr>
                  </a:outerShdw>
                </a:effectLst>
                <a:latin typeface="Arial" charset="0"/>
              </a:rPr>
              <a:t>PERIODONTAL BACTERIA</a:t>
            </a:r>
          </a:p>
        </p:txBody>
      </p:sp>
      <p:sp>
        <p:nvSpPr>
          <p:cNvPr id="4" name="Oval 4"/>
          <p:cNvSpPr>
            <a:spLocks noChangeArrowheads="1"/>
          </p:cNvSpPr>
          <p:nvPr/>
        </p:nvSpPr>
        <p:spPr bwMode="auto">
          <a:xfrm>
            <a:off x="7010400" y="3657600"/>
            <a:ext cx="1447800" cy="1524000"/>
          </a:xfrm>
          <a:prstGeom prst="ellipse">
            <a:avLst/>
          </a:prstGeom>
          <a:noFill/>
          <a:ln w="63500">
            <a:solidFill>
              <a:srgbClr val="FF0000"/>
            </a:solidFill>
            <a:round/>
            <a:headEnd/>
            <a:tailEnd/>
          </a:ln>
          <a:effectLst/>
        </p:spPr>
        <p:txBody>
          <a:bodyPr wrap="none" anchor="ctr"/>
          <a:lstStyle/>
          <a:p>
            <a:endParaRPr lang="en-US">
              <a:effectLst>
                <a:outerShdw blurRad="38100" dist="38100" dir="2700000" algn="tl">
                  <a:srgbClr val="000000">
                    <a:alpha val="43137"/>
                  </a:srgbClr>
                </a:outerShdw>
              </a:effectLst>
            </a:endParaRPr>
          </a:p>
        </p:txBody>
      </p:sp>
      <p:sp>
        <p:nvSpPr>
          <p:cNvPr id="5" name="AutoShape 5"/>
          <p:cNvSpPr>
            <a:spLocks noChangeArrowheads="1"/>
          </p:cNvSpPr>
          <p:nvPr/>
        </p:nvSpPr>
        <p:spPr bwMode="auto">
          <a:xfrm rot="19376671">
            <a:off x="5486400" y="5105400"/>
            <a:ext cx="1676400" cy="187325"/>
          </a:xfrm>
          <a:prstGeom prst="rightArrow">
            <a:avLst>
              <a:gd name="adj1" fmla="val 50000"/>
              <a:gd name="adj2" fmla="val 223729"/>
            </a:avLst>
          </a:prstGeom>
          <a:solidFill>
            <a:schemeClr val="tx2"/>
          </a:solidFill>
          <a:ln w="9525">
            <a:solidFill>
              <a:schemeClr val="tx1"/>
            </a:solidFill>
            <a:miter lim="800000"/>
            <a:headEnd/>
            <a:tailEnd/>
          </a:ln>
          <a:effectLst/>
        </p:spPr>
        <p:txBody>
          <a:bodyPr wrap="none" anchor="ctr"/>
          <a:lstStyle/>
          <a:p>
            <a:endParaRPr lang="en-US">
              <a:effectLst>
                <a:outerShdw blurRad="38100" dist="38100" dir="2700000" algn="tl">
                  <a:srgbClr val="000000">
                    <a:alpha val="43137"/>
                  </a:srgbClr>
                </a:outerShdw>
              </a:effectLst>
            </a:endParaRPr>
          </a:p>
        </p:txBody>
      </p:sp>
      <p:sp>
        <p:nvSpPr>
          <p:cNvPr id="6" name="Text Box 6"/>
          <p:cNvSpPr txBox="1">
            <a:spLocks noChangeArrowheads="1"/>
          </p:cNvSpPr>
          <p:nvPr/>
        </p:nvSpPr>
        <p:spPr bwMode="auto">
          <a:xfrm>
            <a:off x="3085931" y="5732778"/>
            <a:ext cx="6058069" cy="646331"/>
          </a:xfrm>
          <a:prstGeom prst="rect">
            <a:avLst/>
          </a:prstGeom>
          <a:noFill/>
          <a:ln w="9525">
            <a:noFill/>
            <a:miter lim="800000"/>
            <a:headEnd/>
            <a:tailEnd/>
          </a:ln>
          <a:effectLst/>
        </p:spPr>
        <p:txBody>
          <a:bodyPr wrap="none">
            <a:spAutoFit/>
          </a:bodyPr>
          <a:lstStyle/>
          <a:p>
            <a:pPr algn="ctr"/>
            <a:r>
              <a:rPr lang="en-US" b="1" dirty="0">
                <a:solidFill>
                  <a:srgbClr val="002060"/>
                </a:solidFill>
                <a:effectLst>
                  <a:outerShdw blurRad="38100" dist="38100" dir="2700000" algn="tl">
                    <a:srgbClr val="000000">
                      <a:alpha val="43137"/>
                    </a:srgbClr>
                  </a:outerShdw>
                </a:effectLst>
                <a:latin typeface="Arial" charset="0"/>
              </a:rPr>
              <a:t>RARE and / or TRANSIENT 		R</a:t>
            </a:r>
            <a:r>
              <a:rPr lang="en-US" b="1" dirty="0">
                <a:effectLst>
                  <a:outerShdw blurRad="38100" dist="38100" dir="2700000" algn="tl">
                    <a:srgbClr val="000000">
                      <a:alpha val="43137"/>
                    </a:srgbClr>
                  </a:outerShdw>
                </a:effectLst>
                <a:latin typeface="Arial" charset="0"/>
              </a:rPr>
              <a:t>emember </a:t>
            </a:r>
          </a:p>
          <a:p>
            <a:pPr algn="ctr"/>
            <a:r>
              <a:rPr lang="en-US" b="1" dirty="0">
                <a:effectLst>
                  <a:outerShdw blurRad="38100" dist="38100" dir="2700000" algn="tl">
                    <a:srgbClr val="000000">
                      <a:alpha val="43137"/>
                    </a:srgbClr>
                  </a:outerShdw>
                </a:effectLst>
                <a:latin typeface="Arial" charset="0"/>
              </a:rPr>
              <a:t>					</a:t>
            </a:r>
            <a:r>
              <a:rPr lang="en-US" b="1" dirty="0" err="1">
                <a:effectLst>
                  <a:outerShdw blurRad="38100" dist="38100" dir="2700000" algn="tl">
                    <a:srgbClr val="000000">
                      <a:alpha val="43137"/>
                    </a:srgbClr>
                  </a:outerShdw>
                </a:effectLst>
                <a:latin typeface="Arial" charset="0"/>
              </a:rPr>
              <a:t>noma</a:t>
            </a:r>
            <a:r>
              <a:rPr lang="en-US" b="1" dirty="0">
                <a:effectLst>
                  <a:outerShdw blurRad="38100" dist="38100" dir="2700000" algn="tl">
                    <a:srgbClr val="000000">
                      <a:alpha val="43137"/>
                    </a:srgbClr>
                  </a:outerShdw>
                </a:effectLst>
                <a:latin typeface="Arial" charset="0"/>
              </a:rPr>
              <a:t>?</a:t>
            </a:r>
          </a:p>
        </p:txBody>
      </p:sp>
      <p:pic>
        <p:nvPicPr>
          <p:cNvPr id="7" name="Picture 6"/>
          <p:cNvPicPr>
            <a:picLocks noChangeAspect="1" noChangeArrowheads="1"/>
          </p:cNvPicPr>
          <p:nvPr/>
        </p:nvPicPr>
        <p:blipFill>
          <a:blip r:embed="rId3" cstate="print"/>
          <a:srcRect/>
          <a:stretch>
            <a:fillRect/>
          </a:stretch>
        </p:blipFill>
        <p:spPr bwMode="auto">
          <a:xfrm>
            <a:off x="8026321" y="4773036"/>
            <a:ext cx="812879" cy="838200"/>
          </a:xfrm>
          <a:prstGeom prst="rect">
            <a:avLst/>
          </a:prstGeom>
          <a:noFill/>
          <a:ln w="50800">
            <a:solidFill>
              <a:srgbClr val="99CCFF"/>
            </a:solidFill>
            <a:miter lim="800000"/>
            <a:headEnd/>
            <a:tailEnd/>
          </a:ln>
          <a:effectLst/>
        </p:spPr>
      </p:pic>
      <p:sp>
        <p:nvSpPr>
          <p:cNvPr id="8" name="Rectangle 7"/>
          <p:cNvSpPr>
            <a:spLocks noChangeArrowheads="1"/>
          </p:cNvSpPr>
          <p:nvPr/>
        </p:nvSpPr>
        <p:spPr bwMode="auto">
          <a:xfrm>
            <a:off x="8171387" y="5013771"/>
            <a:ext cx="573625" cy="228600"/>
          </a:xfrm>
          <a:prstGeom prst="rect">
            <a:avLst/>
          </a:prstGeom>
          <a:solidFill>
            <a:srgbClr val="000000"/>
          </a:solidFill>
          <a:ln w="9525">
            <a:solidFill>
              <a:schemeClr val="tx1"/>
            </a:solidFill>
            <a:miter lim="800000"/>
            <a:headEnd/>
            <a:tailEnd/>
          </a:ln>
          <a:effectLst/>
        </p:spPr>
        <p:txBody>
          <a:bodyPr wrap="none" anchor="ctr"/>
          <a:lstStyle/>
          <a:p>
            <a:endParaRPr lang="en-US">
              <a:solidFill>
                <a:srgbClr val="002060"/>
              </a:solidFill>
              <a:effectLst>
                <a:outerShdw blurRad="38100" dist="38100" dir="2700000" algn="tl">
                  <a:srgbClr val="000000">
                    <a:alpha val="43137"/>
                  </a:srgbClr>
                </a:outerShdw>
              </a:effectLst>
            </a:endParaRPr>
          </a:p>
        </p:txBody>
      </p:sp>
      <p:sp>
        <p:nvSpPr>
          <p:cNvPr id="9" name="Text Box 7">
            <a:extLst>
              <a:ext uri="{FF2B5EF4-FFF2-40B4-BE49-F238E27FC236}">
                <a16:creationId xmlns:a16="http://schemas.microsoft.com/office/drawing/2014/main" id="{A18B18DE-C5B6-422C-B36D-760321472C26}"/>
              </a:ext>
            </a:extLst>
          </p:cNvPr>
          <p:cNvSpPr txBox="1">
            <a:spLocks noChangeArrowheads="1"/>
          </p:cNvSpPr>
          <p:nvPr/>
        </p:nvSpPr>
        <p:spPr bwMode="auto">
          <a:xfrm>
            <a:off x="-8878" y="6409678"/>
            <a:ext cx="3818877" cy="461665"/>
          </a:xfrm>
          <a:prstGeom prst="rect">
            <a:avLst/>
          </a:prstGeom>
          <a:noFill/>
          <a:ln w="9525">
            <a:noFill/>
            <a:miter lim="800000"/>
            <a:headEnd/>
            <a:tailEnd/>
          </a:ln>
          <a:effectLst/>
        </p:spPr>
        <p:txBody>
          <a:bodyPr wrap="square">
            <a:spAutoFit/>
          </a:bodyPr>
          <a:lstStyle/>
          <a:p>
            <a:pPr>
              <a:defRPr/>
            </a:pPr>
            <a:r>
              <a:rPr lang="en-US" sz="2400" dirty="0">
                <a:effectLst>
                  <a:outerShdw blurRad="38100" dist="38100" dir="2700000" algn="tl">
                    <a:srgbClr val="000000">
                      <a:alpha val="43137"/>
                    </a:srgbClr>
                  </a:outerShdw>
                </a:effectLst>
              </a:rPr>
              <a:t>PAGE and SHROEDER, 1976</a:t>
            </a:r>
          </a:p>
        </p:txBody>
      </p:sp>
      <p:cxnSp>
        <p:nvCxnSpPr>
          <p:cNvPr id="10" name="Straight Connector 9">
            <a:extLst>
              <a:ext uri="{FF2B5EF4-FFF2-40B4-BE49-F238E27FC236}">
                <a16:creationId xmlns:a16="http://schemas.microsoft.com/office/drawing/2014/main" id="{FB0D5AB0-F884-C942-997C-6B8028EC2C85}"/>
              </a:ext>
            </a:extLst>
          </p:cNvPr>
          <p:cNvCxnSpPr>
            <a:cxnSpLocks/>
          </p:cNvCxnSpPr>
          <p:nvPr/>
        </p:nvCxnSpPr>
        <p:spPr bwMode="auto">
          <a:xfrm>
            <a:off x="266700" y="64008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2E1686EA-CCC6-C215-937E-FC8E7CBB0289}"/>
              </a:ext>
            </a:extLst>
          </p:cNvPr>
          <p:cNvCxnSpPr>
            <a:cxnSpLocks/>
          </p:cNvCxnSpPr>
          <p:nvPr/>
        </p:nvCxnSpPr>
        <p:spPr bwMode="auto">
          <a:xfrm>
            <a:off x="381000" y="12192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96792D6-A9BF-EE70-77DA-B4F4E9E9FAF0}"/>
              </a:ext>
            </a:extLst>
          </p:cNvPr>
          <p:cNvSpPr/>
          <p:nvPr/>
        </p:nvSpPr>
        <p:spPr>
          <a:xfrm>
            <a:off x="152400" y="1512164"/>
            <a:ext cx="8839200" cy="3440836"/>
          </a:xfrm>
          <a:prstGeom prst="roundRect">
            <a:avLst/>
          </a:prstGeom>
          <a:solidFill>
            <a:schemeClr val="accent3">
              <a:alpha val="37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2" name="Title 1"/>
          <p:cNvSpPr txBox="1">
            <a:spLocks/>
          </p:cNvSpPr>
          <p:nvPr/>
        </p:nvSpPr>
        <p:spPr>
          <a:xfrm>
            <a:off x="381000" y="-64362"/>
            <a:ext cx="73152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a:t>
            </a:r>
            <a:r>
              <a:rPr lang="en-US" sz="4000" b="1" dirty="0">
                <a:effectLst>
                  <a:outerShdw blurRad="38100" dist="38100" dir="2700000" algn="tl">
                    <a:srgbClr val="000000">
                      <a:alpha val="43137"/>
                    </a:srgbClr>
                  </a:outerShdw>
                </a:effectLst>
                <a:latin typeface="+mj-lt"/>
                <a:ea typeface="+mj-ea"/>
                <a:cs typeface="+mj-cs"/>
              </a:rPr>
              <a:t>Key message</a:t>
            </a:r>
            <a:endParaRPr kumimoji="0" lang="en-US" sz="4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3" name="Content Placeholder 2"/>
          <p:cNvSpPr txBox="1">
            <a:spLocks/>
          </p:cNvSpPr>
          <p:nvPr/>
        </p:nvSpPr>
        <p:spPr>
          <a:xfrm>
            <a:off x="381000" y="1500327"/>
            <a:ext cx="8077200" cy="5029200"/>
          </a:xfrm>
          <a:prstGeom prst="rect">
            <a:avLst/>
          </a:prstGeom>
        </p:spPr>
        <p:txBody>
          <a:bodyPr vert="horz" lIns="91440" tIns="45720" rIns="91440" bIns="45720" rtlCol="0">
            <a:normAutofit/>
          </a:bodyPr>
          <a:lstStyle/>
          <a:p>
            <a:pPr lvl="0" algn="just">
              <a:spcBef>
                <a:spcPct val="20000"/>
              </a:spcBef>
              <a:spcAft>
                <a:spcPts val="600"/>
              </a:spcAft>
              <a:buClr>
                <a:schemeClr val="tx1"/>
              </a:buClr>
              <a:defRPr/>
            </a:pPr>
            <a:r>
              <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mn-lt"/>
                <a:ea typeface="+mn-ea"/>
                <a:cs typeface="+mn-cs"/>
              </a:rPr>
              <a:t>Periodontal pathogens have evolved in manners that allow them to not only survive the immune response but also exploit it in order to promote their own survival and causing periodontal tissue injury </a:t>
            </a:r>
            <a:r>
              <a:rPr lang="en-US" sz="3600" b="1" dirty="0">
                <a:solidFill>
                  <a:srgbClr val="002060"/>
                </a:solidFill>
                <a:effectLst>
                  <a:outerShdw blurRad="38100" dist="38100" dir="2700000" algn="tl">
                    <a:srgbClr val="000000">
                      <a:alpha val="43137"/>
                    </a:srgbClr>
                  </a:outerShdw>
                </a:effectLst>
              </a:rPr>
              <a:t>as result of collateral damage</a:t>
            </a:r>
            <a:r>
              <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mn-lt"/>
                <a:ea typeface="+mn-ea"/>
                <a:cs typeface="+mn-cs"/>
              </a:rPr>
              <a:t>.</a:t>
            </a:r>
          </a:p>
        </p:txBody>
      </p:sp>
      <p:cxnSp>
        <p:nvCxnSpPr>
          <p:cNvPr id="6" name="Straight Connector 5">
            <a:extLst>
              <a:ext uri="{FF2B5EF4-FFF2-40B4-BE49-F238E27FC236}">
                <a16:creationId xmlns:a16="http://schemas.microsoft.com/office/drawing/2014/main" id="{D08EC1EF-DEAB-F45D-44C0-F76E02474947}"/>
              </a:ext>
            </a:extLst>
          </p:cNvPr>
          <p:cNvCxnSpPr>
            <a:cxnSpLocks/>
          </p:cNvCxnSpPr>
          <p:nvPr/>
        </p:nvCxnSpPr>
        <p:spPr bwMode="auto">
          <a:xfrm>
            <a:off x="381000" y="12192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66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54"/>
          <p:cNvSpPr>
            <a:spLocks noChangeArrowheads="1"/>
          </p:cNvSpPr>
          <p:nvPr/>
        </p:nvSpPr>
        <p:spPr bwMode="auto">
          <a:xfrm>
            <a:off x="730250" y="3352800"/>
            <a:ext cx="7696200" cy="2895600"/>
          </a:xfrm>
          <a:prstGeom prst="rect">
            <a:avLst/>
          </a:prstGeom>
          <a:noFill/>
          <a:ln w="9525">
            <a:solidFill>
              <a:schemeClr val="tx1"/>
            </a:solidFill>
            <a:miter lim="800000"/>
            <a:headEnd/>
            <a:tailEnd/>
          </a:ln>
          <a:effectLst/>
        </p:spPr>
        <p:txBody>
          <a:bodyPr wrap="none" anchor="ctr"/>
          <a:lstStyle/>
          <a:p>
            <a:pPr algn="ctr"/>
            <a:endParaRPr lang="en-US" sz="2200" b="1" i="1">
              <a:solidFill>
                <a:schemeClr val="bg1"/>
              </a:solidFill>
              <a:effectLst>
                <a:outerShdw blurRad="38100" dist="38100" dir="2700000" algn="tl">
                  <a:srgbClr val="FFFFFF"/>
                </a:outerShdw>
              </a:effectLst>
              <a:latin typeface="Arial Black" pitchFamily="34" charset="0"/>
            </a:endParaRPr>
          </a:p>
        </p:txBody>
      </p:sp>
      <p:sp>
        <p:nvSpPr>
          <p:cNvPr id="3" name="Text Box 1055"/>
          <p:cNvSpPr txBox="1">
            <a:spLocks noChangeArrowheads="1"/>
          </p:cNvSpPr>
          <p:nvPr/>
        </p:nvSpPr>
        <p:spPr bwMode="auto">
          <a:xfrm>
            <a:off x="3567113" y="4953000"/>
            <a:ext cx="2266950" cy="822325"/>
          </a:xfrm>
          <a:prstGeom prst="rect">
            <a:avLst/>
          </a:prstGeom>
          <a:solidFill>
            <a:schemeClr val="accent1"/>
          </a:solidFill>
          <a:ln w="9525">
            <a:noFill/>
            <a:miter lim="800000"/>
            <a:headEnd/>
            <a:tailEnd/>
          </a:ln>
          <a:effectLst/>
        </p:spPr>
        <p:txBody>
          <a:bodyPr wrap="none">
            <a:spAutoFit/>
          </a:bodyPr>
          <a:lstStyle/>
          <a:p>
            <a:pPr algn="ctr"/>
            <a:r>
              <a:rPr lang="en-US" i="1">
                <a:solidFill>
                  <a:srgbClr val="FFFFCC"/>
                </a:solidFill>
                <a:effectLst>
                  <a:outerShdw blurRad="38100" dist="38100" dir="2700000" algn="tl">
                    <a:srgbClr val="000000"/>
                  </a:outerShdw>
                </a:effectLst>
                <a:latin typeface="Arial Black" pitchFamily="34" charset="0"/>
              </a:rPr>
              <a:t>T. denticola</a:t>
            </a:r>
            <a:r>
              <a:rPr lang="en-US">
                <a:solidFill>
                  <a:srgbClr val="FFFFCC"/>
                </a:solidFill>
                <a:effectLst>
                  <a:outerShdw blurRad="38100" dist="38100" dir="2700000" algn="tl">
                    <a:srgbClr val="000000"/>
                  </a:outerShdw>
                </a:effectLst>
                <a:latin typeface="Arial Black" pitchFamily="34" charset="0"/>
              </a:rPr>
              <a:t> </a:t>
            </a:r>
          </a:p>
          <a:p>
            <a:pPr algn="ctr"/>
            <a:r>
              <a:rPr lang="en-US">
                <a:solidFill>
                  <a:srgbClr val="FFFFCC"/>
                </a:solidFill>
                <a:effectLst>
                  <a:outerShdw blurRad="38100" dist="38100" dir="2700000" algn="tl">
                    <a:srgbClr val="000000"/>
                  </a:outerShdw>
                </a:effectLst>
                <a:latin typeface="Arial Black" pitchFamily="34" charset="0"/>
              </a:rPr>
              <a:t>growth</a:t>
            </a:r>
          </a:p>
        </p:txBody>
      </p:sp>
      <p:sp>
        <p:nvSpPr>
          <p:cNvPr id="4" name="Text Box 1056"/>
          <p:cNvSpPr txBox="1">
            <a:spLocks noChangeArrowheads="1"/>
          </p:cNvSpPr>
          <p:nvPr/>
        </p:nvSpPr>
        <p:spPr bwMode="auto">
          <a:xfrm>
            <a:off x="1263650" y="4419600"/>
            <a:ext cx="2019300" cy="701675"/>
          </a:xfrm>
          <a:prstGeom prst="rect">
            <a:avLst/>
          </a:prstGeom>
          <a:noFill/>
          <a:ln w="9525">
            <a:noFill/>
            <a:miter lim="800000"/>
            <a:headEnd/>
            <a:tailEnd/>
          </a:ln>
          <a:effectLst/>
        </p:spPr>
        <p:txBody>
          <a:bodyPr wrap="none">
            <a:spAutoFit/>
          </a:bodyPr>
          <a:lstStyle/>
          <a:p>
            <a:pPr>
              <a:buFontTx/>
              <a:buChar char="-"/>
            </a:pPr>
            <a:r>
              <a:rPr lang="en-US" sz="2000" dirty="0">
                <a:effectLst>
                  <a:outerShdw blurRad="38100" dist="38100" dir="2700000" algn="tl">
                    <a:srgbClr val="FFFFFF"/>
                  </a:outerShdw>
                </a:effectLst>
                <a:latin typeface="Arial Black" pitchFamily="34" charset="0"/>
              </a:rPr>
              <a:t> </a:t>
            </a:r>
            <a:r>
              <a:rPr lang="en-US" sz="2000" dirty="0" err="1">
                <a:effectLst>
                  <a:outerShdw blurRad="38100" dist="38100" dir="2700000" algn="tl">
                    <a:srgbClr val="FFFFFF"/>
                  </a:outerShdw>
                </a:effectLst>
                <a:latin typeface="Arial Black" pitchFamily="34" charset="0"/>
              </a:rPr>
              <a:t>isobutyrate</a:t>
            </a:r>
            <a:r>
              <a:rPr lang="en-US" sz="2000" dirty="0">
                <a:effectLst>
                  <a:outerShdw blurRad="38100" dist="38100" dir="2700000" algn="tl">
                    <a:srgbClr val="FFFFFF"/>
                  </a:outerShdw>
                </a:effectLst>
                <a:latin typeface="Arial Black" pitchFamily="34" charset="0"/>
              </a:rPr>
              <a:t> </a:t>
            </a:r>
          </a:p>
          <a:p>
            <a:pPr>
              <a:buFontTx/>
              <a:buChar char="-"/>
            </a:pPr>
            <a:r>
              <a:rPr lang="en-US" sz="2000" dirty="0">
                <a:effectLst>
                  <a:outerShdw blurRad="38100" dist="38100" dir="2700000" algn="tl">
                    <a:srgbClr val="FFFFFF"/>
                  </a:outerShdw>
                </a:effectLst>
                <a:latin typeface="Arial Black" pitchFamily="34" charset="0"/>
              </a:rPr>
              <a:t> thiamine</a:t>
            </a:r>
          </a:p>
        </p:txBody>
      </p:sp>
      <p:sp>
        <p:nvSpPr>
          <p:cNvPr id="5" name="Text Box 1057"/>
          <p:cNvSpPr txBox="1">
            <a:spLocks noChangeArrowheads="1"/>
          </p:cNvSpPr>
          <p:nvPr/>
        </p:nvSpPr>
        <p:spPr bwMode="auto">
          <a:xfrm>
            <a:off x="5759450" y="4419600"/>
            <a:ext cx="2120900" cy="701675"/>
          </a:xfrm>
          <a:prstGeom prst="rect">
            <a:avLst/>
          </a:prstGeom>
          <a:noFill/>
          <a:ln w="9525">
            <a:noFill/>
            <a:miter lim="800000"/>
            <a:headEnd/>
            <a:tailEnd/>
          </a:ln>
          <a:effectLst/>
        </p:spPr>
        <p:txBody>
          <a:bodyPr>
            <a:spAutoFit/>
          </a:bodyPr>
          <a:lstStyle/>
          <a:p>
            <a:pPr eaLnBrk="0" hangingPunct="0"/>
            <a:r>
              <a:rPr lang="en-US" sz="2000" dirty="0">
                <a:effectLst>
                  <a:outerShdw blurRad="38100" dist="38100" dir="2700000" algn="tl">
                    <a:srgbClr val="FFFFFF"/>
                  </a:outerShdw>
                </a:effectLst>
                <a:latin typeface="Arial Black" pitchFamily="34" charset="0"/>
              </a:rPr>
              <a:t>+ </a:t>
            </a:r>
            <a:r>
              <a:rPr lang="en-US" sz="2000" dirty="0" err="1">
                <a:effectLst>
                  <a:outerShdw blurRad="38100" dist="38100" dir="2700000" algn="tl">
                    <a:srgbClr val="FFFFFF"/>
                  </a:outerShdw>
                </a:effectLst>
                <a:latin typeface="Arial Black" pitchFamily="34" charset="0"/>
              </a:rPr>
              <a:t>isobutyrate</a:t>
            </a:r>
            <a:endParaRPr lang="en-US" sz="2000" dirty="0">
              <a:effectLst>
                <a:outerShdw blurRad="38100" dist="38100" dir="2700000" algn="tl">
                  <a:srgbClr val="FFFFFF"/>
                </a:outerShdw>
              </a:effectLst>
              <a:latin typeface="Arial Black" pitchFamily="34" charset="0"/>
            </a:endParaRPr>
          </a:p>
          <a:p>
            <a:pPr eaLnBrk="0" hangingPunct="0"/>
            <a:r>
              <a:rPr lang="en-US" sz="2000" dirty="0">
                <a:effectLst>
                  <a:outerShdw blurRad="38100" dist="38100" dir="2700000" algn="tl">
                    <a:srgbClr val="FFFFFF"/>
                  </a:outerShdw>
                </a:effectLst>
                <a:latin typeface="Arial Black" pitchFamily="34" charset="0"/>
              </a:rPr>
              <a:t>+ thiamine</a:t>
            </a:r>
          </a:p>
        </p:txBody>
      </p:sp>
      <p:sp>
        <p:nvSpPr>
          <p:cNvPr id="7" name="AutoShape 1059"/>
          <p:cNvSpPr>
            <a:spLocks noChangeArrowheads="1"/>
          </p:cNvSpPr>
          <p:nvPr/>
        </p:nvSpPr>
        <p:spPr bwMode="auto">
          <a:xfrm rot="19698380">
            <a:off x="4768850" y="4495800"/>
            <a:ext cx="990600" cy="228600"/>
          </a:xfrm>
          <a:prstGeom prst="rightArrow">
            <a:avLst>
              <a:gd name="adj1" fmla="val 50000"/>
              <a:gd name="adj2" fmla="val 108333"/>
            </a:avLst>
          </a:prstGeom>
          <a:solidFill>
            <a:srgbClr val="00B050"/>
          </a:solidFill>
          <a:ln w="9525">
            <a:solidFill>
              <a:schemeClr val="tx1"/>
            </a:solidFill>
            <a:miter lim="800000"/>
            <a:headEnd/>
            <a:tailEnd/>
          </a:ln>
          <a:effectLst/>
        </p:spPr>
        <p:txBody>
          <a:bodyPr wrap="none" anchor="ctr"/>
          <a:lstStyle/>
          <a:p>
            <a:endParaRPr lang="en-US" dirty="0">
              <a:solidFill>
                <a:srgbClr val="00B050"/>
              </a:solidFill>
            </a:endParaRPr>
          </a:p>
        </p:txBody>
      </p:sp>
      <p:sp>
        <p:nvSpPr>
          <p:cNvPr id="8" name="Text Box 1060"/>
          <p:cNvSpPr txBox="1">
            <a:spLocks noChangeArrowheads="1"/>
          </p:cNvSpPr>
          <p:nvPr/>
        </p:nvSpPr>
        <p:spPr bwMode="auto">
          <a:xfrm>
            <a:off x="2559050" y="3962400"/>
            <a:ext cx="990600" cy="396875"/>
          </a:xfrm>
          <a:prstGeom prst="rect">
            <a:avLst/>
          </a:prstGeom>
          <a:noFill/>
          <a:ln w="9525">
            <a:noFill/>
            <a:miter lim="800000"/>
            <a:headEnd/>
            <a:tailEnd/>
          </a:ln>
          <a:effectLst/>
        </p:spPr>
        <p:txBody>
          <a:bodyPr>
            <a:spAutoFit/>
          </a:bodyPr>
          <a:lstStyle/>
          <a:p>
            <a:r>
              <a:rPr lang="en-US" sz="2000" b="1">
                <a:solidFill>
                  <a:srgbClr val="FF9933"/>
                </a:solidFill>
                <a:effectLst>
                  <a:outerShdw blurRad="38100" dist="38100" dir="2700000" algn="tl">
                    <a:srgbClr val="FFFFFF"/>
                  </a:outerShdw>
                </a:effectLst>
                <a:latin typeface="Arial Black" pitchFamily="34" charset="0"/>
              </a:rPr>
              <a:t>NO</a:t>
            </a:r>
          </a:p>
        </p:txBody>
      </p:sp>
      <p:sp>
        <p:nvSpPr>
          <p:cNvPr id="9" name="Text Box 1061"/>
          <p:cNvSpPr txBox="1">
            <a:spLocks noChangeArrowheads="1"/>
          </p:cNvSpPr>
          <p:nvPr/>
        </p:nvSpPr>
        <p:spPr bwMode="auto">
          <a:xfrm>
            <a:off x="5378450" y="3838575"/>
            <a:ext cx="1087438" cy="579438"/>
          </a:xfrm>
          <a:prstGeom prst="rect">
            <a:avLst/>
          </a:prstGeom>
          <a:noFill/>
          <a:ln w="9525">
            <a:noFill/>
            <a:miter lim="800000"/>
            <a:headEnd/>
            <a:tailEnd/>
          </a:ln>
          <a:effectLst/>
        </p:spPr>
        <p:txBody>
          <a:bodyPr wrap="none">
            <a:spAutoFit/>
          </a:bodyPr>
          <a:lstStyle/>
          <a:p>
            <a:r>
              <a:rPr lang="en-US" sz="3200" b="1">
                <a:solidFill>
                  <a:srgbClr val="FF9933"/>
                </a:solidFill>
                <a:effectLst>
                  <a:outerShdw blurRad="38100" dist="38100" dir="2700000" algn="tl">
                    <a:srgbClr val="FFFFFF"/>
                  </a:outerShdw>
                </a:effectLst>
                <a:latin typeface="Arial Black" pitchFamily="34" charset="0"/>
              </a:rPr>
              <a:t>YES</a:t>
            </a:r>
          </a:p>
        </p:txBody>
      </p:sp>
      <p:sp>
        <p:nvSpPr>
          <p:cNvPr id="10" name="Rectangle 1062"/>
          <p:cNvSpPr>
            <a:spLocks noChangeArrowheads="1"/>
          </p:cNvSpPr>
          <p:nvPr/>
        </p:nvSpPr>
        <p:spPr bwMode="auto">
          <a:xfrm>
            <a:off x="5546364" y="5590647"/>
            <a:ext cx="3155950" cy="427038"/>
          </a:xfrm>
          <a:prstGeom prst="rect">
            <a:avLst/>
          </a:prstGeom>
          <a:noFill/>
          <a:ln w="9525">
            <a:noFill/>
            <a:miter lim="800000"/>
            <a:headEnd/>
            <a:tailEnd/>
          </a:ln>
          <a:effectLst/>
        </p:spPr>
        <p:txBody>
          <a:bodyPr>
            <a:spAutoFit/>
          </a:bodyPr>
          <a:lstStyle/>
          <a:p>
            <a:pPr algn="ctr">
              <a:spcBef>
                <a:spcPct val="50000"/>
              </a:spcBef>
            </a:pPr>
            <a:r>
              <a:rPr lang="en-US" sz="2200" i="1" dirty="0" err="1">
                <a:effectLst>
                  <a:outerShdw blurRad="38100" dist="38100" dir="2700000" algn="tl">
                    <a:srgbClr val="FFFFFF"/>
                  </a:outerShdw>
                </a:effectLst>
                <a:latin typeface="Arial Black" pitchFamily="34" charset="0"/>
              </a:rPr>
              <a:t>Fusobacterium</a:t>
            </a:r>
            <a:endParaRPr lang="en-US" sz="2200" i="1" dirty="0">
              <a:effectLst>
                <a:outerShdw blurRad="38100" dist="38100" dir="2700000" algn="tl">
                  <a:srgbClr val="FFFFFF"/>
                </a:outerShdw>
              </a:effectLst>
              <a:latin typeface="Arial Black" pitchFamily="34" charset="0"/>
            </a:endParaRPr>
          </a:p>
        </p:txBody>
      </p:sp>
      <p:sp>
        <p:nvSpPr>
          <p:cNvPr id="11" name="AutoShape 1063"/>
          <p:cNvSpPr>
            <a:spLocks noChangeArrowheads="1"/>
          </p:cNvSpPr>
          <p:nvPr/>
        </p:nvSpPr>
        <p:spPr bwMode="auto">
          <a:xfrm rot="15705969">
            <a:off x="7343946" y="4721970"/>
            <a:ext cx="457200" cy="9906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2" name="Rectangle 1064"/>
          <p:cNvSpPr>
            <a:spLocks noChangeArrowheads="1"/>
          </p:cNvSpPr>
          <p:nvPr/>
        </p:nvSpPr>
        <p:spPr bwMode="auto">
          <a:xfrm>
            <a:off x="730250" y="914400"/>
            <a:ext cx="7696200" cy="2286000"/>
          </a:xfrm>
          <a:prstGeom prst="rect">
            <a:avLst/>
          </a:prstGeom>
          <a:noFill/>
          <a:ln w="9525">
            <a:solidFill>
              <a:schemeClr val="tx1"/>
            </a:solidFill>
            <a:miter lim="800000"/>
            <a:headEnd/>
            <a:tailEnd/>
          </a:ln>
          <a:effectLst/>
        </p:spPr>
        <p:txBody>
          <a:bodyPr wrap="none" anchor="ctr"/>
          <a:lstStyle/>
          <a:p>
            <a:pPr algn="ctr"/>
            <a:endParaRPr lang="en-US"/>
          </a:p>
        </p:txBody>
      </p:sp>
      <p:sp>
        <p:nvSpPr>
          <p:cNvPr id="13" name="Text Box 1065"/>
          <p:cNvSpPr txBox="1">
            <a:spLocks noChangeArrowheads="1"/>
          </p:cNvSpPr>
          <p:nvPr/>
        </p:nvSpPr>
        <p:spPr bwMode="auto">
          <a:xfrm>
            <a:off x="1644650" y="1524000"/>
            <a:ext cx="1554163" cy="457200"/>
          </a:xfrm>
          <a:prstGeom prst="rect">
            <a:avLst/>
          </a:prstGeom>
          <a:solidFill>
            <a:schemeClr val="accent1"/>
          </a:solidFill>
          <a:ln w="9525">
            <a:noFill/>
            <a:miter lim="800000"/>
            <a:headEnd/>
            <a:tailEnd/>
          </a:ln>
          <a:effectLst/>
        </p:spPr>
        <p:txBody>
          <a:bodyPr wrap="none">
            <a:spAutoFit/>
          </a:bodyPr>
          <a:lstStyle/>
          <a:p>
            <a:pPr algn="ctr"/>
            <a:r>
              <a:rPr lang="en-US" i="1">
                <a:solidFill>
                  <a:srgbClr val="FFFFCC"/>
                </a:solidFill>
                <a:effectLst>
                  <a:outerShdw blurRad="38100" dist="38100" dir="2700000" algn="tl">
                    <a:srgbClr val="000000"/>
                  </a:outerShdw>
                </a:effectLst>
                <a:latin typeface="Arial Black" pitchFamily="34" charset="0"/>
              </a:rPr>
              <a:t>Aerobes</a:t>
            </a:r>
            <a:endParaRPr lang="en-US">
              <a:solidFill>
                <a:srgbClr val="FFFFCC"/>
              </a:solidFill>
              <a:effectLst>
                <a:outerShdw blurRad="38100" dist="38100" dir="2700000" algn="tl">
                  <a:srgbClr val="000000"/>
                </a:outerShdw>
              </a:effectLst>
              <a:latin typeface="Arial Black" pitchFamily="34" charset="0"/>
            </a:endParaRPr>
          </a:p>
        </p:txBody>
      </p:sp>
      <p:sp>
        <p:nvSpPr>
          <p:cNvPr id="14" name="Text Box 1066"/>
          <p:cNvSpPr txBox="1">
            <a:spLocks noChangeArrowheads="1"/>
          </p:cNvSpPr>
          <p:nvPr/>
        </p:nvSpPr>
        <p:spPr bwMode="auto">
          <a:xfrm>
            <a:off x="6288088" y="1524000"/>
            <a:ext cx="1960562" cy="457200"/>
          </a:xfrm>
          <a:prstGeom prst="rect">
            <a:avLst/>
          </a:prstGeom>
          <a:solidFill>
            <a:schemeClr val="accent1"/>
          </a:solidFill>
          <a:ln w="9525">
            <a:noFill/>
            <a:miter lim="800000"/>
            <a:headEnd/>
            <a:tailEnd/>
          </a:ln>
          <a:effectLst/>
        </p:spPr>
        <p:txBody>
          <a:bodyPr wrap="none">
            <a:spAutoFit/>
          </a:bodyPr>
          <a:lstStyle/>
          <a:p>
            <a:pPr algn="ctr"/>
            <a:r>
              <a:rPr lang="en-US" i="1">
                <a:solidFill>
                  <a:srgbClr val="FFFFCC"/>
                </a:solidFill>
                <a:effectLst>
                  <a:outerShdw blurRad="38100" dist="38100" dir="2700000" algn="tl">
                    <a:srgbClr val="000000"/>
                  </a:outerShdw>
                </a:effectLst>
                <a:latin typeface="Arial Black" pitchFamily="34" charset="0"/>
              </a:rPr>
              <a:t>Anaerobes</a:t>
            </a:r>
            <a:endParaRPr lang="en-US">
              <a:solidFill>
                <a:srgbClr val="FFFFCC"/>
              </a:solidFill>
              <a:effectLst>
                <a:outerShdw blurRad="38100" dist="38100" dir="2700000" algn="tl">
                  <a:srgbClr val="000000"/>
                </a:outerShdw>
              </a:effectLst>
              <a:latin typeface="Arial Black" pitchFamily="34" charset="0"/>
            </a:endParaRPr>
          </a:p>
        </p:txBody>
      </p:sp>
      <p:sp>
        <p:nvSpPr>
          <p:cNvPr id="15" name="Text Box 1067"/>
          <p:cNvSpPr txBox="1">
            <a:spLocks noChangeArrowheads="1"/>
          </p:cNvSpPr>
          <p:nvPr/>
        </p:nvSpPr>
        <p:spPr bwMode="auto">
          <a:xfrm>
            <a:off x="3811873" y="1424563"/>
            <a:ext cx="1810239" cy="646331"/>
          </a:xfrm>
          <a:prstGeom prst="rect">
            <a:avLst/>
          </a:prstGeom>
          <a:solidFill>
            <a:schemeClr val="accent1"/>
          </a:solidFill>
          <a:ln w="9525">
            <a:noFill/>
            <a:miter lim="800000"/>
            <a:headEnd/>
            <a:tailEnd/>
          </a:ln>
          <a:effectLst/>
        </p:spPr>
        <p:txBody>
          <a:bodyPr wrap="none">
            <a:spAutoFit/>
          </a:bodyPr>
          <a:lstStyle/>
          <a:p>
            <a:pPr algn="ctr"/>
            <a:r>
              <a:rPr lang="en-US" i="1" dirty="0">
                <a:solidFill>
                  <a:srgbClr val="FFFFCC"/>
                </a:solidFill>
                <a:effectLst>
                  <a:outerShdw blurRad="38100" dist="38100" dir="2700000" algn="tl">
                    <a:srgbClr val="000000"/>
                  </a:outerShdw>
                </a:effectLst>
                <a:latin typeface="Arial Black" pitchFamily="34" charset="0"/>
              </a:rPr>
              <a:t>Facultative / </a:t>
            </a:r>
          </a:p>
          <a:p>
            <a:pPr algn="ctr"/>
            <a:r>
              <a:rPr lang="en-US" i="1" dirty="0">
                <a:solidFill>
                  <a:srgbClr val="FFFFCC"/>
                </a:solidFill>
                <a:effectLst>
                  <a:outerShdw blurRad="38100" dist="38100" dir="2700000" algn="tl">
                    <a:srgbClr val="000000"/>
                  </a:outerShdw>
                </a:effectLst>
                <a:latin typeface="Arial Black" pitchFamily="34" charset="0"/>
              </a:rPr>
              <a:t>Aerotolerant</a:t>
            </a:r>
            <a:endParaRPr lang="en-US" dirty="0">
              <a:solidFill>
                <a:srgbClr val="FFFFCC"/>
              </a:solidFill>
              <a:effectLst>
                <a:outerShdw blurRad="38100" dist="38100" dir="2700000" algn="tl">
                  <a:srgbClr val="000000"/>
                </a:outerShdw>
              </a:effectLst>
              <a:latin typeface="Arial Black" pitchFamily="34" charset="0"/>
            </a:endParaRPr>
          </a:p>
        </p:txBody>
      </p:sp>
      <p:sp>
        <p:nvSpPr>
          <p:cNvPr id="16" name="AutoShape 1068"/>
          <p:cNvSpPr>
            <a:spLocks noChangeArrowheads="1"/>
          </p:cNvSpPr>
          <p:nvPr/>
        </p:nvSpPr>
        <p:spPr bwMode="auto">
          <a:xfrm>
            <a:off x="2025650" y="1981200"/>
            <a:ext cx="5943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chemeClr val="tx1"/>
            </a:solidFill>
            <a:miter lim="800000"/>
            <a:headEnd/>
            <a:tailEnd/>
          </a:ln>
          <a:effectLst/>
        </p:spPr>
        <p:txBody>
          <a:bodyPr wrap="none" anchor="ctr"/>
          <a:lstStyle/>
          <a:p>
            <a:pPr algn="ctr"/>
            <a:endParaRPr lang="en-US"/>
          </a:p>
        </p:txBody>
      </p:sp>
      <p:sp>
        <p:nvSpPr>
          <p:cNvPr id="17" name="Text Box 1069"/>
          <p:cNvSpPr txBox="1">
            <a:spLocks noChangeArrowheads="1"/>
          </p:cNvSpPr>
          <p:nvPr/>
        </p:nvSpPr>
        <p:spPr bwMode="auto">
          <a:xfrm>
            <a:off x="2940050" y="2178050"/>
            <a:ext cx="4243388" cy="641350"/>
          </a:xfrm>
          <a:prstGeom prst="rect">
            <a:avLst/>
          </a:prstGeom>
          <a:noFill/>
          <a:ln w="9525">
            <a:noFill/>
            <a:miter lim="800000"/>
            <a:headEnd/>
            <a:tailEnd/>
          </a:ln>
          <a:effectLst/>
        </p:spPr>
        <p:txBody>
          <a:bodyPr wrap="none">
            <a:spAutoFit/>
          </a:bodyPr>
          <a:lstStyle/>
          <a:p>
            <a:pPr algn="ctr"/>
            <a:r>
              <a:rPr lang="en-US" sz="2000" b="1" dirty="0">
                <a:solidFill>
                  <a:srgbClr val="FF9933"/>
                </a:solidFill>
                <a:effectLst>
                  <a:outerShdw blurRad="38100" dist="38100" dir="2700000" algn="tl">
                    <a:srgbClr val="FFFFFF"/>
                  </a:outerShdw>
                </a:effectLst>
                <a:latin typeface="Arial Narrow" pitchFamily="34" charset="0"/>
              </a:rPr>
              <a:t>Decreasing oxygen</a:t>
            </a:r>
          </a:p>
          <a:p>
            <a:pPr algn="ctr"/>
            <a:r>
              <a:rPr lang="en-US" sz="1600" b="1" dirty="0">
                <a:solidFill>
                  <a:srgbClr val="000099"/>
                </a:solidFill>
                <a:effectLst>
                  <a:outerShdw blurRad="38100" dist="38100" dir="2700000" algn="tl">
                    <a:srgbClr val="FFFFFF"/>
                  </a:outerShdw>
                </a:effectLst>
                <a:latin typeface="Arial Narrow" pitchFamily="34" charset="0"/>
              </a:rPr>
              <a:t>Respiration of primary colonizers &gt; CO</a:t>
            </a:r>
            <a:r>
              <a:rPr lang="en-US" sz="1600" b="1" baseline="-25000" dirty="0">
                <a:solidFill>
                  <a:srgbClr val="000099"/>
                </a:solidFill>
                <a:effectLst>
                  <a:outerShdw blurRad="38100" dist="38100" dir="2700000" algn="tl">
                    <a:srgbClr val="FFFFFF"/>
                  </a:outerShdw>
                </a:effectLst>
                <a:latin typeface="Arial Narrow" pitchFamily="34" charset="0"/>
              </a:rPr>
              <a:t>2</a:t>
            </a:r>
            <a:r>
              <a:rPr lang="en-US" sz="1600" b="1" dirty="0">
                <a:solidFill>
                  <a:srgbClr val="000099"/>
                </a:solidFill>
                <a:effectLst>
                  <a:outerShdw blurRad="38100" dist="38100" dir="2700000" algn="tl">
                    <a:srgbClr val="FFFFFF"/>
                  </a:outerShdw>
                </a:effectLst>
                <a:latin typeface="Arial Narrow" pitchFamily="34" charset="0"/>
              </a:rPr>
              <a:t> production</a:t>
            </a:r>
          </a:p>
        </p:txBody>
      </p:sp>
      <p:sp>
        <p:nvSpPr>
          <p:cNvPr id="18" name="Text Box 1070"/>
          <p:cNvSpPr txBox="1">
            <a:spLocks noChangeArrowheads="1"/>
          </p:cNvSpPr>
          <p:nvPr/>
        </p:nvSpPr>
        <p:spPr bwMode="auto">
          <a:xfrm>
            <a:off x="1171575" y="911225"/>
            <a:ext cx="4700588" cy="427038"/>
          </a:xfrm>
          <a:prstGeom prst="rect">
            <a:avLst/>
          </a:prstGeom>
          <a:noFill/>
          <a:ln w="9525">
            <a:noFill/>
            <a:miter lim="800000"/>
            <a:headEnd/>
            <a:tailEnd/>
          </a:ln>
          <a:effectLst/>
        </p:spPr>
        <p:txBody>
          <a:bodyPr wrap="none">
            <a:spAutoFit/>
          </a:bodyPr>
          <a:lstStyle/>
          <a:p>
            <a:r>
              <a:rPr lang="en-US" sz="2200" b="1" i="1">
                <a:solidFill>
                  <a:schemeClr val="tx2"/>
                </a:solidFill>
                <a:effectLst>
                  <a:outerShdw blurRad="38100" dist="38100" dir="2700000" algn="tl">
                    <a:srgbClr val="808080"/>
                  </a:outerShdw>
                </a:effectLst>
                <a:latin typeface="Arial Black" pitchFamily="34" charset="0"/>
              </a:rPr>
              <a:t>(ii) Changing oxygen tensions</a:t>
            </a:r>
          </a:p>
        </p:txBody>
      </p:sp>
      <p:sp>
        <p:nvSpPr>
          <p:cNvPr id="19" name="Text Box 1071"/>
          <p:cNvSpPr txBox="1">
            <a:spLocks noChangeArrowheads="1"/>
          </p:cNvSpPr>
          <p:nvPr/>
        </p:nvSpPr>
        <p:spPr bwMode="auto">
          <a:xfrm>
            <a:off x="1111250" y="3459163"/>
            <a:ext cx="5430838" cy="427037"/>
          </a:xfrm>
          <a:prstGeom prst="rect">
            <a:avLst/>
          </a:prstGeom>
          <a:noFill/>
          <a:ln w="9525">
            <a:noFill/>
            <a:miter lim="800000"/>
            <a:headEnd/>
            <a:tailEnd/>
          </a:ln>
          <a:effectLst/>
        </p:spPr>
        <p:txBody>
          <a:bodyPr wrap="none">
            <a:spAutoFit/>
          </a:bodyPr>
          <a:lstStyle/>
          <a:p>
            <a:r>
              <a:rPr lang="en-US" sz="2200" b="1" i="1">
                <a:solidFill>
                  <a:schemeClr val="tx2"/>
                </a:solidFill>
                <a:effectLst>
                  <a:outerShdw blurRad="38100" dist="38100" dir="2700000" algn="tl">
                    <a:srgbClr val="808080"/>
                  </a:outerShdw>
                </a:effectLst>
                <a:latin typeface="Arial Black" pitchFamily="34" charset="0"/>
              </a:rPr>
              <a:t>(iii) Changing local nutrient supply</a:t>
            </a:r>
          </a:p>
        </p:txBody>
      </p:sp>
      <p:sp>
        <p:nvSpPr>
          <p:cNvPr id="20" name="AutoShape 6"/>
          <p:cNvSpPr>
            <a:spLocks noChangeArrowheads="1"/>
          </p:cNvSpPr>
          <p:nvPr/>
        </p:nvSpPr>
        <p:spPr bwMode="auto">
          <a:xfrm rot="12919573">
            <a:off x="3105222" y="4495791"/>
            <a:ext cx="856613" cy="207132"/>
          </a:xfrm>
          <a:prstGeom prst="rightArrow">
            <a:avLst>
              <a:gd name="adj1" fmla="val 50000"/>
              <a:gd name="adj2" fmla="val 85000"/>
            </a:avLst>
          </a:prstGeom>
          <a:solidFill>
            <a:srgbClr val="FF0000"/>
          </a:solidFill>
          <a:ln w="9525">
            <a:solidFill>
              <a:schemeClr val="tx1"/>
            </a:solidFill>
            <a:miter lim="800000"/>
            <a:headEnd/>
            <a:tailEnd/>
          </a:ln>
          <a:effectLst/>
        </p:spPr>
        <p:txBody>
          <a:bodyPr wrap="none" anchor="ctr"/>
          <a:lstStyle/>
          <a:p>
            <a:endParaRPr lang="en-US"/>
          </a:p>
        </p:txBody>
      </p:sp>
      <p:sp>
        <p:nvSpPr>
          <p:cNvPr id="21" name="Rectangle 20">
            <a:extLst>
              <a:ext uri="{FF2B5EF4-FFF2-40B4-BE49-F238E27FC236}">
                <a16:creationId xmlns:a16="http://schemas.microsoft.com/office/drawing/2014/main" id="{4422B66A-3493-490B-8AEE-7C247A7443C3}"/>
              </a:ext>
            </a:extLst>
          </p:cNvPr>
          <p:cNvSpPr/>
          <p:nvPr/>
        </p:nvSpPr>
        <p:spPr>
          <a:xfrm>
            <a:off x="717550" y="2909500"/>
            <a:ext cx="3318138" cy="276999"/>
          </a:xfrm>
          <a:prstGeom prst="rect">
            <a:avLst/>
          </a:prstGeom>
        </p:spPr>
        <p:txBody>
          <a:bodyPr wrap="square">
            <a:spAutoFit/>
          </a:bodyPr>
          <a:lstStyle/>
          <a:p>
            <a:r>
              <a:rPr lang="en-US" sz="1200" b="1" dirty="0">
                <a:latin typeface="Arial Narrow" pitchFamily="34" charset="0"/>
              </a:rPr>
              <a:t>E.g., Diaz &amp; </a:t>
            </a:r>
            <a:r>
              <a:rPr lang="en-US" sz="1200" b="1" dirty="0" err="1">
                <a:latin typeface="Arial Narrow" pitchFamily="34" charset="0"/>
              </a:rPr>
              <a:t>Vam</a:t>
            </a:r>
            <a:r>
              <a:rPr lang="en-US" sz="1200" b="1" dirty="0">
                <a:latin typeface="Arial Narrow" pitchFamily="34" charset="0"/>
              </a:rPr>
              <a:t>, </a:t>
            </a:r>
            <a:r>
              <a:rPr lang="en-US" sz="1200" b="1" i="1" dirty="0">
                <a:latin typeface="Arial Narrow" pitchFamily="34" charset="0"/>
              </a:rPr>
              <a:t>J Dent Res</a:t>
            </a:r>
            <a:r>
              <a:rPr lang="en-US" sz="1200" b="1" dirty="0">
                <a:latin typeface="Arial Narrow" pitchFamily="34" charset="0"/>
              </a:rPr>
              <a:t>, 2019</a:t>
            </a:r>
            <a:endParaRPr lang="en-US" sz="1000" b="1" dirty="0">
              <a:latin typeface="Arial Narrow" pitchFamily="34" charset="0"/>
            </a:endParaRPr>
          </a:p>
        </p:txBody>
      </p:sp>
      <p:sp>
        <p:nvSpPr>
          <p:cNvPr id="22" name="Rectangle 21">
            <a:extLst>
              <a:ext uri="{FF2B5EF4-FFF2-40B4-BE49-F238E27FC236}">
                <a16:creationId xmlns:a16="http://schemas.microsoft.com/office/drawing/2014/main" id="{96F9AF5B-D8CD-4D86-A930-138FE71EE69D}"/>
              </a:ext>
            </a:extLst>
          </p:cNvPr>
          <p:cNvSpPr/>
          <p:nvPr/>
        </p:nvSpPr>
        <p:spPr>
          <a:xfrm>
            <a:off x="655361" y="6003784"/>
            <a:ext cx="6475382" cy="276999"/>
          </a:xfrm>
          <a:prstGeom prst="rect">
            <a:avLst/>
          </a:prstGeom>
        </p:spPr>
        <p:txBody>
          <a:bodyPr wrap="square">
            <a:spAutoFit/>
          </a:bodyPr>
          <a:lstStyle/>
          <a:p>
            <a:r>
              <a:rPr lang="en-US" sz="1200" b="1" dirty="0">
                <a:latin typeface="Arial Narrow" pitchFamily="34" charset="0"/>
              </a:rPr>
              <a:t>E.g., </a:t>
            </a:r>
            <a:r>
              <a:rPr lang="en-US" sz="1200" b="1" dirty="0" err="1">
                <a:latin typeface="Arial Narrow" pitchFamily="34" charset="0"/>
              </a:rPr>
              <a:t>Bian</a:t>
            </a:r>
            <a:r>
              <a:rPr lang="en-US" sz="1200" b="1" dirty="0">
                <a:latin typeface="Arial Narrow" pitchFamily="34" charset="0"/>
              </a:rPr>
              <a:t> et al, </a:t>
            </a:r>
            <a:r>
              <a:rPr lang="en-US" sz="1200" b="1" i="1" dirty="0">
                <a:latin typeface="Arial Narrow" pitchFamily="34" charset="0"/>
              </a:rPr>
              <a:t>J </a:t>
            </a:r>
            <a:r>
              <a:rPr lang="en-US" sz="1200" b="1" i="1" dirty="0" err="1">
                <a:latin typeface="Arial Narrow" pitchFamily="34" charset="0"/>
              </a:rPr>
              <a:t>Bacteriol</a:t>
            </a:r>
            <a:r>
              <a:rPr lang="en-US" sz="1200" b="1" dirty="0">
                <a:latin typeface="Arial Narrow" pitchFamily="34" charset="0"/>
              </a:rPr>
              <a:t>, 2011; </a:t>
            </a:r>
            <a:r>
              <a:rPr lang="en-US" sz="1200" b="1" dirty="0" err="1">
                <a:latin typeface="Arial Narrow" pitchFamily="34" charset="0"/>
              </a:rPr>
              <a:t>ter</a:t>
            </a:r>
            <a:r>
              <a:rPr lang="en-US" sz="1200" b="1" dirty="0">
                <a:latin typeface="Arial Narrow" pitchFamily="34" charset="0"/>
              </a:rPr>
              <a:t> </a:t>
            </a:r>
            <a:r>
              <a:rPr lang="en-US" sz="1200" b="1" dirty="0" err="1">
                <a:latin typeface="Arial Narrow" pitchFamily="34" charset="0"/>
              </a:rPr>
              <a:t>Steeg</a:t>
            </a:r>
            <a:r>
              <a:rPr lang="en-US" sz="1200" b="1" dirty="0">
                <a:latin typeface="Arial Narrow" pitchFamily="34" charset="0"/>
              </a:rPr>
              <a:t> &amp; der </a:t>
            </a:r>
            <a:r>
              <a:rPr lang="en-US" sz="1200" b="1" dirty="0" err="1">
                <a:latin typeface="Arial Narrow" pitchFamily="34" charset="0"/>
              </a:rPr>
              <a:t>Hoeven</a:t>
            </a:r>
            <a:r>
              <a:rPr lang="en-US" sz="1200" b="1" dirty="0">
                <a:latin typeface="Arial Narrow" pitchFamily="34" charset="0"/>
              </a:rPr>
              <a:t>, </a:t>
            </a:r>
            <a:r>
              <a:rPr lang="en-US" sz="1200" b="1" i="1" dirty="0" err="1">
                <a:effectLst/>
                <a:latin typeface="-apple-system"/>
              </a:rPr>
              <a:t>Antonie</a:t>
            </a:r>
            <a:r>
              <a:rPr lang="en-US" sz="1200" b="1" i="1" dirty="0">
                <a:effectLst/>
                <a:latin typeface="-apple-system"/>
              </a:rPr>
              <a:t> van Leeuwenhoek</a:t>
            </a:r>
            <a:r>
              <a:rPr lang="en-US" sz="1200" b="1" dirty="0">
                <a:effectLst/>
                <a:latin typeface="-apple-system"/>
              </a:rPr>
              <a:t>,</a:t>
            </a:r>
            <a:r>
              <a:rPr lang="en-US" sz="1200" b="1" dirty="0">
                <a:latin typeface="Arial Narrow" pitchFamily="34" charset="0"/>
              </a:rPr>
              <a:t> 1990</a:t>
            </a:r>
            <a:endParaRPr lang="en-US" sz="1000" b="1" dirty="0">
              <a:latin typeface="Arial Narrow"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2"/>
          <p:cNvSpPr>
            <a:spLocks noChangeArrowheads="1"/>
          </p:cNvSpPr>
          <p:nvPr/>
        </p:nvSpPr>
        <p:spPr bwMode="auto">
          <a:xfrm>
            <a:off x="838200" y="3276600"/>
            <a:ext cx="7696200" cy="2743200"/>
          </a:xfrm>
          <a:prstGeom prst="rect">
            <a:avLst/>
          </a:prstGeom>
          <a:noFill/>
          <a:ln w="9525">
            <a:solidFill>
              <a:schemeClr val="tx1"/>
            </a:solidFill>
            <a:miter lim="800000"/>
            <a:headEnd/>
            <a:tailEnd/>
          </a:ln>
          <a:effectLst/>
        </p:spPr>
        <p:txBody>
          <a:bodyPr wrap="none" anchor="ctr"/>
          <a:lstStyle/>
          <a:p>
            <a:pPr algn="ctr"/>
            <a:endParaRPr lang="en-US"/>
          </a:p>
        </p:txBody>
      </p:sp>
      <p:sp>
        <p:nvSpPr>
          <p:cNvPr id="3" name="Rectangle 33"/>
          <p:cNvSpPr>
            <a:spLocks noChangeArrowheads="1"/>
          </p:cNvSpPr>
          <p:nvPr/>
        </p:nvSpPr>
        <p:spPr bwMode="auto">
          <a:xfrm>
            <a:off x="838200" y="762000"/>
            <a:ext cx="7696200" cy="2362200"/>
          </a:xfrm>
          <a:prstGeom prst="rect">
            <a:avLst/>
          </a:prstGeom>
          <a:noFill/>
          <a:ln w="9525">
            <a:solidFill>
              <a:schemeClr val="tx1"/>
            </a:solidFill>
            <a:miter lim="800000"/>
            <a:headEnd/>
            <a:tailEnd/>
          </a:ln>
          <a:effectLst/>
        </p:spPr>
        <p:txBody>
          <a:bodyPr wrap="none" anchor="ctr"/>
          <a:lstStyle/>
          <a:p>
            <a:endParaRPr lang="en-US"/>
          </a:p>
        </p:txBody>
      </p:sp>
      <p:sp>
        <p:nvSpPr>
          <p:cNvPr id="4" name="Text Box 34"/>
          <p:cNvSpPr txBox="1">
            <a:spLocks noChangeArrowheads="1"/>
          </p:cNvSpPr>
          <p:nvPr/>
        </p:nvSpPr>
        <p:spPr bwMode="auto">
          <a:xfrm>
            <a:off x="3429000" y="4648200"/>
            <a:ext cx="2300288" cy="822325"/>
          </a:xfrm>
          <a:prstGeom prst="rect">
            <a:avLst/>
          </a:prstGeom>
          <a:solidFill>
            <a:schemeClr val="accent1"/>
          </a:solidFill>
          <a:ln w="9525">
            <a:noFill/>
            <a:miter lim="800000"/>
            <a:headEnd/>
            <a:tailEnd/>
          </a:ln>
          <a:effectLst/>
        </p:spPr>
        <p:txBody>
          <a:bodyPr wrap="none">
            <a:spAutoFit/>
          </a:bodyPr>
          <a:lstStyle/>
          <a:p>
            <a:pPr algn="ctr"/>
            <a:r>
              <a:rPr lang="en-US" i="1">
                <a:solidFill>
                  <a:srgbClr val="FFFFCC"/>
                </a:solidFill>
                <a:effectLst>
                  <a:outerShdw blurRad="38100" dist="38100" dir="2700000" algn="tl">
                    <a:srgbClr val="000000"/>
                  </a:outerShdw>
                </a:effectLst>
                <a:latin typeface="Arial Black" pitchFamily="34" charset="0"/>
              </a:rPr>
              <a:t>P. gingivalis</a:t>
            </a:r>
            <a:r>
              <a:rPr lang="en-US">
                <a:solidFill>
                  <a:srgbClr val="FFFFCC"/>
                </a:solidFill>
                <a:effectLst>
                  <a:outerShdw blurRad="38100" dist="38100" dir="2700000" algn="tl">
                    <a:srgbClr val="000000"/>
                  </a:outerShdw>
                </a:effectLst>
                <a:latin typeface="Arial Black" pitchFamily="34" charset="0"/>
              </a:rPr>
              <a:t> </a:t>
            </a:r>
          </a:p>
          <a:p>
            <a:pPr algn="ctr"/>
            <a:r>
              <a:rPr lang="en-US">
                <a:solidFill>
                  <a:srgbClr val="FFFFCC"/>
                </a:solidFill>
                <a:effectLst>
                  <a:outerShdw blurRad="38100" dist="38100" dir="2700000" algn="tl">
                    <a:srgbClr val="000000"/>
                  </a:outerShdw>
                </a:effectLst>
                <a:latin typeface="Arial Black" pitchFamily="34" charset="0"/>
              </a:rPr>
              <a:t>growth</a:t>
            </a:r>
          </a:p>
        </p:txBody>
      </p:sp>
      <p:sp>
        <p:nvSpPr>
          <p:cNvPr id="5" name="Text Box 35"/>
          <p:cNvSpPr txBox="1">
            <a:spLocks noChangeArrowheads="1"/>
          </p:cNvSpPr>
          <p:nvPr/>
        </p:nvSpPr>
        <p:spPr bwMode="auto">
          <a:xfrm>
            <a:off x="1143000" y="4191000"/>
            <a:ext cx="2063578" cy="707886"/>
          </a:xfrm>
          <a:prstGeom prst="rect">
            <a:avLst/>
          </a:prstGeom>
          <a:noFill/>
          <a:ln w="9525">
            <a:noFill/>
            <a:miter lim="800000"/>
            <a:headEnd/>
            <a:tailEnd/>
          </a:ln>
          <a:effectLst/>
        </p:spPr>
        <p:txBody>
          <a:bodyPr wrap="none">
            <a:spAutoFit/>
          </a:bodyPr>
          <a:lstStyle/>
          <a:p>
            <a:pPr>
              <a:buFontTx/>
              <a:buChar char="-"/>
            </a:pPr>
            <a:r>
              <a:rPr lang="en-US" sz="2000" dirty="0">
                <a:effectLst>
                  <a:outerShdw blurRad="38100" dist="38100" dir="2700000" algn="tl">
                    <a:srgbClr val="FFFFFF"/>
                  </a:outerShdw>
                </a:effectLst>
                <a:latin typeface="Arial Black" pitchFamily="34" charset="0"/>
              </a:rPr>
              <a:t> </a:t>
            </a:r>
            <a:r>
              <a:rPr lang="en-US" sz="2000" dirty="0" err="1">
                <a:effectLst>
                  <a:outerShdw blurRad="38100" dist="38100" dir="2700000" algn="tl">
                    <a:srgbClr val="FFFFFF"/>
                  </a:outerShdw>
                </a:effectLst>
                <a:latin typeface="Arial Black" pitchFamily="34" charset="0"/>
              </a:rPr>
              <a:t>estradiol</a:t>
            </a:r>
            <a:r>
              <a:rPr lang="en-US" sz="2000" dirty="0">
                <a:effectLst>
                  <a:outerShdw blurRad="38100" dist="38100" dir="2700000" algn="tl">
                    <a:srgbClr val="FFFFFF"/>
                  </a:outerShdw>
                </a:effectLst>
                <a:latin typeface="Arial Black" pitchFamily="34" charset="0"/>
              </a:rPr>
              <a:t> &amp; </a:t>
            </a:r>
          </a:p>
          <a:p>
            <a:r>
              <a:rPr lang="en-US" sz="2000" dirty="0">
                <a:effectLst>
                  <a:outerShdw blurRad="38100" dist="38100" dir="2700000" algn="tl">
                    <a:srgbClr val="FFFFFF"/>
                  </a:outerShdw>
                </a:effectLst>
                <a:latin typeface="Arial Black" pitchFamily="34" charset="0"/>
              </a:rPr>
              <a:t>progesterone</a:t>
            </a:r>
            <a:endParaRPr lang="en-US" sz="2000" baseline="-25000" dirty="0">
              <a:effectLst>
                <a:outerShdw blurRad="38100" dist="38100" dir="2700000" algn="tl">
                  <a:srgbClr val="FFFFFF"/>
                </a:outerShdw>
              </a:effectLst>
              <a:latin typeface="Arial Black" pitchFamily="34" charset="0"/>
            </a:endParaRPr>
          </a:p>
        </p:txBody>
      </p:sp>
      <p:sp>
        <p:nvSpPr>
          <p:cNvPr id="6" name="Text Box 36"/>
          <p:cNvSpPr txBox="1">
            <a:spLocks noChangeArrowheads="1"/>
          </p:cNvSpPr>
          <p:nvPr/>
        </p:nvSpPr>
        <p:spPr bwMode="auto">
          <a:xfrm>
            <a:off x="5943600" y="3886200"/>
            <a:ext cx="2120900" cy="707886"/>
          </a:xfrm>
          <a:prstGeom prst="rect">
            <a:avLst/>
          </a:prstGeom>
          <a:noFill/>
          <a:ln w="9525">
            <a:noFill/>
            <a:miter lim="800000"/>
            <a:headEnd/>
            <a:tailEnd/>
          </a:ln>
          <a:effectLst/>
        </p:spPr>
        <p:txBody>
          <a:bodyPr>
            <a:spAutoFit/>
          </a:bodyPr>
          <a:lstStyle/>
          <a:p>
            <a:r>
              <a:rPr lang="en-US">
                <a:effectLst>
                  <a:outerShdw blurRad="38100" dist="38100" dir="2700000" algn="tl">
                    <a:srgbClr val="FFFFFF"/>
                  </a:outerShdw>
                </a:effectLst>
                <a:latin typeface="Arial Black" pitchFamily="34" charset="0"/>
              </a:rPr>
              <a:t>+ </a:t>
            </a:r>
            <a:r>
              <a:rPr lang="en-US" sz="2000">
                <a:effectLst>
                  <a:outerShdw blurRad="38100" dist="38100" dir="2700000" algn="tl">
                    <a:srgbClr val="FFFFFF"/>
                  </a:outerShdw>
                </a:effectLst>
                <a:latin typeface="Arial Black" pitchFamily="34" charset="0"/>
              </a:rPr>
              <a:t>estradiol &amp; </a:t>
            </a:r>
          </a:p>
          <a:p>
            <a:r>
              <a:rPr lang="en-US" sz="2000">
                <a:effectLst>
                  <a:outerShdw blurRad="38100" dist="38100" dir="2700000" algn="tl">
                    <a:srgbClr val="FFFFFF"/>
                  </a:outerShdw>
                </a:effectLst>
                <a:latin typeface="Arial Black" pitchFamily="34" charset="0"/>
              </a:rPr>
              <a:t>progesterone</a:t>
            </a:r>
            <a:endParaRPr lang="en-US" baseline="-25000">
              <a:effectLst>
                <a:outerShdw blurRad="38100" dist="38100" dir="2700000" algn="tl">
                  <a:srgbClr val="FFFFFF"/>
                </a:outerShdw>
              </a:effectLst>
              <a:latin typeface="Arial Black" pitchFamily="34" charset="0"/>
            </a:endParaRPr>
          </a:p>
        </p:txBody>
      </p:sp>
      <p:sp>
        <p:nvSpPr>
          <p:cNvPr id="8" name="AutoShape 38"/>
          <p:cNvSpPr>
            <a:spLocks noChangeArrowheads="1"/>
          </p:cNvSpPr>
          <p:nvPr/>
        </p:nvSpPr>
        <p:spPr bwMode="auto">
          <a:xfrm rot="19698380">
            <a:off x="4876800" y="4191000"/>
            <a:ext cx="990600" cy="228600"/>
          </a:xfrm>
          <a:prstGeom prst="rightArrow">
            <a:avLst>
              <a:gd name="adj1" fmla="val 50000"/>
              <a:gd name="adj2" fmla="val 108333"/>
            </a:avLst>
          </a:prstGeom>
          <a:solidFill>
            <a:srgbClr val="00B050"/>
          </a:solidFill>
          <a:ln w="9525">
            <a:solidFill>
              <a:schemeClr val="tx1"/>
            </a:solidFill>
            <a:miter lim="800000"/>
            <a:headEnd/>
            <a:tailEnd/>
          </a:ln>
          <a:effectLst/>
        </p:spPr>
        <p:txBody>
          <a:bodyPr wrap="none" anchor="ctr"/>
          <a:lstStyle/>
          <a:p>
            <a:endParaRPr lang="en-US"/>
          </a:p>
        </p:txBody>
      </p:sp>
      <p:sp>
        <p:nvSpPr>
          <p:cNvPr id="9" name="Text Box 39"/>
          <p:cNvSpPr txBox="1">
            <a:spLocks noChangeArrowheads="1"/>
          </p:cNvSpPr>
          <p:nvPr/>
        </p:nvSpPr>
        <p:spPr bwMode="auto">
          <a:xfrm>
            <a:off x="3124200" y="3657600"/>
            <a:ext cx="990600" cy="366713"/>
          </a:xfrm>
          <a:prstGeom prst="rect">
            <a:avLst/>
          </a:prstGeom>
          <a:noFill/>
          <a:ln w="9525">
            <a:noFill/>
            <a:miter lim="800000"/>
            <a:headEnd/>
            <a:tailEnd/>
          </a:ln>
          <a:effectLst/>
        </p:spPr>
        <p:txBody>
          <a:bodyPr>
            <a:spAutoFit/>
          </a:bodyPr>
          <a:lstStyle/>
          <a:p>
            <a:r>
              <a:rPr lang="en-US" sz="1800" b="1">
                <a:solidFill>
                  <a:srgbClr val="FF9933"/>
                </a:solidFill>
                <a:effectLst>
                  <a:outerShdw blurRad="38100" dist="38100" dir="2700000" algn="tl">
                    <a:srgbClr val="FFFFFF"/>
                  </a:outerShdw>
                </a:effectLst>
                <a:latin typeface="Arial Black" pitchFamily="34" charset="0"/>
              </a:rPr>
              <a:t>YES</a:t>
            </a:r>
          </a:p>
        </p:txBody>
      </p:sp>
      <p:sp>
        <p:nvSpPr>
          <p:cNvPr id="10" name="Text Box 40"/>
          <p:cNvSpPr txBox="1">
            <a:spLocks noChangeArrowheads="1"/>
          </p:cNvSpPr>
          <p:nvPr/>
        </p:nvSpPr>
        <p:spPr bwMode="auto">
          <a:xfrm>
            <a:off x="5257800" y="3533775"/>
            <a:ext cx="1087438" cy="579438"/>
          </a:xfrm>
          <a:prstGeom prst="rect">
            <a:avLst/>
          </a:prstGeom>
          <a:noFill/>
          <a:ln w="9525">
            <a:noFill/>
            <a:miter lim="800000"/>
            <a:headEnd/>
            <a:tailEnd/>
          </a:ln>
          <a:effectLst/>
        </p:spPr>
        <p:txBody>
          <a:bodyPr wrap="none">
            <a:spAutoFit/>
          </a:bodyPr>
          <a:lstStyle/>
          <a:p>
            <a:r>
              <a:rPr lang="en-US" sz="3200" b="1">
                <a:solidFill>
                  <a:srgbClr val="FF9933"/>
                </a:solidFill>
                <a:effectLst>
                  <a:outerShdw blurRad="38100" dist="38100" dir="2700000" algn="tl">
                    <a:srgbClr val="FFFFFF"/>
                  </a:outerShdw>
                </a:effectLst>
                <a:latin typeface="Arial Black" pitchFamily="34" charset="0"/>
              </a:rPr>
              <a:t>YES</a:t>
            </a:r>
          </a:p>
        </p:txBody>
      </p:sp>
      <p:sp>
        <p:nvSpPr>
          <p:cNvPr id="11" name="Rectangle 41"/>
          <p:cNvSpPr>
            <a:spLocks noChangeArrowheads="1"/>
          </p:cNvSpPr>
          <p:nvPr/>
        </p:nvSpPr>
        <p:spPr bwMode="auto">
          <a:xfrm>
            <a:off x="6526272" y="5334000"/>
            <a:ext cx="1523880" cy="369332"/>
          </a:xfrm>
          <a:prstGeom prst="rect">
            <a:avLst/>
          </a:prstGeom>
          <a:noFill/>
          <a:ln w="9525">
            <a:noFill/>
            <a:miter lim="800000"/>
            <a:headEnd/>
            <a:tailEnd/>
          </a:ln>
          <a:effectLst/>
        </p:spPr>
        <p:txBody>
          <a:bodyPr wrap="none">
            <a:spAutoFit/>
          </a:bodyPr>
          <a:lstStyle/>
          <a:p>
            <a:pPr algn="ctr">
              <a:spcBef>
                <a:spcPct val="50000"/>
              </a:spcBef>
            </a:pPr>
            <a:r>
              <a:rPr lang="en-US" i="1" dirty="0">
                <a:effectLst>
                  <a:outerShdw blurRad="38100" dist="38100" dir="2700000" algn="tl">
                    <a:srgbClr val="FFFFFF"/>
                  </a:outerShdw>
                </a:effectLst>
                <a:latin typeface="Arial Black" pitchFamily="34" charset="0"/>
              </a:rPr>
              <a:t>Pregnancy</a:t>
            </a:r>
          </a:p>
        </p:txBody>
      </p:sp>
      <p:sp>
        <p:nvSpPr>
          <p:cNvPr id="12" name="AutoShape 42"/>
          <p:cNvSpPr>
            <a:spLocks noChangeArrowheads="1"/>
          </p:cNvSpPr>
          <p:nvPr/>
        </p:nvSpPr>
        <p:spPr bwMode="auto">
          <a:xfrm rot="15705969">
            <a:off x="6781800" y="4419600"/>
            <a:ext cx="685800" cy="990600"/>
          </a:xfrm>
          <a:prstGeom prst="rightArrow">
            <a:avLst>
              <a:gd name="adj1" fmla="val 50000"/>
              <a:gd name="adj2" fmla="val 25000"/>
            </a:avLst>
          </a:prstGeom>
          <a:solidFill>
            <a:srgbClr val="00B050"/>
          </a:solidFill>
          <a:ln w="9525">
            <a:solidFill>
              <a:schemeClr val="tx1"/>
            </a:solidFill>
            <a:miter lim="800000"/>
            <a:headEnd/>
            <a:tailEnd/>
          </a:ln>
          <a:effectLst/>
        </p:spPr>
        <p:txBody>
          <a:bodyPr wrap="none" anchor="ctr"/>
          <a:lstStyle/>
          <a:p>
            <a:endParaRPr lang="en-US"/>
          </a:p>
        </p:txBody>
      </p:sp>
      <p:sp>
        <p:nvSpPr>
          <p:cNvPr id="13" name="Text Box 43"/>
          <p:cNvSpPr txBox="1">
            <a:spLocks noChangeArrowheads="1"/>
          </p:cNvSpPr>
          <p:nvPr/>
        </p:nvSpPr>
        <p:spPr bwMode="auto">
          <a:xfrm>
            <a:off x="3429000" y="2133600"/>
            <a:ext cx="2300288" cy="822325"/>
          </a:xfrm>
          <a:prstGeom prst="rect">
            <a:avLst/>
          </a:prstGeom>
          <a:solidFill>
            <a:schemeClr val="accent1"/>
          </a:solidFill>
          <a:ln w="9525">
            <a:noFill/>
            <a:miter lim="800000"/>
            <a:headEnd/>
            <a:tailEnd/>
          </a:ln>
          <a:effectLst/>
        </p:spPr>
        <p:txBody>
          <a:bodyPr wrap="none">
            <a:spAutoFit/>
          </a:bodyPr>
          <a:lstStyle/>
          <a:p>
            <a:pPr algn="ctr"/>
            <a:r>
              <a:rPr lang="en-US" i="1">
                <a:solidFill>
                  <a:srgbClr val="FFFFCC"/>
                </a:solidFill>
                <a:effectLst>
                  <a:outerShdw blurRad="38100" dist="38100" dir="2700000" algn="tl">
                    <a:srgbClr val="000000"/>
                  </a:outerShdw>
                </a:effectLst>
                <a:latin typeface="Arial Black" pitchFamily="34" charset="0"/>
              </a:rPr>
              <a:t>P. gingivalis</a:t>
            </a:r>
            <a:r>
              <a:rPr lang="en-US">
                <a:solidFill>
                  <a:srgbClr val="FFFFCC"/>
                </a:solidFill>
                <a:effectLst>
                  <a:outerShdw blurRad="38100" dist="38100" dir="2700000" algn="tl">
                    <a:srgbClr val="000000"/>
                  </a:outerShdw>
                </a:effectLst>
                <a:latin typeface="Arial Black" pitchFamily="34" charset="0"/>
              </a:rPr>
              <a:t> </a:t>
            </a:r>
          </a:p>
          <a:p>
            <a:pPr algn="ctr"/>
            <a:r>
              <a:rPr lang="en-US">
                <a:solidFill>
                  <a:srgbClr val="FFFFCC"/>
                </a:solidFill>
                <a:effectLst>
                  <a:outerShdw blurRad="38100" dist="38100" dir="2700000" algn="tl">
                    <a:srgbClr val="000000"/>
                  </a:outerShdw>
                </a:effectLst>
                <a:latin typeface="Arial Black" pitchFamily="34" charset="0"/>
              </a:rPr>
              <a:t>growth</a:t>
            </a:r>
          </a:p>
        </p:txBody>
      </p:sp>
      <p:sp>
        <p:nvSpPr>
          <p:cNvPr id="14" name="Text Box 44"/>
          <p:cNvSpPr txBox="1">
            <a:spLocks noChangeArrowheads="1"/>
          </p:cNvSpPr>
          <p:nvPr/>
        </p:nvSpPr>
        <p:spPr bwMode="auto">
          <a:xfrm>
            <a:off x="1600200" y="1752600"/>
            <a:ext cx="1724025" cy="396875"/>
          </a:xfrm>
          <a:prstGeom prst="rect">
            <a:avLst/>
          </a:prstGeom>
          <a:noFill/>
          <a:ln w="9525">
            <a:noFill/>
            <a:miter lim="800000"/>
            <a:headEnd/>
            <a:tailEnd/>
          </a:ln>
          <a:effectLst/>
        </p:spPr>
        <p:txBody>
          <a:bodyPr wrap="none">
            <a:spAutoFit/>
          </a:bodyPr>
          <a:lstStyle/>
          <a:p>
            <a:pPr>
              <a:buFontTx/>
              <a:buChar char="-"/>
            </a:pPr>
            <a:r>
              <a:rPr lang="en-US" sz="2000" dirty="0">
                <a:effectLst>
                  <a:outerShdw blurRad="38100" dist="38100" dir="2700000" algn="tl">
                    <a:srgbClr val="FFFFFF"/>
                  </a:outerShdw>
                </a:effectLst>
                <a:latin typeface="Arial Black" pitchFamily="34" charset="0"/>
              </a:rPr>
              <a:t> succinate</a:t>
            </a:r>
            <a:endParaRPr lang="en-US" sz="2000" baseline="-25000" dirty="0">
              <a:effectLst>
                <a:outerShdw blurRad="38100" dist="38100" dir="2700000" algn="tl">
                  <a:srgbClr val="FFFFFF"/>
                </a:outerShdw>
              </a:effectLst>
              <a:latin typeface="Arial Black" pitchFamily="34" charset="0"/>
            </a:endParaRPr>
          </a:p>
        </p:txBody>
      </p:sp>
      <p:sp>
        <p:nvSpPr>
          <p:cNvPr id="15" name="Text Box 45"/>
          <p:cNvSpPr txBox="1">
            <a:spLocks noChangeArrowheads="1"/>
          </p:cNvSpPr>
          <p:nvPr/>
        </p:nvSpPr>
        <p:spPr bwMode="auto">
          <a:xfrm>
            <a:off x="5943600" y="1447800"/>
            <a:ext cx="2120900" cy="400110"/>
          </a:xfrm>
          <a:prstGeom prst="rect">
            <a:avLst/>
          </a:prstGeom>
          <a:noFill/>
          <a:ln w="9525">
            <a:noFill/>
            <a:miter lim="800000"/>
            <a:headEnd/>
            <a:tailEnd/>
          </a:ln>
          <a:effectLst/>
        </p:spPr>
        <p:txBody>
          <a:bodyPr>
            <a:spAutoFit/>
          </a:bodyPr>
          <a:lstStyle/>
          <a:p>
            <a:r>
              <a:rPr lang="en-US" dirty="0">
                <a:effectLst>
                  <a:outerShdw blurRad="38100" dist="38100" dir="2700000" algn="tl">
                    <a:srgbClr val="FFFFFF"/>
                  </a:outerShdw>
                </a:effectLst>
                <a:latin typeface="Arial Black" pitchFamily="34" charset="0"/>
              </a:rPr>
              <a:t>+ </a:t>
            </a:r>
            <a:r>
              <a:rPr lang="en-US" sz="2000" dirty="0">
                <a:effectLst>
                  <a:outerShdw blurRad="38100" dist="38100" dir="2700000" algn="tl">
                    <a:srgbClr val="FFFFFF"/>
                  </a:outerShdw>
                </a:effectLst>
                <a:latin typeface="Arial Black" pitchFamily="34" charset="0"/>
              </a:rPr>
              <a:t>succinate</a:t>
            </a:r>
            <a:endParaRPr lang="en-US" baseline="-25000" dirty="0">
              <a:effectLst>
                <a:outerShdw blurRad="38100" dist="38100" dir="2700000" algn="tl">
                  <a:srgbClr val="FFFFFF"/>
                </a:outerShdw>
              </a:effectLst>
              <a:latin typeface="Arial Black" pitchFamily="34" charset="0"/>
            </a:endParaRPr>
          </a:p>
        </p:txBody>
      </p:sp>
      <p:sp>
        <p:nvSpPr>
          <p:cNvPr id="17" name="AutoShape 47"/>
          <p:cNvSpPr>
            <a:spLocks noChangeArrowheads="1"/>
          </p:cNvSpPr>
          <p:nvPr/>
        </p:nvSpPr>
        <p:spPr bwMode="auto">
          <a:xfrm rot="18873794">
            <a:off x="5119068" y="1647261"/>
            <a:ext cx="698403" cy="330781"/>
          </a:xfrm>
          <a:prstGeom prst="rightArrow">
            <a:avLst>
              <a:gd name="adj1" fmla="val 50000"/>
              <a:gd name="adj2" fmla="val 108333"/>
            </a:avLst>
          </a:prstGeom>
          <a:solidFill>
            <a:srgbClr val="00B050"/>
          </a:solidFill>
          <a:ln w="9525">
            <a:solidFill>
              <a:schemeClr val="tx1"/>
            </a:solidFill>
            <a:miter lim="800000"/>
            <a:headEnd/>
            <a:tailEnd/>
          </a:ln>
          <a:effectLst/>
        </p:spPr>
        <p:txBody>
          <a:bodyPr wrap="none" anchor="ctr"/>
          <a:lstStyle/>
          <a:p>
            <a:endParaRPr lang="en-US"/>
          </a:p>
        </p:txBody>
      </p:sp>
      <p:sp>
        <p:nvSpPr>
          <p:cNvPr id="18" name="Text Box 48"/>
          <p:cNvSpPr txBox="1">
            <a:spLocks noChangeArrowheads="1"/>
          </p:cNvSpPr>
          <p:nvPr/>
        </p:nvSpPr>
        <p:spPr bwMode="auto">
          <a:xfrm>
            <a:off x="2438400" y="1143000"/>
            <a:ext cx="990600" cy="366713"/>
          </a:xfrm>
          <a:prstGeom prst="rect">
            <a:avLst/>
          </a:prstGeom>
          <a:noFill/>
          <a:ln w="9525">
            <a:noFill/>
            <a:miter lim="800000"/>
            <a:headEnd/>
            <a:tailEnd/>
          </a:ln>
          <a:effectLst/>
        </p:spPr>
        <p:txBody>
          <a:bodyPr>
            <a:spAutoFit/>
          </a:bodyPr>
          <a:lstStyle/>
          <a:p>
            <a:r>
              <a:rPr lang="en-US" sz="1800" b="1">
                <a:solidFill>
                  <a:srgbClr val="FF9933"/>
                </a:solidFill>
                <a:effectLst>
                  <a:outerShdw blurRad="38100" dist="38100" dir="2700000" algn="tl">
                    <a:srgbClr val="FFFFFF"/>
                  </a:outerShdw>
                </a:effectLst>
                <a:latin typeface="Arial Black" pitchFamily="34" charset="0"/>
              </a:rPr>
              <a:t>YES</a:t>
            </a:r>
          </a:p>
        </p:txBody>
      </p:sp>
      <p:sp>
        <p:nvSpPr>
          <p:cNvPr id="19" name="Text Box 49"/>
          <p:cNvSpPr txBox="1">
            <a:spLocks noChangeArrowheads="1"/>
          </p:cNvSpPr>
          <p:nvPr/>
        </p:nvSpPr>
        <p:spPr bwMode="auto">
          <a:xfrm>
            <a:off x="5257800" y="1019175"/>
            <a:ext cx="1087438" cy="579438"/>
          </a:xfrm>
          <a:prstGeom prst="rect">
            <a:avLst/>
          </a:prstGeom>
          <a:noFill/>
          <a:ln w="9525">
            <a:noFill/>
            <a:miter lim="800000"/>
            <a:headEnd/>
            <a:tailEnd/>
          </a:ln>
          <a:effectLst/>
        </p:spPr>
        <p:txBody>
          <a:bodyPr wrap="none">
            <a:spAutoFit/>
          </a:bodyPr>
          <a:lstStyle/>
          <a:p>
            <a:r>
              <a:rPr lang="en-US" sz="3200" b="1">
                <a:solidFill>
                  <a:srgbClr val="FF9933"/>
                </a:solidFill>
                <a:effectLst>
                  <a:outerShdw blurRad="38100" dist="38100" dir="2700000" algn="tl">
                    <a:srgbClr val="FFFFFF"/>
                  </a:outerShdw>
                </a:effectLst>
                <a:latin typeface="Arial Black" pitchFamily="34" charset="0"/>
              </a:rPr>
              <a:t>YES</a:t>
            </a:r>
          </a:p>
        </p:txBody>
      </p:sp>
      <p:sp>
        <p:nvSpPr>
          <p:cNvPr id="20" name="Rectangle 50"/>
          <p:cNvSpPr>
            <a:spLocks noChangeArrowheads="1"/>
          </p:cNvSpPr>
          <p:nvPr/>
        </p:nvSpPr>
        <p:spPr bwMode="auto">
          <a:xfrm>
            <a:off x="6242646" y="2667000"/>
            <a:ext cx="1649812" cy="369332"/>
          </a:xfrm>
          <a:prstGeom prst="rect">
            <a:avLst/>
          </a:prstGeom>
          <a:noFill/>
          <a:ln w="9525">
            <a:noFill/>
            <a:miter lim="800000"/>
            <a:headEnd/>
            <a:tailEnd/>
          </a:ln>
          <a:effectLst/>
        </p:spPr>
        <p:txBody>
          <a:bodyPr wrap="none">
            <a:spAutoFit/>
          </a:bodyPr>
          <a:lstStyle/>
          <a:p>
            <a:pPr algn="ctr">
              <a:spcBef>
                <a:spcPct val="50000"/>
              </a:spcBef>
            </a:pPr>
            <a:r>
              <a:rPr lang="en-US" i="1" dirty="0">
                <a:effectLst>
                  <a:outerShdw blurRad="38100" dist="38100" dir="2700000" algn="tl">
                    <a:srgbClr val="FFFFFF"/>
                  </a:outerShdw>
                </a:effectLst>
                <a:latin typeface="Arial Black" pitchFamily="34" charset="0"/>
              </a:rPr>
              <a:t>T. denticola</a:t>
            </a:r>
          </a:p>
        </p:txBody>
      </p:sp>
      <p:sp>
        <p:nvSpPr>
          <p:cNvPr id="21" name="AutoShape 51"/>
          <p:cNvSpPr>
            <a:spLocks noChangeArrowheads="1"/>
          </p:cNvSpPr>
          <p:nvPr/>
        </p:nvSpPr>
        <p:spPr bwMode="auto">
          <a:xfrm rot="15705969">
            <a:off x="6591300" y="1790700"/>
            <a:ext cx="609600" cy="990600"/>
          </a:xfrm>
          <a:prstGeom prst="rightArrow">
            <a:avLst>
              <a:gd name="adj1" fmla="val 50000"/>
              <a:gd name="adj2" fmla="val 25000"/>
            </a:avLst>
          </a:prstGeom>
          <a:solidFill>
            <a:srgbClr val="00B050"/>
          </a:solidFill>
          <a:ln w="9525">
            <a:solidFill>
              <a:schemeClr val="tx1"/>
            </a:solidFill>
            <a:miter lim="800000"/>
            <a:headEnd/>
            <a:tailEnd/>
          </a:ln>
          <a:effectLst/>
        </p:spPr>
        <p:txBody>
          <a:bodyPr wrap="none" anchor="ctr"/>
          <a:lstStyle/>
          <a:p>
            <a:endParaRPr lang="en-US" dirty="0">
              <a:solidFill>
                <a:srgbClr val="00B050"/>
              </a:solidFill>
            </a:endParaRPr>
          </a:p>
        </p:txBody>
      </p:sp>
      <p:sp>
        <p:nvSpPr>
          <p:cNvPr id="22" name="Rectangle 52"/>
          <p:cNvSpPr>
            <a:spLocks noChangeArrowheads="1"/>
          </p:cNvSpPr>
          <p:nvPr/>
        </p:nvSpPr>
        <p:spPr bwMode="auto">
          <a:xfrm>
            <a:off x="914400" y="715963"/>
            <a:ext cx="5715000" cy="427037"/>
          </a:xfrm>
          <a:prstGeom prst="rect">
            <a:avLst/>
          </a:prstGeom>
          <a:noFill/>
          <a:ln w="9525">
            <a:noFill/>
            <a:miter lim="800000"/>
            <a:headEnd/>
            <a:tailEnd/>
          </a:ln>
          <a:effectLst/>
        </p:spPr>
        <p:txBody>
          <a:bodyPr>
            <a:spAutoFit/>
          </a:bodyPr>
          <a:lstStyle/>
          <a:p>
            <a:r>
              <a:rPr lang="en-US" sz="2200" b="1" i="1" dirty="0">
                <a:solidFill>
                  <a:schemeClr val="tx2"/>
                </a:solidFill>
                <a:effectLst>
                  <a:outerShdw blurRad="38100" dist="38100" dir="2700000" algn="tl">
                    <a:srgbClr val="808080"/>
                  </a:outerShdw>
                </a:effectLst>
                <a:latin typeface="Arial Black" pitchFamily="34" charset="0"/>
              </a:rPr>
              <a:t>(iv) Changing local nutrient supply</a:t>
            </a:r>
          </a:p>
        </p:txBody>
      </p:sp>
      <p:sp>
        <p:nvSpPr>
          <p:cNvPr id="23" name="Rectangle 53"/>
          <p:cNvSpPr>
            <a:spLocks noChangeArrowheads="1"/>
          </p:cNvSpPr>
          <p:nvPr/>
        </p:nvSpPr>
        <p:spPr bwMode="auto">
          <a:xfrm>
            <a:off x="838200" y="3276600"/>
            <a:ext cx="5334000" cy="427038"/>
          </a:xfrm>
          <a:prstGeom prst="rect">
            <a:avLst/>
          </a:prstGeom>
          <a:noFill/>
          <a:ln w="9525">
            <a:noFill/>
            <a:miter lim="800000"/>
            <a:headEnd/>
            <a:tailEnd/>
          </a:ln>
          <a:effectLst/>
        </p:spPr>
        <p:txBody>
          <a:bodyPr>
            <a:spAutoFit/>
          </a:bodyPr>
          <a:lstStyle/>
          <a:p>
            <a:r>
              <a:rPr lang="en-US" sz="2200" b="1" i="1" dirty="0">
                <a:solidFill>
                  <a:schemeClr val="tx2"/>
                </a:solidFill>
                <a:effectLst>
                  <a:outerShdw blurRad="38100" dist="38100" dir="2700000" algn="tl">
                    <a:srgbClr val="808080"/>
                  </a:outerShdw>
                </a:effectLst>
                <a:latin typeface="Arial Black" pitchFamily="34" charset="0"/>
              </a:rPr>
              <a:t>(v) Change in host metabolism</a:t>
            </a:r>
          </a:p>
        </p:txBody>
      </p:sp>
      <p:sp>
        <p:nvSpPr>
          <p:cNvPr id="25" name="AutoShape 6"/>
          <p:cNvSpPr>
            <a:spLocks noChangeArrowheads="1"/>
          </p:cNvSpPr>
          <p:nvPr/>
        </p:nvSpPr>
        <p:spPr bwMode="auto">
          <a:xfrm rot="12919573">
            <a:off x="3029022" y="1600191"/>
            <a:ext cx="856613" cy="207132"/>
          </a:xfrm>
          <a:prstGeom prst="rightArrow">
            <a:avLst>
              <a:gd name="adj1" fmla="val 50000"/>
              <a:gd name="adj2" fmla="val 85000"/>
            </a:avLst>
          </a:prstGeom>
          <a:solidFill>
            <a:srgbClr val="FF0000"/>
          </a:solidFill>
          <a:ln w="9525">
            <a:solidFill>
              <a:schemeClr val="tx1"/>
            </a:solidFill>
            <a:miter lim="800000"/>
            <a:headEnd/>
            <a:tailEnd/>
          </a:ln>
          <a:effectLst/>
        </p:spPr>
        <p:txBody>
          <a:bodyPr wrap="none" anchor="ctr"/>
          <a:lstStyle/>
          <a:p>
            <a:endParaRPr lang="en-US"/>
          </a:p>
        </p:txBody>
      </p:sp>
      <p:sp>
        <p:nvSpPr>
          <p:cNvPr id="26" name="AutoShape 6"/>
          <p:cNvSpPr>
            <a:spLocks noChangeArrowheads="1"/>
          </p:cNvSpPr>
          <p:nvPr/>
        </p:nvSpPr>
        <p:spPr bwMode="auto">
          <a:xfrm rot="12919573">
            <a:off x="3562423" y="4190992"/>
            <a:ext cx="856613" cy="207132"/>
          </a:xfrm>
          <a:prstGeom prst="rightArrow">
            <a:avLst>
              <a:gd name="adj1" fmla="val 50000"/>
              <a:gd name="adj2" fmla="val 85000"/>
            </a:avLst>
          </a:prstGeom>
          <a:solidFill>
            <a:srgbClr val="FF0000"/>
          </a:solidFill>
          <a:ln w="9525">
            <a:solidFill>
              <a:schemeClr val="tx1"/>
            </a:solidFill>
            <a:miter lim="800000"/>
            <a:headEnd/>
            <a:tailEnd/>
          </a:ln>
          <a:effectLst/>
        </p:spPr>
        <p:txBody>
          <a:bodyPr wrap="none" anchor="ctr"/>
          <a:lstStyle/>
          <a:p>
            <a:endParaRPr lang="en-US"/>
          </a:p>
        </p:txBody>
      </p:sp>
      <p:sp>
        <p:nvSpPr>
          <p:cNvPr id="24" name="Rectangle 23">
            <a:extLst>
              <a:ext uri="{FF2B5EF4-FFF2-40B4-BE49-F238E27FC236}">
                <a16:creationId xmlns:a16="http://schemas.microsoft.com/office/drawing/2014/main" id="{910EF0EC-3E78-4916-98C5-D801EFF9CA94}"/>
              </a:ext>
            </a:extLst>
          </p:cNvPr>
          <p:cNvSpPr/>
          <p:nvPr/>
        </p:nvSpPr>
        <p:spPr>
          <a:xfrm>
            <a:off x="820968" y="5753769"/>
            <a:ext cx="6475382" cy="276999"/>
          </a:xfrm>
          <a:prstGeom prst="rect">
            <a:avLst/>
          </a:prstGeom>
        </p:spPr>
        <p:txBody>
          <a:bodyPr wrap="square">
            <a:spAutoFit/>
          </a:bodyPr>
          <a:lstStyle/>
          <a:p>
            <a:r>
              <a:rPr lang="en-US" sz="1200" b="1" dirty="0">
                <a:latin typeface="Arial Narrow" pitchFamily="34" charset="0"/>
              </a:rPr>
              <a:t>E.g., </a:t>
            </a:r>
            <a:r>
              <a:rPr lang="en-US" sz="1200" b="1" dirty="0" err="1">
                <a:latin typeface="Arial Narrow" pitchFamily="34" charset="0"/>
              </a:rPr>
              <a:t>Massoni</a:t>
            </a:r>
            <a:r>
              <a:rPr lang="en-US" sz="1200" b="1" dirty="0">
                <a:latin typeface="Arial Narrow" pitchFamily="34" charset="0"/>
              </a:rPr>
              <a:t> et al, </a:t>
            </a:r>
            <a:r>
              <a:rPr lang="en-US" sz="1200" b="1" i="1" dirty="0">
                <a:latin typeface="Arial Narrow" pitchFamily="34" charset="0"/>
              </a:rPr>
              <a:t>Sci Rep</a:t>
            </a:r>
            <a:r>
              <a:rPr lang="en-US" sz="1200" b="1" dirty="0">
                <a:latin typeface="Arial Narrow" pitchFamily="34" charset="0"/>
              </a:rPr>
              <a:t>, 2019</a:t>
            </a:r>
            <a:endParaRPr lang="en-US" sz="1000" b="1" dirty="0">
              <a:latin typeface="Arial Narrow" pitchFamily="34" charset="0"/>
            </a:endParaRPr>
          </a:p>
        </p:txBody>
      </p:sp>
      <p:sp>
        <p:nvSpPr>
          <p:cNvPr id="27" name="Rectangle 26">
            <a:extLst>
              <a:ext uri="{FF2B5EF4-FFF2-40B4-BE49-F238E27FC236}">
                <a16:creationId xmlns:a16="http://schemas.microsoft.com/office/drawing/2014/main" id="{1FBC6DC9-1ECE-4B84-958A-B80A125D8398}"/>
              </a:ext>
            </a:extLst>
          </p:cNvPr>
          <p:cNvSpPr/>
          <p:nvPr/>
        </p:nvSpPr>
        <p:spPr>
          <a:xfrm>
            <a:off x="848817" y="2852370"/>
            <a:ext cx="6475382" cy="276999"/>
          </a:xfrm>
          <a:prstGeom prst="rect">
            <a:avLst/>
          </a:prstGeom>
        </p:spPr>
        <p:txBody>
          <a:bodyPr wrap="square">
            <a:spAutoFit/>
          </a:bodyPr>
          <a:lstStyle/>
          <a:p>
            <a:r>
              <a:rPr lang="en-US" sz="1200" b="1" dirty="0">
                <a:latin typeface="Arial Narrow" pitchFamily="34" charset="0"/>
              </a:rPr>
              <a:t>E.g., Kin et al, </a:t>
            </a:r>
            <a:r>
              <a:rPr lang="en-US" sz="1200" b="1" i="1" dirty="0">
                <a:latin typeface="Arial Narrow" pitchFamily="34" charset="0"/>
              </a:rPr>
              <a:t>J Oral Microbiol</a:t>
            </a:r>
            <a:r>
              <a:rPr lang="en-US" sz="1200" b="1" dirty="0">
                <a:latin typeface="Arial Narrow" pitchFamily="34" charset="0"/>
              </a:rPr>
              <a:t>, 2020</a:t>
            </a:r>
            <a:endParaRPr lang="en-US" sz="1000" b="1" dirty="0">
              <a:latin typeface="Arial Narrow"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0"/>
          <p:cNvSpPr>
            <a:spLocks noChangeArrowheads="1"/>
          </p:cNvSpPr>
          <p:nvPr/>
        </p:nvSpPr>
        <p:spPr bwMode="auto">
          <a:xfrm>
            <a:off x="838200" y="3352800"/>
            <a:ext cx="7696200" cy="2667000"/>
          </a:xfrm>
          <a:prstGeom prst="rect">
            <a:avLst/>
          </a:prstGeom>
          <a:noFill/>
          <a:ln w="9525">
            <a:solidFill>
              <a:schemeClr val="tx1"/>
            </a:solidFill>
            <a:miter lim="800000"/>
            <a:headEnd/>
            <a:tailEnd/>
          </a:ln>
          <a:effectLst/>
        </p:spPr>
        <p:txBody>
          <a:bodyPr wrap="none" anchor="ctr"/>
          <a:lstStyle/>
          <a:p>
            <a:pPr algn="ctr"/>
            <a:endParaRPr lang="en-US"/>
          </a:p>
        </p:txBody>
      </p:sp>
      <p:sp>
        <p:nvSpPr>
          <p:cNvPr id="3" name="Rectangle 31"/>
          <p:cNvSpPr>
            <a:spLocks noChangeArrowheads="1"/>
          </p:cNvSpPr>
          <p:nvPr/>
        </p:nvSpPr>
        <p:spPr bwMode="auto">
          <a:xfrm>
            <a:off x="838200" y="838200"/>
            <a:ext cx="7696200" cy="2286000"/>
          </a:xfrm>
          <a:prstGeom prst="rect">
            <a:avLst/>
          </a:prstGeom>
          <a:noFill/>
          <a:ln w="9525">
            <a:solidFill>
              <a:schemeClr val="tx1"/>
            </a:solidFill>
            <a:miter lim="800000"/>
            <a:headEnd/>
            <a:tailEnd/>
          </a:ln>
          <a:effectLst/>
        </p:spPr>
        <p:txBody>
          <a:bodyPr wrap="none" anchor="ctr"/>
          <a:lstStyle/>
          <a:p>
            <a:endParaRPr lang="en-US"/>
          </a:p>
        </p:txBody>
      </p:sp>
      <p:sp>
        <p:nvSpPr>
          <p:cNvPr id="4" name="Text Box 32"/>
          <p:cNvSpPr txBox="1">
            <a:spLocks noChangeArrowheads="1"/>
          </p:cNvSpPr>
          <p:nvPr/>
        </p:nvSpPr>
        <p:spPr bwMode="auto">
          <a:xfrm>
            <a:off x="2590800" y="1905000"/>
            <a:ext cx="3941763" cy="822325"/>
          </a:xfrm>
          <a:prstGeom prst="rect">
            <a:avLst/>
          </a:prstGeom>
          <a:solidFill>
            <a:schemeClr val="accent1"/>
          </a:solidFill>
          <a:ln w="9525">
            <a:noFill/>
            <a:miter lim="800000"/>
            <a:headEnd/>
            <a:tailEnd/>
          </a:ln>
          <a:effectLst/>
        </p:spPr>
        <p:txBody>
          <a:bodyPr wrap="none">
            <a:spAutoFit/>
          </a:bodyPr>
          <a:lstStyle/>
          <a:p>
            <a:pPr algn="ctr"/>
            <a:r>
              <a:rPr lang="en-US">
                <a:solidFill>
                  <a:srgbClr val="FFFFCC"/>
                </a:solidFill>
                <a:effectLst>
                  <a:outerShdw blurRad="38100" dist="38100" dir="2700000" algn="tl">
                    <a:srgbClr val="000000"/>
                  </a:outerShdw>
                </a:effectLst>
                <a:latin typeface="Arial Black" pitchFamily="34" charset="0"/>
              </a:rPr>
              <a:t>Aa</a:t>
            </a:r>
          </a:p>
          <a:p>
            <a:pPr algn="ctr"/>
            <a:r>
              <a:rPr lang="en-US">
                <a:solidFill>
                  <a:srgbClr val="FFFFCC"/>
                </a:solidFill>
                <a:effectLst>
                  <a:outerShdw blurRad="38100" dist="38100" dir="2700000" algn="tl">
                    <a:srgbClr val="000000"/>
                  </a:outerShdw>
                </a:effectLst>
                <a:latin typeface="Arial Black" pitchFamily="34" charset="0"/>
              </a:rPr>
              <a:t>Leukotoxin production</a:t>
            </a:r>
          </a:p>
        </p:txBody>
      </p:sp>
      <p:sp>
        <p:nvSpPr>
          <p:cNvPr id="5" name="Text Box 33"/>
          <p:cNvSpPr txBox="1">
            <a:spLocks noChangeArrowheads="1"/>
          </p:cNvSpPr>
          <p:nvPr/>
        </p:nvSpPr>
        <p:spPr bwMode="auto">
          <a:xfrm>
            <a:off x="1447800" y="1524000"/>
            <a:ext cx="479618" cy="369332"/>
          </a:xfrm>
          <a:prstGeom prst="rect">
            <a:avLst/>
          </a:prstGeom>
          <a:noFill/>
          <a:ln w="9525">
            <a:noFill/>
            <a:miter lim="800000"/>
            <a:headEnd/>
            <a:tailEnd/>
          </a:ln>
          <a:effectLst/>
        </p:spPr>
        <p:txBody>
          <a:bodyPr wrap="none">
            <a:spAutoFit/>
          </a:bodyPr>
          <a:lstStyle/>
          <a:p>
            <a:r>
              <a:rPr lang="en-US" dirty="0">
                <a:effectLst>
                  <a:outerShdw blurRad="38100" dist="38100" dir="2700000" algn="tl">
                    <a:srgbClr val="FFFFFF"/>
                  </a:outerShdw>
                </a:effectLst>
                <a:latin typeface="Arial Black" pitchFamily="34" charset="0"/>
              </a:rPr>
              <a:t>O</a:t>
            </a:r>
            <a:r>
              <a:rPr lang="en-US" baseline="-25000" dirty="0">
                <a:effectLst>
                  <a:outerShdw blurRad="38100" dist="38100" dir="2700000" algn="tl">
                    <a:srgbClr val="FFFFFF"/>
                  </a:outerShdw>
                </a:effectLst>
                <a:latin typeface="Arial Black" pitchFamily="34" charset="0"/>
              </a:rPr>
              <a:t>2</a:t>
            </a:r>
          </a:p>
        </p:txBody>
      </p:sp>
      <p:sp>
        <p:nvSpPr>
          <p:cNvPr id="6" name="Text Box 34"/>
          <p:cNvSpPr txBox="1">
            <a:spLocks noChangeArrowheads="1"/>
          </p:cNvSpPr>
          <p:nvPr/>
        </p:nvSpPr>
        <p:spPr bwMode="auto">
          <a:xfrm>
            <a:off x="7010400" y="1524000"/>
            <a:ext cx="1048557" cy="369332"/>
          </a:xfrm>
          <a:prstGeom prst="rect">
            <a:avLst/>
          </a:prstGeom>
          <a:noFill/>
          <a:ln w="9525">
            <a:noFill/>
            <a:miter lim="800000"/>
            <a:headEnd/>
            <a:tailEnd/>
          </a:ln>
          <a:effectLst/>
        </p:spPr>
        <p:txBody>
          <a:bodyPr wrap="none">
            <a:spAutoFit/>
          </a:bodyPr>
          <a:lstStyle/>
          <a:p>
            <a:r>
              <a:rPr lang="en-US" dirty="0">
                <a:effectLst>
                  <a:outerShdw blurRad="38100" dist="38100" dir="2700000" algn="tl">
                    <a:srgbClr val="FFFFFF"/>
                  </a:outerShdw>
                </a:effectLst>
                <a:latin typeface="Arial Black" pitchFamily="34" charset="0"/>
              </a:rPr>
              <a:t>Anoxic</a:t>
            </a:r>
            <a:endParaRPr lang="en-US" baseline="-25000" dirty="0">
              <a:effectLst>
                <a:outerShdw blurRad="38100" dist="38100" dir="2700000" algn="tl">
                  <a:srgbClr val="FFFFFF"/>
                </a:outerShdw>
              </a:effectLst>
              <a:latin typeface="Arial Black" pitchFamily="34" charset="0"/>
            </a:endParaRPr>
          </a:p>
        </p:txBody>
      </p:sp>
      <p:sp>
        <p:nvSpPr>
          <p:cNvPr id="8" name="AutoShape 36"/>
          <p:cNvSpPr>
            <a:spLocks noChangeArrowheads="1"/>
          </p:cNvSpPr>
          <p:nvPr/>
        </p:nvSpPr>
        <p:spPr bwMode="auto">
          <a:xfrm rot="8432559">
            <a:off x="6189664" y="1451424"/>
            <a:ext cx="990600" cy="336441"/>
          </a:xfrm>
          <a:prstGeom prst="rightArrow">
            <a:avLst>
              <a:gd name="adj1" fmla="val 50000"/>
              <a:gd name="adj2" fmla="val 108333"/>
            </a:avLst>
          </a:prstGeom>
          <a:solidFill>
            <a:srgbClr val="00B050"/>
          </a:solidFill>
          <a:ln w="9525">
            <a:solidFill>
              <a:schemeClr val="tx1"/>
            </a:solidFill>
            <a:miter lim="800000"/>
            <a:headEnd/>
            <a:tailEnd/>
          </a:ln>
          <a:effectLst/>
        </p:spPr>
        <p:txBody>
          <a:bodyPr wrap="none" anchor="ctr"/>
          <a:lstStyle/>
          <a:p>
            <a:endParaRPr lang="en-US"/>
          </a:p>
        </p:txBody>
      </p:sp>
      <p:sp>
        <p:nvSpPr>
          <p:cNvPr id="9" name="Text Box 37"/>
          <p:cNvSpPr txBox="1">
            <a:spLocks noChangeArrowheads="1"/>
          </p:cNvSpPr>
          <p:nvPr/>
        </p:nvSpPr>
        <p:spPr bwMode="auto">
          <a:xfrm>
            <a:off x="1143000" y="1143000"/>
            <a:ext cx="606425" cy="396875"/>
          </a:xfrm>
          <a:prstGeom prst="rect">
            <a:avLst/>
          </a:prstGeom>
          <a:noFill/>
          <a:ln w="9525">
            <a:noFill/>
            <a:miter lim="800000"/>
            <a:headEnd/>
            <a:tailEnd/>
          </a:ln>
          <a:effectLst/>
        </p:spPr>
        <p:txBody>
          <a:bodyPr wrap="none">
            <a:spAutoFit/>
          </a:bodyPr>
          <a:lstStyle/>
          <a:p>
            <a:r>
              <a:rPr lang="en-US" sz="2000" b="1">
                <a:solidFill>
                  <a:srgbClr val="FF9933"/>
                </a:solidFill>
                <a:effectLst>
                  <a:outerShdw blurRad="38100" dist="38100" dir="2700000" algn="tl">
                    <a:srgbClr val="FFFFFF"/>
                  </a:outerShdw>
                </a:effectLst>
                <a:latin typeface="Arial Black" pitchFamily="34" charset="0"/>
              </a:rPr>
              <a:t>NO</a:t>
            </a:r>
          </a:p>
        </p:txBody>
      </p:sp>
      <p:sp>
        <p:nvSpPr>
          <p:cNvPr id="10" name="Text Box 38"/>
          <p:cNvSpPr txBox="1">
            <a:spLocks noChangeArrowheads="1"/>
          </p:cNvSpPr>
          <p:nvPr/>
        </p:nvSpPr>
        <p:spPr bwMode="auto">
          <a:xfrm>
            <a:off x="7010400" y="990600"/>
            <a:ext cx="974725" cy="519113"/>
          </a:xfrm>
          <a:prstGeom prst="rect">
            <a:avLst/>
          </a:prstGeom>
          <a:noFill/>
          <a:ln w="9525">
            <a:noFill/>
            <a:miter lim="800000"/>
            <a:headEnd/>
            <a:tailEnd/>
          </a:ln>
          <a:effectLst/>
        </p:spPr>
        <p:txBody>
          <a:bodyPr wrap="none">
            <a:spAutoFit/>
          </a:bodyPr>
          <a:lstStyle/>
          <a:p>
            <a:r>
              <a:rPr lang="en-US" sz="2800" b="1">
                <a:solidFill>
                  <a:srgbClr val="FF9933"/>
                </a:solidFill>
                <a:effectLst>
                  <a:outerShdw blurRad="38100" dist="38100" dir="2700000" algn="tl">
                    <a:srgbClr val="FFFFFF"/>
                  </a:outerShdw>
                </a:effectLst>
                <a:latin typeface="Arial Black" pitchFamily="34" charset="0"/>
              </a:rPr>
              <a:t>YES</a:t>
            </a:r>
          </a:p>
        </p:txBody>
      </p:sp>
      <p:sp>
        <p:nvSpPr>
          <p:cNvPr id="11" name="Text Box 39"/>
          <p:cNvSpPr txBox="1">
            <a:spLocks noChangeArrowheads="1"/>
          </p:cNvSpPr>
          <p:nvPr/>
        </p:nvSpPr>
        <p:spPr bwMode="auto">
          <a:xfrm>
            <a:off x="3730405" y="4435475"/>
            <a:ext cx="1667316" cy="369332"/>
          </a:xfrm>
          <a:prstGeom prst="rect">
            <a:avLst/>
          </a:prstGeom>
          <a:solidFill>
            <a:schemeClr val="accent1"/>
          </a:solidFill>
          <a:ln w="9525">
            <a:noFill/>
            <a:miter lim="800000"/>
            <a:headEnd/>
            <a:tailEnd/>
          </a:ln>
          <a:effectLst/>
        </p:spPr>
        <p:txBody>
          <a:bodyPr wrap="none">
            <a:spAutoFit/>
          </a:bodyPr>
          <a:lstStyle/>
          <a:p>
            <a:pPr algn="ctr"/>
            <a:r>
              <a:rPr lang="en-US" i="1" dirty="0">
                <a:solidFill>
                  <a:srgbClr val="FFFFCC"/>
                </a:solidFill>
                <a:effectLst>
                  <a:outerShdw blurRad="38100" dist="38100" dir="2700000" algn="tl">
                    <a:srgbClr val="000000"/>
                  </a:outerShdw>
                </a:effectLst>
                <a:latin typeface="Arial Black" pitchFamily="34" charset="0"/>
              </a:rPr>
              <a:t>P. gingivalis</a:t>
            </a:r>
            <a:endParaRPr lang="en-US" sz="1800" i="1" dirty="0">
              <a:solidFill>
                <a:srgbClr val="FFCC00"/>
              </a:solidFill>
              <a:effectLst>
                <a:outerShdw blurRad="38100" dist="38100" dir="2700000" algn="tl">
                  <a:srgbClr val="000000"/>
                </a:outerShdw>
              </a:effectLst>
              <a:latin typeface="Arial Black" pitchFamily="34" charset="0"/>
            </a:endParaRPr>
          </a:p>
        </p:txBody>
      </p:sp>
      <p:sp>
        <p:nvSpPr>
          <p:cNvPr id="12" name="Text Box 40"/>
          <p:cNvSpPr txBox="1">
            <a:spLocks noChangeArrowheads="1"/>
          </p:cNvSpPr>
          <p:nvPr/>
        </p:nvSpPr>
        <p:spPr bwMode="auto">
          <a:xfrm>
            <a:off x="1981200" y="4114800"/>
            <a:ext cx="1163638" cy="369332"/>
          </a:xfrm>
          <a:prstGeom prst="rect">
            <a:avLst/>
          </a:prstGeom>
          <a:noFill/>
          <a:ln w="9525">
            <a:noFill/>
            <a:miter lim="800000"/>
            <a:headEnd/>
            <a:tailEnd/>
          </a:ln>
          <a:effectLst/>
        </p:spPr>
        <p:txBody>
          <a:bodyPr>
            <a:spAutoFit/>
          </a:bodyPr>
          <a:lstStyle/>
          <a:p>
            <a:r>
              <a:rPr lang="en-US" dirty="0">
                <a:effectLst>
                  <a:outerShdw blurRad="38100" dist="38100" dir="2700000" algn="tl">
                    <a:srgbClr val="FFFFFF"/>
                  </a:outerShdw>
                </a:effectLst>
                <a:latin typeface="Arial Black" pitchFamily="34" charset="0"/>
              </a:rPr>
              <a:t>+H</a:t>
            </a:r>
            <a:r>
              <a:rPr lang="en-US" baseline="-25000" dirty="0">
                <a:effectLst>
                  <a:outerShdw blurRad="38100" dist="38100" dir="2700000" algn="tl">
                    <a:srgbClr val="FFFFFF"/>
                  </a:outerShdw>
                </a:effectLst>
                <a:latin typeface="Arial Black" pitchFamily="34" charset="0"/>
              </a:rPr>
              <a:t>2</a:t>
            </a:r>
            <a:r>
              <a:rPr lang="en-US" dirty="0">
                <a:effectLst>
                  <a:outerShdw blurRad="38100" dist="38100" dir="2700000" algn="tl">
                    <a:srgbClr val="FFFFFF"/>
                  </a:outerShdw>
                </a:effectLst>
                <a:latin typeface="Arial Black" pitchFamily="34" charset="0"/>
              </a:rPr>
              <a:t>O</a:t>
            </a:r>
            <a:r>
              <a:rPr lang="en-US" baseline="-25000" dirty="0">
                <a:effectLst>
                  <a:outerShdw blurRad="38100" dist="38100" dir="2700000" algn="tl">
                    <a:srgbClr val="FFFFFF"/>
                  </a:outerShdw>
                </a:effectLst>
                <a:latin typeface="Arial Black" pitchFamily="34" charset="0"/>
              </a:rPr>
              <a:t>2</a:t>
            </a:r>
          </a:p>
        </p:txBody>
      </p:sp>
      <p:sp>
        <p:nvSpPr>
          <p:cNvPr id="15" name="AutoShape 43"/>
          <p:cNvSpPr>
            <a:spLocks noChangeArrowheads="1"/>
          </p:cNvSpPr>
          <p:nvPr/>
        </p:nvSpPr>
        <p:spPr bwMode="auto">
          <a:xfrm rot="9403885">
            <a:off x="5211117" y="4125378"/>
            <a:ext cx="990600" cy="228600"/>
          </a:xfrm>
          <a:prstGeom prst="rightArrow">
            <a:avLst>
              <a:gd name="adj1" fmla="val 50000"/>
              <a:gd name="adj2" fmla="val 108333"/>
            </a:avLst>
          </a:prstGeom>
          <a:solidFill>
            <a:srgbClr val="00B050"/>
          </a:solidFill>
          <a:ln w="9525">
            <a:solidFill>
              <a:schemeClr val="tx1"/>
            </a:solidFill>
            <a:miter lim="800000"/>
            <a:headEnd/>
            <a:tailEnd/>
          </a:ln>
          <a:effectLst/>
        </p:spPr>
        <p:txBody>
          <a:bodyPr wrap="none" anchor="ctr"/>
          <a:lstStyle/>
          <a:p>
            <a:endParaRPr lang="en-US"/>
          </a:p>
        </p:txBody>
      </p:sp>
      <p:sp>
        <p:nvSpPr>
          <p:cNvPr id="16" name="Text Box 44"/>
          <p:cNvSpPr txBox="1">
            <a:spLocks noChangeArrowheads="1"/>
          </p:cNvSpPr>
          <p:nvPr/>
        </p:nvSpPr>
        <p:spPr bwMode="auto">
          <a:xfrm>
            <a:off x="3399780" y="4043881"/>
            <a:ext cx="609600" cy="396875"/>
          </a:xfrm>
          <a:prstGeom prst="rect">
            <a:avLst/>
          </a:prstGeom>
          <a:noFill/>
          <a:ln w="9525">
            <a:noFill/>
            <a:miter lim="800000"/>
            <a:headEnd/>
            <a:tailEnd/>
          </a:ln>
          <a:effectLst/>
        </p:spPr>
        <p:txBody>
          <a:bodyPr>
            <a:spAutoFit/>
          </a:bodyPr>
          <a:lstStyle/>
          <a:p>
            <a:r>
              <a:rPr lang="en-US" sz="2000" b="1" dirty="0">
                <a:solidFill>
                  <a:srgbClr val="FF9933"/>
                </a:solidFill>
                <a:effectLst>
                  <a:outerShdw blurRad="38100" dist="38100" dir="2700000" algn="tl">
                    <a:srgbClr val="FFFFFF"/>
                  </a:outerShdw>
                </a:effectLst>
                <a:latin typeface="Arial Black" pitchFamily="34" charset="0"/>
              </a:rPr>
              <a:t>NO</a:t>
            </a:r>
          </a:p>
        </p:txBody>
      </p:sp>
      <p:sp>
        <p:nvSpPr>
          <p:cNvPr id="17" name="Text Box 45"/>
          <p:cNvSpPr txBox="1">
            <a:spLocks noChangeArrowheads="1"/>
          </p:cNvSpPr>
          <p:nvPr/>
        </p:nvSpPr>
        <p:spPr bwMode="auto">
          <a:xfrm>
            <a:off x="6019800" y="3657600"/>
            <a:ext cx="974725" cy="519113"/>
          </a:xfrm>
          <a:prstGeom prst="rect">
            <a:avLst/>
          </a:prstGeom>
          <a:noFill/>
          <a:ln w="9525">
            <a:noFill/>
            <a:miter lim="800000"/>
            <a:headEnd/>
            <a:tailEnd/>
          </a:ln>
          <a:effectLst/>
        </p:spPr>
        <p:txBody>
          <a:bodyPr wrap="none">
            <a:spAutoFit/>
          </a:bodyPr>
          <a:lstStyle/>
          <a:p>
            <a:r>
              <a:rPr lang="en-US" sz="2800" b="1">
                <a:solidFill>
                  <a:srgbClr val="FF9933"/>
                </a:solidFill>
                <a:effectLst>
                  <a:outerShdw blurRad="38100" dist="38100" dir="2700000" algn="tl">
                    <a:srgbClr val="FFFFFF"/>
                  </a:outerShdw>
                </a:effectLst>
                <a:latin typeface="Arial Black" pitchFamily="34" charset="0"/>
              </a:rPr>
              <a:t>YES</a:t>
            </a:r>
          </a:p>
        </p:txBody>
      </p:sp>
      <p:sp>
        <p:nvSpPr>
          <p:cNvPr id="18" name="Rectangle 46"/>
          <p:cNvSpPr>
            <a:spLocks noChangeArrowheads="1"/>
          </p:cNvSpPr>
          <p:nvPr/>
        </p:nvSpPr>
        <p:spPr bwMode="auto">
          <a:xfrm>
            <a:off x="1143487" y="4953000"/>
            <a:ext cx="2111988" cy="784830"/>
          </a:xfrm>
          <a:prstGeom prst="rect">
            <a:avLst/>
          </a:prstGeom>
          <a:noFill/>
          <a:ln w="9525">
            <a:noFill/>
            <a:miter lim="800000"/>
            <a:headEnd/>
            <a:tailEnd/>
          </a:ln>
          <a:effectLst/>
        </p:spPr>
        <p:txBody>
          <a:bodyPr wrap="none">
            <a:spAutoFit/>
          </a:bodyPr>
          <a:lstStyle/>
          <a:p>
            <a:pPr algn="ctr">
              <a:spcBef>
                <a:spcPct val="50000"/>
              </a:spcBef>
            </a:pPr>
            <a:r>
              <a:rPr lang="en-US" i="1" dirty="0">
                <a:effectLst>
                  <a:outerShdw blurRad="38100" dist="38100" dir="2700000" algn="tl">
                    <a:srgbClr val="FFFFFF"/>
                  </a:outerShdw>
                </a:effectLst>
                <a:latin typeface="Arial Black" pitchFamily="34" charset="0"/>
              </a:rPr>
              <a:t>Streptococcus </a:t>
            </a:r>
          </a:p>
          <a:p>
            <a:pPr algn="ctr">
              <a:spcBef>
                <a:spcPct val="50000"/>
              </a:spcBef>
            </a:pPr>
            <a:r>
              <a:rPr lang="en-US" i="1" dirty="0">
                <a:effectLst>
                  <a:outerShdw blurRad="38100" dist="38100" dir="2700000" algn="tl">
                    <a:srgbClr val="FFFFFF"/>
                  </a:outerShdw>
                </a:effectLst>
                <a:latin typeface="Arial Black" pitchFamily="34" charset="0"/>
              </a:rPr>
              <a:t>sanguinis</a:t>
            </a:r>
          </a:p>
        </p:txBody>
      </p:sp>
      <p:sp>
        <p:nvSpPr>
          <p:cNvPr id="19" name="AutoShape 47"/>
          <p:cNvSpPr>
            <a:spLocks noChangeArrowheads="1"/>
          </p:cNvSpPr>
          <p:nvPr/>
        </p:nvSpPr>
        <p:spPr bwMode="auto">
          <a:xfrm rot="17904923">
            <a:off x="1643063" y="4162425"/>
            <a:ext cx="533400" cy="9906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20" name="Rectangle 48"/>
          <p:cNvSpPr>
            <a:spLocks noChangeArrowheads="1"/>
          </p:cNvSpPr>
          <p:nvPr/>
        </p:nvSpPr>
        <p:spPr bwMode="auto">
          <a:xfrm>
            <a:off x="1295400" y="838200"/>
            <a:ext cx="6781800" cy="427038"/>
          </a:xfrm>
          <a:prstGeom prst="rect">
            <a:avLst/>
          </a:prstGeom>
          <a:noFill/>
          <a:ln w="9525">
            <a:noFill/>
            <a:miter lim="800000"/>
            <a:headEnd/>
            <a:tailEnd/>
          </a:ln>
          <a:effectLst/>
        </p:spPr>
        <p:txBody>
          <a:bodyPr>
            <a:spAutoFit/>
          </a:bodyPr>
          <a:lstStyle/>
          <a:p>
            <a:r>
              <a:rPr lang="en-US" sz="2200" b="1" i="1" dirty="0">
                <a:solidFill>
                  <a:schemeClr val="tx2"/>
                </a:solidFill>
                <a:effectLst>
                  <a:outerShdw blurRad="38100" dist="38100" dir="2700000" algn="tl">
                    <a:srgbClr val="808080"/>
                  </a:outerShdw>
                </a:effectLst>
                <a:latin typeface="Arial Black" pitchFamily="34" charset="0"/>
              </a:rPr>
              <a:t>(vi) Change in virulence properties</a:t>
            </a:r>
          </a:p>
        </p:txBody>
      </p:sp>
      <p:sp>
        <p:nvSpPr>
          <p:cNvPr id="22" name="Rectangle 50"/>
          <p:cNvSpPr>
            <a:spLocks noChangeArrowheads="1"/>
          </p:cNvSpPr>
          <p:nvPr/>
        </p:nvSpPr>
        <p:spPr bwMode="auto">
          <a:xfrm>
            <a:off x="1143000" y="3352800"/>
            <a:ext cx="6781800" cy="427038"/>
          </a:xfrm>
          <a:prstGeom prst="rect">
            <a:avLst/>
          </a:prstGeom>
          <a:noFill/>
          <a:ln w="9525">
            <a:noFill/>
            <a:miter lim="800000"/>
            <a:headEnd/>
            <a:tailEnd/>
          </a:ln>
          <a:effectLst/>
        </p:spPr>
        <p:txBody>
          <a:bodyPr>
            <a:spAutoFit/>
          </a:bodyPr>
          <a:lstStyle/>
          <a:p>
            <a:r>
              <a:rPr lang="en-US" sz="2200" b="1" i="1" dirty="0">
                <a:solidFill>
                  <a:schemeClr val="tx2"/>
                </a:solidFill>
                <a:effectLst>
                  <a:outerShdw blurRad="38100" dist="38100" dir="2700000" algn="tl">
                    <a:srgbClr val="808080"/>
                  </a:outerShdw>
                </a:effectLst>
                <a:latin typeface="Arial Black" pitchFamily="34" charset="0"/>
              </a:rPr>
              <a:t>(vii) Change in synergistic opportunities</a:t>
            </a:r>
          </a:p>
        </p:txBody>
      </p:sp>
      <p:sp>
        <p:nvSpPr>
          <p:cNvPr id="23" name="AutoShape 6"/>
          <p:cNvSpPr>
            <a:spLocks noChangeArrowheads="1"/>
          </p:cNvSpPr>
          <p:nvPr/>
        </p:nvSpPr>
        <p:spPr bwMode="auto">
          <a:xfrm rot="2255511">
            <a:off x="1714405" y="1563329"/>
            <a:ext cx="856613" cy="207132"/>
          </a:xfrm>
          <a:prstGeom prst="rightArrow">
            <a:avLst>
              <a:gd name="adj1" fmla="val 50000"/>
              <a:gd name="adj2" fmla="val 85000"/>
            </a:avLst>
          </a:prstGeom>
          <a:solidFill>
            <a:srgbClr val="FF0000"/>
          </a:solidFill>
          <a:ln w="9525">
            <a:solidFill>
              <a:schemeClr val="tx1"/>
            </a:solidFill>
            <a:miter lim="800000"/>
            <a:headEnd/>
            <a:tailEnd/>
          </a:ln>
          <a:effectLst/>
        </p:spPr>
        <p:txBody>
          <a:bodyPr wrap="none" anchor="ctr"/>
          <a:lstStyle/>
          <a:p>
            <a:endParaRPr lang="en-US"/>
          </a:p>
        </p:txBody>
      </p:sp>
      <p:sp>
        <p:nvSpPr>
          <p:cNvPr id="24" name="AutoShape 6"/>
          <p:cNvSpPr>
            <a:spLocks noChangeArrowheads="1"/>
          </p:cNvSpPr>
          <p:nvPr/>
        </p:nvSpPr>
        <p:spPr bwMode="auto">
          <a:xfrm rot="1956207">
            <a:off x="2827168" y="4283745"/>
            <a:ext cx="856613" cy="207132"/>
          </a:xfrm>
          <a:prstGeom prst="rightArrow">
            <a:avLst>
              <a:gd name="adj1" fmla="val 50000"/>
              <a:gd name="adj2" fmla="val 85000"/>
            </a:avLst>
          </a:prstGeom>
          <a:solidFill>
            <a:srgbClr val="FF0000"/>
          </a:solidFill>
          <a:ln w="9525">
            <a:solidFill>
              <a:schemeClr val="tx1"/>
            </a:solidFill>
            <a:miter lim="800000"/>
            <a:headEnd/>
            <a:tailEnd/>
          </a:ln>
          <a:effectLst/>
        </p:spPr>
        <p:txBody>
          <a:bodyPr wrap="none" anchor="ctr"/>
          <a:lstStyle/>
          <a:p>
            <a:endParaRPr lang="en-US"/>
          </a:p>
        </p:txBody>
      </p:sp>
      <p:sp>
        <p:nvSpPr>
          <p:cNvPr id="25" name="Rectangle 24">
            <a:extLst>
              <a:ext uri="{FF2B5EF4-FFF2-40B4-BE49-F238E27FC236}">
                <a16:creationId xmlns:a16="http://schemas.microsoft.com/office/drawing/2014/main" id="{9486C454-725E-474A-8D5D-56607759827E}"/>
              </a:ext>
            </a:extLst>
          </p:cNvPr>
          <p:cNvSpPr/>
          <p:nvPr/>
        </p:nvSpPr>
        <p:spPr>
          <a:xfrm>
            <a:off x="813233" y="2854345"/>
            <a:ext cx="3318138" cy="276999"/>
          </a:xfrm>
          <a:prstGeom prst="rect">
            <a:avLst/>
          </a:prstGeom>
        </p:spPr>
        <p:txBody>
          <a:bodyPr wrap="square">
            <a:spAutoFit/>
          </a:bodyPr>
          <a:lstStyle/>
          <a:p>
            <a:r>
              <a:rPr lang="en-US" sz="1200" b="1" dirty="0">
                <a:latin typeface="Arial Narrow" pitchFamily="34" charset="0"/>
              </a:rPr>
              <a:t>E.g., </a:t>
            </a:r>
            <a:r>
              <a:rPr lang="en-US" sz="1200" b="1" dirty="0" err="1">
                <a:latin typeface="Arial Narrow" pitchFamily="34" charset="0"/>
              </a:rPr>
              <a:t>Kolodrubetz</a:t>
            </a:r>
            <a:r>
              <a:rPr lang="en-US" sz="1200" b="1" dirty="0">
                <a:latin typeface="Arial Narrow" pitchFamily="34" charset="0"/>
              </a:rPr>
              <a:t> et al, </a:t>
            </a:r>
            <a:r>
              <a:rPr lang="en-US" sz="1200" b="1" i="1" dirty="0">
                <a:latin typeface="Arial Narrow" pitchFamily="34" charset="0"/>
              </a:rPr>
              <a:t>Res in Microbiol</a:t>
            </a:r>
            <a:r>
              <a:rPr lang="en-US" sz="1200" b="1" dirty="0">
                <a:latin typeface="Arial Narrow" pitchFamily="34" charset="0"/>
              </a:rPr>
              <a:t>, 2010</a:t>
            </a:r>
            <a:endParaRPr lang="en-US" sz="1000" b="1" dirty="0">
              <a:latin typeface="Arial Narrow" pitchFamily="34" charset="0"/>
            </a:endParaRPr>
          </a:p>
        </p:txBody>
      </p:sp>
      <p:sp>
        <p:nvSpPr>
          <p:cNvPr id="26" name="Rectangle 46">
            <a:extLst>
              <a:ext uri="{FF2B5EF4-FFF2-40B4-BE49-F238E27FC236}">
                <a16:creationId xmlns:a16="http://schemas.microsoft.com/office/drawing/2014/main" id="{ACD80E25-2492-47C2-8B10-42271F425574}"/>
              </a:ext>
            </a:extLst>
          </p:cNvPr>
          <p:cNvSpPr>
            <a:spLocks noChangeArrowheads="1"/>
          </p:cNvSpPr>
          <p:nvPr/>
        </p:nvSpPr>
        <p:spPr bwMode="auto">
          <a:xfrm>
            <a:off x="6063392" y="4412392"/>
            <a:ext cx="1398973" cy="369332"/>
          </a:xfrm>
          <a:prstGeom prst="rect">
            <a:avLst/>
          </a:prstGeom>
          <a:noFill/>
          <a:ln w="9525">
            <a:noFill/>
            <a:miter lim="800000"/>
            <a:headEnd/>
            <a:tailEnd/>
          </a:ln>
          <a:effectLst/>
        </p:spPr>
        <p:txBody>
          <a:bodyPr wrap="none">
            <a:spAutoFit/>
          </a:bodyPr>
          <a:lstStyle/>
          <a:p>
            <a:pPr algn="ctr">
              <a:spcBef>
                <a:spcPct val="50000"/>
              </a:spcBef>
            </a:pPr>
            <a:r>
              <a:rPr lang="en-US" i="1" dirty="0">
                <a:effectLst>
                  <a:outerShdw blurRad="38100" dist="38100" dir="2700000" algn="tl">
                    <a:srgbClr val="FFFFFF"/>
                  </a:outerShdw>
                </a:effectLst>
                <a:latin typeface="Arial Black" pitchFamily="34" charset="0"/>
              </a:rPr>
              <a:t>Aa (</a:t>
            </a:r>
            <a:r>
              <a:rPr lang="en-US" i="1" dirty="0" err="1">
                <a:effectLst>
                  <a:outerShdw blurRad="38100" dist="38100" dir="2700000" algn="tl">
                    <a:srgbClr val="FFFFFF"/>
                  </a:outerShdw>
                </a:effectLst>
                <a:latin typeface="Arial Black" pitchFamily="34" charset="0"/>
              </a:rPr>
              <a:t>KatA</a:t>
            </a:r>
            <a:r>
              <a:rPr lang="en-US" i="1" dirty="0">
                <a:effectLst>
                  <a:outerShdw blurRad="38100" dist="38100" dir="2700000" algn="tl">
                    <a:srgbClr val="FFFFFF"/>
                  </a:outerShdw>
                </a:effectLst>
                <a:latin typeface="Arial Black" pitchFamily="34" charset="0"/>
              </a:rPr>
              <a:t>)</a:t>
            </a:r>
          </a:p>
        </p:txBody>
      </p:sp>
      <p:sp>
        <p:nvSpPr>
          <p:cNvPr id="27" name="Rectangle 26">
            <a:extLst>
              <a:ext uri="{FF2B5EF4-FFF2-40B4-BE49-F238E27FC236}">
                <a16:creationId xmlns:a16="http://schemas.microsoft.com/office/drawing/2014/main" id="{7578D354-37CB-40C6-A93D-B46DA97FEE4E}"/>
              </a:ext>
            </a:extLst>
          </p:cNvPr>
          <p:cNvSpPr/>
          <p:nvPr/>
        </p:nvSpPr>
        <p:spPr>
          <a:xfrm>
            <a:off x="813233" y="5780453"/>
            <a:ext cx="3318138" cy="276999"/>
          </a:xfrm>
          <a:prstGeom prst="rect">
            <a:avLst/>
          </a:prstGeom>
        </p:spPr>
        <p:txBody>
          <a:bodyPr wrap="square">
            <a:spAutoFit/>
          </a:bodyPr>
          <a:lstStyle/>
          <a:p>
            <a:r>
              <a:rPr lang="en-US" sz="1200" b="1" dirty="0">
                <a:latin typeface="Arial Narrow" pitchFamily="34" charset="0"/>
              </a:rPr>
              <a:t>E.g., Zhu et al, </a:t>
            </a:r>
            <a:r>
              <a:rPr lang="en-US" sz="1200" b="1" i="1" dirty="0">
                <a:latin typeface="Arial Narrow" pitchFamily="34" charset="0"/>
              </a:rPr>
              <a:t>Sci Rep</a:t>
            </a:r>
            <a:r>
              <a:rPr lang="en-US" sz="1200" b="1" dirty="0">
                <a:latin typeface="Arial Narrow" pitchFamily="34" charset="0"/>
              </a:rPr>
              <a:t>, 2019</a:t>
            </a:r>
            <a:endParaRPr lang="en-US" sz="1000" b="1" dirty="0">
              <a:latin typeface="Arial Narrow"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838200" y="495300"/>
            <a:ext cx="8763000" cy="6096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mj-cs"/>
              </a:rPr>
              <a:t>The Immune System from the Oral Perspective</a:t>
            </a:r>
          </a:p>
        </p:txBody>
      </p:sp>
      <p:pic>
        <p:nvPicPr>
          <p:cNvPr id="3" name="Picture 2"/>
          <p:cNvPicPr>
            <a:picLocks noChangeAspect="1" noChangeArrowheads="1"/>
          </p:cNvPicPr>
          <p:nvPr/>
        </p:nvPicPr>
        <p:blipFill>
          <a:blip r:embed="rId2" cstate="print"/>
          <a:srcRect/>
          <a:stretch>
            <a:fillRect/>
          </a:stretch>
        </p:blipFill>
        <p:spPr bwMode="auto">
          <a:xfrm>
            <a:off x="524502" y="1742833"/>
            <a:ext cx="8249845" cy="4067543"/>
          </a:xfrm>
          <a:prstGeom prst="rect">
            <a:avLst/>
          </a:prstGeom>
          <a:noFill/>
          <a:ln w="9525">
            <a:noFill/>
            <a:miter lim="800000"/>
            <a:headEnd/>
            <a:tailEnd/>
          </a:ln>
        </p:spPr>
      </p:pic>
      <p:sp>
        <p:nvSpPr>
          <p:cNvPr id="7" name="TextBox 6">
            <a:extLst>
              <a:ext uri="{FF2B5EF4-FFF2-40B4-BE49-F238E27FC236}">
                <a16:creationId xmlns:a16="http://schemas.microsoft.com/office/drawing/2014/main" id="{629CF3A0-1C83-42E4-B11D-65959392B109}"/>
              </a:ext>
            </a:extLst>
          </p:cNvPr>
          <p:cNvSpPr txBox="1"/>
          <p:nvPr/>
        </p:nvSpPr>
        <p:spPr>
          <a:xfrm rot="16200000">
            <a:off x="-607711" y="3116831"/>
            <a:ext cx="2091060" cy="276999"/>
          </a:xfrm>
          <a:prstGeom prst="rect">
            <a:avLst/>
          </a:prstGeom>
          <a:noFill/>
        </p:spPr>
        <p:txBody>
          <a:bodyPr wrap="square">
            <a:spAutoFit/>
          </a:bodyPr>
          <a:lstStyle/>
          <a:p>
            <a:r>
              <a:rPr lang="en-US" sz="1200" dirty="0">
                <a:latin typeface="Arial Narrow" pitchFamily="34" charset="0"/>
              </a:rPr>
              <a:t>Image: Primary source unknown.</a:t>
            </a:r>
          </a:p>
        </p:txBody>
      </p:sp>
      <p:cxnSp>
        <p:nvCxnSpPr>
          <p:cNvPr id="6" name="Straight Connector 5">
            <a:extLst>
              <a:ext uri="{FF2B5EF4-FFF2-40B4-BE49-F238E27FC236}">
                <a16:creationId xmlns:a16="http://schemas.microsoft.com/office/drawing/2014/main" id="{6AE32DB1-23AE-CEFF-6D25-C4C096E39BC9}"/>
              </a:ext>
            </a:extLst>
          </p:cNvPr>
          <p:cNvCxnSpPr>
            <a:cxnSpLocks/>
          </p:cNvCxnSpPr>
          <p:nvPr/>
        </p:nvCxnSpPr>
        <p:spPr bwMode="auto">
          <a:xfrm>
            <a:off x="266700" y="13716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C2B5F640-17CB-3316-32D0-DF396E877020}"/>
              </a:ext>
            </a:extLst>
          </p:cNvPr>
          <p:cNvCxnSpPr>
            <a:cxnSpLocks/>
          </p:cNvCxnSpPr>
          <p:nvPr/>
        </p:nvCxnSpPr>
        <p:spPr bwMode="auto">
          <a:xfrm>
            <a:off x="228600" y="60198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21146"/>
            <a:ext cx="8610600" cy="2739211"/>
          </a:xfrm>
          <a:prstGeom prst="rect">
            <a:avLst/>
          </a:prstGeom>
        </p:spPr>
        <p:txBody>
          <a:bodyPr wrap="square">
            <a:spAutoFit/>
          </a:bodyPr>
          <a:lstStyle/>
          <a:p>
            <a:pPr marL="0" algn="ctr">
              <a:buClr>
                <a:srgbClr val="FFFF99"/>
              </a:buClr>
              <a:buNone/>
            </a:pPr>
            <a:r>
              <a:rPr lang="en-US" sz="3200" b="1" dirty="0">
                <a:effectLst>
                  <a:outerShdw blurRad="38100" dist="38100" dir="2700000" algn="tl">
                    <a:srgbClr val="000000">
                      <a:alpha val="43137"/>
                    </a:srgbClr>
                  </a:outerShdw>
                </a:effectLst>
              </a:rPr>
              <a:t>Host-pathogen interactions in the </a:t>
            </a:r>
            <a:r>
              <a:rPr lang="en-US" sz="3200" b="1" dirty="0" err="1">
                <a:effectLst>
                  <a:outerShdw blurRad="38100" dist="38100" dir="2700000" algn="tl">
                    <a:srgbClr val="000000">
                      <a:alpha val="43137"/>
                    </a:srgbClr>
                  </a:outerShdw>
                </a:effectLst>
              </a:rPr>
              <a:t>periodontium</a:t>
            </a:r>
            <a:endParaRPr lang="en-US" sz="3200" b="1" dirty="0">
              <a:effectLst>
                <a:outerShdw blurRad="38100" dist="38100" dir="2700000" algn="tl">
                  <a:srgbClr val="000000">
                    <a:alpha val="43137"/>
                  </a:srgbClr>
                </a:outerShdw>
              </a:effectLst>
            </a:endParaRPr>
          </a:p>
          <a:p>
            <a:pPr marL="0">
              <a:buClr>
                <a:srgbClr val="FFFF99"/>
              </a:buClr>
              <a:buNone/>
            </a:pPr>
            <a:endParaRPr lang="en-US" sz="2000" b="1" dirty="0">
              <a:effectLst>
                <a:outerShdw blurRad="38100" dist="38100" dir="2700000" algn="tl">
                  <a:srgbClr val="000000">
                    <a:alpha val="43137"/>
                  </a:srgbClr>
                </a:outerShdw>
              </a:effectLst>
            </a:endParaRPr>
          </a:p>
          <a:p>
            <a:pPr marL="0">
              <a:buClr>
                <a:srgbClr val="FFFF99"/>
              </a:buClr>
              <a:buNone/>
            </a:pPr>
            <a:endParaRPr lang="en-US" sz="2000" b="1" dirty="0">
              <a:effectLst>
                <a:outerShdw blurRad="38100" dist="38100" dir="2700000" algn="tl">
                  <a:srgbClr val="000000">
                    <a:alpha val="43137"/>
                  </a:srgbClr>
                </a:outerShdw>
              </a:effectLst>
            </a:endParaRPr>
          </a:p>
          <a:p>
            <a:pPr marL="0">
              <a:buClr>
                <a:srgbClr val="FFFF99"/>
              </a:buClr>
              <a:buNone/>
            </a:pPr>
            <a:endParaRPr lang="en-US" sz="2000" b="1" dirty="0">
              <a:effectLst>
                <a:outerShdw blurRad="38100" dist="38100" dir="2700000" algn="tl">
                  <a:srgbClr val="000000">
                    <a:alpha val="43137"/>
                  </a:srgbClr>
                </a:outerShdw>
              </a:effectLst>
            </a:endParaRPr>
          </a:p>
          <a:p>
            <a:pPr>
              <a:buClr>
                <a:srgbClr val="FFFF99"/>
              </a:buClr>
            </a:pPr>
            <a:r>
              <a:rPr lang="en-US" sz="2000" b="1" dirty="0">
                <a:solidFill>
                  <a:srgbClr val="002060"/>
                </a:solidFill>
                <a:effectLst>
                  <a:outerShdw blurRad="38100" dist="38100" dir="2700000" algn="tl">
                    <a:srgbClr val="000000">
                      <a:alpha val="43137"/>
                    </a:srgbClr>
                  </a:outerShdw>
                </a:effectLst>
              </a:rPr>
              <a:t>A group of dysbiotic subgingival, largely anaerobic bacteria co-existing within a dynamic biofilm community initiate and propagate periodontal diseases</a:t>
            </a:r>
            <a:r>
              <a:rPr lang="en-US" sz="2000" b="1" dirty="0">
                <a:effectLst>
                  <a:outerShdw blurRad="38100" dist="38100" dir="2700000" algn="tl">
                    <a:srgbClr val="000000">
                      <a:alpha val="43137"/>
                    </a:srgbClr>
                  </a:outerShdw>
                </a:effectLst>
              </a:rPr>
              <a:t>.</a:t>
            </a:r>
          </a:p>
          <a:p>
            <a:pPr>
              <a:buClr>
                <a:srgbClr val="FFFF99"/>
              </a:buClr>
            </a:pPr>
            <a:endParaRPr lang="en-US" sz="2000" b="1" dirty="0">
              <a:effectLst>
                <a:outerShdw blurRad="38100" dist="38100" dir="2700000" algn="tl">
                  <a:srgbClr val="000000">
                    <a:alpha val="43137"/>
                  </a:srgbClr>
                </a:outerShdw>
              </a:effectLst>
            </a:endParaRPr>
          </a:p>
          <a:p>
            <a:pPr marL="0">
              <a:buClr>
                <a:srgbClr val="FFFF99"/>
              </a:buClr>
              <a:buNone/>
            </a:pPr>
            <a:endParaRPr lang="en-US" sz="2000" b="1" dirty="0">
              <a:effectLst>
                <a:outerShdw blurRad="38100" dist="38100" dir="2700000" algn="tl">
                  <a:srgbClr val="000000">
                    <a:alpha val="43137"/>
                  </a:srgbClr>
                </a:outerShdw>
              </a:effectLst>
            </a:endParaRPr>
          </a:p>
        </p:txBody>
      </p:sp>
      <p:pic>
        <p:nvPicPr>
          <p:cNvPr id="1026" name="Picture 2">
            <a:extLst>
              <a:ext uri="{FF2B5EF4-FFF2-40B4-BE49-F238E27FC236}">
                <a16:creationId xmlns:a16="http://schemas.microsoft.com/office/drawing/2014/main" id="{787E6D82-CD0F-440D-8052-0A3779AB5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2482972"/>
            <a:ext cx="3276600" cy="43366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71333DC-19B2-462D-BD9E-1948B4178BD5}"/>
              </a:ext>
            </a:extLst>
          </p:cNvPr>
          <p:cNvSpPr/>
          <p:nvPr/>
        </p:nvSpPr>
        <p:spPr>
          <a:xfrm rot="16200000">
            <a:off x="909165" y="4213566"/>
            <a:ext cx="2421069" cy="276999"/>
          </a:xfrm>
          <a:prstGeom prst="rect">
            <a:avLst/>
          </a:prstGeom>
        </p:spPr>
        <p:txBody>
          <a:bodyPr wrap="square">
            <a:spAutoFit/>
          </a:bodyPr>
          <a:lstStyle/>
          <a:p>
            <a:r>
              <a:rPr lang="en-US" sz="1200" b="1" dirty="0">
                <a:latin typeface="Arial Narrow" pitchFamily="34" charset="0"/>
              </a:rPr>
              <a:t>Image: </a:t>
            </a:r>
            <a:r>
              <a:rPr lang="en-US" sz="1200" b="1" dirty="0" err="1">
                <a:latin typeface="Arial Narrow" pitchFamily="34" charset="0"/>
              </a:rPr>
              <a:t>Valm</a:t>
            </a:r>
            <a:r>
              <a:rPr lang="en-US" sz="1200" b="1" dirty="0">
                <a:latin typeface="Arial Narrow" pitchFamily="34" charset="0"/>
              </a:rPr>
              <a:t>, </a:t>
            </a:r>
            <a:r>
              <a:rPr lang="en-US" sz="1200" b="1" i="1" dirty="0">
                <a:latin typeface="Arial Narrow" pitchFamily="34" charset="0"/>
              </a:rPr>
              <a:t>J Mol Biol</a:t>
            </a:r>
            <a:r>
              <a:rPr lang="en-US" sz="1200" b="1" dirty="0">
                <a:latin typeface="Arial Narrow" pitchFamily="34" charset="0"/>
              </a:rPr>
              <a:t>, 2019</a:t>
            </a:r>
            <a:endParaRPr lang="en-US" sz="1000" b="1" dirty="0">
              <a:latin typeface="Arial Narrow" pitchFamily="34" charset="0"/>
            </a:endParaRPr>
          </a:p>
        </p:txBody>
      </p:sp>
      <p:cxnSp>
        <p:nvCxnSpPr>
          <p:cNvPr id="3" name="Straight Connector 2">
            <a:extLst>
              <a:ext uri="{FF2B5EF4-FFF2-40B4-BE49-F238E27FC236}">
                <a16:creationId xmlns:a16="http://schemas.microsoft.com/office/drawing/2014/main" id="{83169CCF-08A1-E9F9-9635-A3444F78DBE0}"/>
              </a:ext>
            </a:extLst>
          </p:cNvPr>
          <p:cNvCxnSpPr>
            <a:cxnSpLocks/>
          </p:cNvCxnSpPr>
          <p:nvPr/>
        </p:nvCxnSpPr>
        <p:spPr bwMode="auto">
          <a:xfrm>
            <a:off x="266700" y="13716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657600" y="1066800"/>
            <a:ext cx="5029200" cy="2821285"/>
          </a:xfrm>
          <a:prstGeom prst="rect">
            <a:avLst/>
          </a:prstGeom>
          <a:noFill/>
        </p:spPr>
        <p:txBody>
          <a:bodyPr wrap="square" lIns="63500" tIns="25400" rIns="63500" bIns="25400">
            <a:spAutoFit/>
          </a:bodyPr>
          <a:lstStyle/>
          <a:p>
            <a:pPr marL="342900" marR="0" lvl="0" indent="-342900" algn="l"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R="0" lvl="0" algn="l" defTabSz="914400" rtl="0" eaLnBrk="1" fontAlgn="auto" latinLnBrk="0" hangingPunct="1">
              <a:lnSpc>
                <a:spcPct val="100000"/>
              </a:lnSpc>
              <a:spcBef>
                <a:spcPct val="0"/>
              </a:spcBef>
              <a:spcAft>
                <a:spcPts val="0"/>
              </a:spcAft>
              <a:buClrTx/>
              <a:buSzTx/>
              <a:tabLst/>
              <a:defRPr/>
            </a:pPr>
            <a:r>
              <a:rPr kumimoji="0" lang="en-US" sz="2000" b="1" i="0" u="none" strike="noStrike" kern="1200" cap="none" spc="0" normalizeH="0" baseline="0" noProof="0" dirty="0">
                <a:ln>
                  <a:noFill/>
                </a:ln>
                <a:solidFill>
                  <a:schemeClr val="tx1">
                    <a:lumMod val="85000"/>
                    <a:lumOff val="15000"/>
                  </a:schemeClr>
                </a:solidFill>
                <a:effectLst>
                  <a:outerShdw blurRad="38100" dist="38100" dir="2700000" algn="tl">
                    <a:srgbClr val="000000">
                      <a:alpha val="43137"/>
                    </a:srgbClr>
                  </a:outerShdw>
                </a:effectLst>
                <a:uLnTx/>
                <a:uFillTx/>
                <a:latin typeface="+mj-lt"/>
                <a:ea typeface="+mn-ea"/>
                <a:cs typeface="+mn-cs"/>
              </a:rPr>
              <a:t>1. Adherence and </a:t>
            </a:r>
            <a:r>
              <a:rPr lang="en-US" sz="2000" b="1" dirty="0">
                <a:solidFill>
                  <a:schemeClr val="tx1">
                    <a:lumMod val="85000"/>
                    <a:lumOff val="15000"/>
                  </a:schemeClr>
                </a:solidFill>
                <a:effectLst>
                  <a:outerShdw blurRad="38100" dist="38100" dir="2700000" algn="tl">
                    <a:srgbClr val="000000">
                      <a:alpha val="43137"/>
                    </a:srgbClr>
                  </a:outerShdw>
                </a:effectLst>
                <a:latin typeface="+mj-lt"/>
              </a:rPr>
              <a:t>c</a:t>
            </a:r>
            <a:r>
              <a:rPr kumimoji="0" lang="en-US" sz="2000" b="1" i="0" u="none" strike="noStrike" kern="1200" cap="none" spc="0" normalizeH="0" baseline="0" noProof="0" dirty="0" err="1">
                <a:ln>
                  <a:noFill/>
                </a:ln>
                <a:solidFill>
                  <a:schemeClr val="tx1">
                    <a:lumMod val="85000"/>
                    <a:lumOff val="15000"/>
                  </a:schemeClr>
                </a:solidFill>
                <a:effectLst>
                  <a:outerShdw blurRad="38100" dist="38100" dir="2700000" algn="tl">
                    <a:srgbClr val="000000">
                      <a:alpha val="43137"/>
                    </a:srgbClr>
                  </a:outerShdw>
                </a:effectLst>
                <a:uLnTx/>
                <a:uFillTx/>
                <a:latin typeface="+mj-lt"/>
                <a:ea typeface="+mn-ea"/>
                <a:cs typeface="+mn-cs"/>
              </a:rPr>
              <a:t>olonization</a:t>
            </a:r>
            <a:endParaRPr kumimoji="0" lang="en-US" sz="2000" b="1" i="0" u="none" strike="noStrike" kern="1200" cap="none" spc="0" normalizeH="0" baseline="0" noProof="0" dirty="0">
              <a:ln>
                <a:noFill/>
              </a:ln>
              <a:solidFill>
                <a:schemeClr val="tx1">
                  <a:lumMod val="85000"/>
                  <a:lumOff val="15000"/>
                </a:schemeClr>
              </a:solidFill>
              <a:effectLst>
                <a:outerShdw blurRad="38100" dist="38100" dir="2700000" algn="tl">
                  <a:srgbClr val="000000">
                    <a:alpha val="43137"/>
                  </a:srgbClr>
                </a:outerShdw>
              </a:effectLst>
              <a:uLnTx/>
              <a:uFillTx/>
              <a:latin typeface="+mj-lt"/>
              <a:ea typeface="+mn-ea"/>
              <a:cs typeface="+mn-cs"/>
            </a:endParaRPr>
          </a:p>
          <a:p>
            <a:pPr marR="0" lvl="0" algn="l" defTabSz="914400" rtl="0" eaLnBrk="1" fontAlgn="auto" latinLnBrk="0" hangingPunct="1">
              <a:lnSpc>
                <a:spcPct val="100000"/>
              </a:lnSpc>
              <a:spcBef>
                <a:spcPct val="0"/>
              </a:spcBef>
              <a:spcAft>
                <a:spcPts val="0"/>
              </a:spcAft>
              <a:buClrTx/>
              <a:buSzTx/>
              <a:tabLst/>
              <a:defRPr/>
            </a:pPr>
            <a:endParaRPr kumimoji="0" lang="en-US" sz="2000" b="1" i="0" u="none" strike="noStrike" kern="1200" cap="none" spc="0" normalizeH="0" baseline="0" noProof="0" dirty="0">
              <a:ln>
                <a:noFill/>
              </a:ln>
              <a:solidFill>
                <a:schemeClr val="tx1">
                  <a:lumMod val="85000"/>
                  <a:lumOff val="15000"/>
                </a:schemeClr>
              </a:solidFill>
              <a:effectLst>
                <a:outerShdw blurRad="38100" dist="38100" dir="2700000" algn="tl">
                  <a:srgbClr val="000000">
                    <a:alpha val="43137"/>
                  </a:srgbClr>
                </a:outerShdw>
              </a:effectLst>
              <a:uLnTx/>
              <a:uFillTx/>
              <a:latin typeface="+mj-lt"/>
              <a:ea typeface="+mn-ea"/>
              <a:cs typeface="+mn-cs"/>
            </a:endParaRPr>
          </a:p>
          <a:p>
            <a:pPr marR="0" lvl="0" algn="l" defTabSz="914400" rtl="0" eaLnBrk="1" fontAlgn="auto" latinLnBrk="0" hangingPunct="1">
              <a:lnSpc>
                <a:spcPct val="100000"/>
              </a:lnSpc>
              <a:spcBef>
                <a:spcPct val="0"/>
              </a:spcBef>
              <a:spcAft>
                <a:spcPts val="0"/>
              </a:spcAft>
              <a:buClrTx/>
              <a:buSzTx/>
              <a:tabLst/>
              <a:defRPr/>
            </a:pPr>
            <a:r>
              <a:rPr kumimoji="0" lang="en-US" sz="2000" b="1" i="0" u="none" strike="noStrike" kern="1200" cap="none" spc="0" normalizeH="0" baseline="0" noProof="0" dirty="0">
                <a:ln>
                  <a:noFill/>
                </a:ln>
                <a:solidFill>
                  <a:schemeClr val="tx1">
                    <a:lumMod val="85000"/>
                    <a:lumOff val="15000"/>
                  </a:schemeClr>
                </a:solidFill>
                <a:effectLst>
                  <a:outerShdw blurRad="38100" dist="38100" dir="2700000" algn="tl">
                    <a:srgbClr val="000000">
                      <a:alpha val="43137"/>
                    </a:srgbClr>
                  </a:outerShdw>
                </a:effectLst>
                <a:uLnTx/>
                <a:uFillTx/>
                <a:latin typeface="+mj-lt"/>
                <a:ea typeface="+mn-ea"/>
                <a:cs typeface="+mn-cs"/>
              </a:rPr>
              <a:t>2. Acquisition of essential growth nutrients</a:t>
            </a:r>
          </a:p>
          <a:p>
            <a:pPr marR="0" lvl="0" algn="l" defTabSz="914400" rtl="0" eaLnBrk="1" fontAlgn="auto" latinLnBrk="0" hangingPunct="1">
              <a:lnSpc>
                <a:spcPct val="100000"/>
              </a:lnSpc>
              <a:spcBef>
                <a:spcPct val="0"/>
              </a:spcBef>
              <a:spcAft>
                <a:spcPts val="0"/>
              </a:spcAft>
              <a:buClrTx/>
              <a:buSzTx/>
              <a:tabLst/>
              <a:defRPr/>
            </a:pPr>
            <a:endParaRPr lang="en-US" sz="2000" b="1" dirty="0">
              <a:solidFill>
                <a:schemeClr val="tx1">
                  <a:lumMod val="85000"/>
                  <a:lumOff val="15000"/>
                </a:schemeClr>
              </a:solidFill>
              <a:effectLst>
                <a:outerShdw blurRad="38100" dist="38100" dir="2700000" algn="tl">
                  <a:srgbClr val="000000">
                    <a:alpha val="43137"/>
                  </a:srgbClr>
                </a:outerShdw>
              </a:effectLst>
              <a:latin typeface="+mj-lt"/>
            </a:endParaRPr>
          </a:p>
          <a:p>
            <a:pPr marR="0" lvl="0" algn="l" defTabSz="914400" rtl="0" eaLnBrk="1" fontAlgn="auto" latinLnBrk="0" hangingPunct="1">
              <a:lnSpc>
                <a:spcPct val="100000"/>
              </a:lnSpc>
              <a:spcBef>
                <a:spcPct val="0"/>
              </a:spcBef>
              <a:spcAft>
                <a:spcPts val="0"/>
              </a:spcAft>
              <a:buClrTx/>
              <a:buSzTx/>
              <a:tabLst/>
              <a:defRPr/>
            </a:pPr>
            <a:r>
              <a:rPr kumimoji="0" lang="en-US" sz="2000" b="1" i="0" u="none" strike="noStrike" kern="1200" cap="none" spc="0" normalizeH="0" baseline="0" noProof="0" dirty="0">
                <a:ln>
                  <a:noFill/>
                </a:ln>
                <a:solidFill>
                  <a:schemeClr val="tx1">
                    <a:lumMod val="85000"/>
                    <a:lumOff val="15000"/>
                  </a:schemeClr>
                </a:solidFill>
                <a:effectLst>
                  <a:outerShdw blurRad="38100" dist="38100" dir="2700000" algn="tl">
                    <a:srgbClr val="000000">
                      <a:alpha val="43137"/>
                    </a:srgbClr>
                  </a:outerShdw>
                </a:effectLst>
                <a:uLnTx/>
                <a:uFillTx/>
                <a:latin typeface="+mj-lt"/>
                <a:ea typeface="+mn-ea"/>
                <a:cs typeface="+mn-cs"/>
              </a:rPr>
              <a:t>3. Cooperation with other bacteria</a:t>
            </a:r>
          </a:p>
          <a:p>
            <a:pPr marR="0" lvl="0" algn="l" defTabSz="914400" rtl="0" eaLnBrk="1" fontAlgn="auto" latinLnBrk="0" hangingPunct="1">
              <a:lnSpc>
                <a:spcPct val="100000"/>
              </a:lnSpc>
              <a:spcBef>
                <a:spcPct val="0"/>
              </a:spcBef>
              <a:spcAft>
                <a:spcPts val="0"/>
              </a:spcAft>
              <a:buClrTx/>
              <a:buSzTx/>
              <a:tabLst/>
              <a:defRPr/>
            </a:pPr>
            <a:endParaRPr lang="en-US" sz="2000" b="1" dirty="0">
              <a:solidFill>
                <a:schemeClr val="tx1">
                  <a:lumMod val="85000"/>
                  <a:lumOff val="15000"/>
                </a:schemeClr>
              </a:solidFill>
              <a:effectLst>
                <a:outerShdw blurRad="38100" dist="38100" dir="2700000" algn="tl">
                  <a:srgbClr val="000000">
                    <a:alpha val="43137"/>
                  </a:srgbClr>
                </a:outerShdw>
              </a:effectLst>
              <a:latin typeface="+mj-lt"/>
            </a:endParaRPr>
          </a:p>
          <a:p>
            <a:pPr marR="0" lvl="0" algn="l" defTabSz="914400" rtl="0" eaLnBrk="1" fontAlgn="auto" latinLnBrk="0" hangingPunct="1">
              <a:lnSpc>
                <a:spcPct val="100000"/>
              </a:lnSpc>
              <a:spcBef>
                <a:spcPct val="0"/>
              </a:spcBef>
              <a:spcAft>
                <a:spcPts val="0"/>
              </a:spcAft>
              <a:buClrTx/>
              <a:buSzTx/>
              <a:tabLst/>
              <a:defRPr/>
            </a:pPr>
            <a:r>
              <a:rPr kumimoji="0" lang="en-US" sz="2000" b="1" i="0" u="none" strike="noStrike" kern="1200" cap="none" spc="0" normalizeH="0" baseline="0" noProof="0" dirty="0">
                <a:ln>
                  <a:noFill/>
                </a:ln>
                <a:solidFill>
                  <a:schemeClr val="tx1">
                    <a:lumMod val="85000"/>
                    <a:lumOff val="15000"/>
                  </a:schemeClr>
                </a:solidFill>
                <a:effectLst>
                  <a:outerShdw blurRad="38100" dist="38100" dir="2700000" algn="tl">
                    <a:srgbClr val="000000">
                      <a:alpha val="43137"/>
                    </a:srgbClr>
                  </a:outerShdw>
                </a:effectLst>
                <a:uLnTx/>
                <a:uFillTx/>
                <a:latin typeface="+mj-lt"/>
                <a:ea typeface="+mn-ea"/>
                <a:cs typeface="+mn-cs"/>
              </a:rPr>
              <a:t>4. Resistance, evasion, subversion of host defenses</a:t>
            </a:r>
          </a:p>
        </p:txBody>
      </p:sp>
      <p:sp>
        <p:nvSpPr>
          <p:cNvPr id="4" name="Rectangle 5"/>
          <p:cNvSpPr>
            <a:spLocks noChangeArrowheads="1"/>
          </p:cNvSpPr>
          <p:nvPr/>
        </p:nvSpPr>
        <p:spPr bwMode="auto">
          <a:xfrm>
            <a:off x="284285" y="481012"/>
            <a:ext cx="8534400" cy="471488"/>
          </a:xfrm>
          <a:prstGeom prst="rect">
            <a:avLst/>
          </a:prstGeom>
          <a:noFill/>
          <a:ln w="9525">
            <a:noFill/>
            <a:miter lim="800000"/>
            <a:headEnd/>
            <a:tailEnd/>
          </a:ln>
        </p:spPr>
        <p:txBody>
          <a:bodyPr anchor="b"/>
          <a:lstStyle/>
          <a:p>
            <a:pPr algn="ctr">
              <a:lnSpc>
                <a:spcPts val="2400"/>
              </a:lnSpc>
            </a:pPr>
            <a:r>
              <a:rPr lang="en-US" sz="2800" b="1" dirty="0">
                <a:effectLst>
                  <a:outerShdw blurRad="38100" dist="38100" dir="2700000" algn="tl">
                    <a:srgbClr val="000000">
                      <a:alpha val="43137"/>
                    </a:srgbClr>
                  </a:outerShdw>
                </a:effectLst>
                <a:latin typeface="Arial" charset="0"/>
              </a:rPr>
              <a:t>Requirements for pathogens to attach, grow, and persist</a:t>
            </a:r>
          </a:p>
        </p:txBody>
      </p:sp>
      <p:sp>
        <p:nvSpPr>
          <p:cNvPr id="6" name="Content Placeholder 2"/>
          <p:cNvSpPr txBox="1">
            <a:spLocks/>
          </p:cNvSpPr>
          <p:nvPr/>
        </p:nvSpPr>
        <p:spPr bwMode="auto">
          <a:xfrm>
            <a:off x="762000" y="4622478"/>
            <a:ext cx="76200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600"/>
              </a:spcAft>
              <a:buSzTx/>
              <a:buFont typeface="Arial" panose="020B0604020202020204" pitchFamily="34" charset="0"/>
              <a:buChar char="•"/>
              <a:tabLst/>
              <a:defRPr/>
            </a:pPr>
            <a:r>
              <a:rPr kumimoji="0" lang="en-US" sz="28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mn-lt"/>
                <a:ea typeface="+mn-ea"/>
                <a:cs typeface="+mn-cs"/>
              </a:rPr>
              <a:t>Impairment of host defenses through immune subversion by key periodontal pathogens can benefit companion species that lack similar strategies but share the same subgingival niche.</a:t>
            </a:r>
          </a:p>
        </p:txBody>
      </p:sp>
      <p:pic>
        <p:nvPicPr>
          <p:cNvPr id="8" name="Picture 2" descr="Figure 1. Image of the Oral Biofilm as seen by the CLASI-FISH Technique. Different colours indicate different bacteria present in a human dental plaque sample, with the outstanding presence of long filaments of Corynebacterium (labeled in magenta). Image courtesy Gary G. Borisy, The Forsyth Institute, and Jessica L. Mark Welch, Marine Biological Laboratory.">
            <a:extLst>
              <a:ext uri="{FF2B5EF4-FFF2-40B4-BE49-F238E27FC236}">
                <a16:creationId xmlns:a16="http://schemas.microsoft.com/office/drawing/2014/main" id="{C8BEE394-6B52-4F49-8799-9FB20113D32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099" b="5740"/>
          <a:stretch/>
        </p:blipFill>
        <p:spPr bwMode="auto">
          <a:xfrm>
            <a:off x="762000" y="1120125"/>
            <a:ext cx="2667000" cy="26329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5DDCFE2-D063-4173-A328-B6D69FDCCF8C}"/>
              </a:ext>
            </a:extLst>
          </p:cNvPr>
          <p:cNvSpPr txBox="1"/>
          <p:nvPr/>
        </p:nvSpPr>
        <p:spPr>
          <a:xfrm>
            <a:off x="-353998" y="3753092"/>
            <a:ext cx="4724401" cy="738664"/>
          </a:xfrm>
          <a:prstGeom prst="rect">
            <a:avLst/>
          </a:prstGeom>
          <a:noFill/>
        </p:spPr>
        <p:txBody>
          <a:bodyPr wrap="square">
            <a:spAutoFit/>
          </a:bodyPr>
          <a:lstStyle/>
          <a:p>
            <a:pPr algn="ctr"/>
            <a:r>
              <a:rPr lang="en-US" sz="1400" b="1" dirty="0">
                <a:solidFill>
                  <a:srgbClr val="333333"/>
                </a:solidFill>
                <a:latin typeface="public-sans"/>
              </a:rPr>
              <a:t>Image c</a:t>
            </a:r>
            <a:r>
              <a:rPr lang="en-US" sz="1400" b="1" i="0" dirty="0">
                <a:solidFill>
                  <a:srgbClr val="333333"/>
                </a:solidFill>
                <a:effectLst/>
                <a:latin typeface="public-sans"/>
              </a:rPr>
              <a:t>redit: </a:t>
            </a:r>
          </a:p>
          <a:p>
            <a:pPr algn="ctr"/>
            <a:r>
              <a:rPr lang="en-US" sz="1400" b="0" i="0" dirty="0">
                <a:solidFill>
                  <a:srgbClr val="333333"/>
                </a:solidFill>
                <a:effectLst/>
                <a:latin typeface="public-sans"/>
              </a:rPr>
              <a:t>Steven Wilbert &amp; Gary </a:t>
            </a:r>
            <a:r>
              <a:rPr lang="en-US" sz="1400" b="0" i="0" dirty="0" err="1">
                <a:solidFill>
                  <a:srgbClr val="333333"/>
                </a:solidFill>
                <a:effectLst/>
                <a:latin typeface="public-sans"/>
              </a:rPr>
              <a:t>Borisy</a:t>
            </a:r>
            <a:r>
              <a:rPr lang="en-US" sz="1400" b="0" i="0" dirty="0">
                <a:solidFill>
                  <a:srgbClr val="333333"/>
                </a:solidFill>
                <a:effectLst/>
                <a:latin typeface="public-sans"/>
              </a:rPr>
              <a:t>, </a:t>
            </a:r>
          </a:p>
          <a:p>
            <a:pPr algn="ctr"/>
            <a:r>
              <a:rPr lang="en-US" sz="1400" b="0" i="0" dirty="0">
                <a:solidFill>
                  <a:srgbClr val="333333"/>
                </a:solidFill>
                <a:effectLst/>
                <a:latin typeface="public-sans"/>
              </a:rPr>
              <a:t>Forsyth Institute</a:t>
            </a:r>
            <a:endParaRPr lang="en-US" sz="1400" dirty="0"/>
          </a:p>
        </p:txBody>
      </p:sp>
      <p:cxnSp>
        <p:nvCxnSpPr>
          <p:cNvPr id="2" name="Straight Connector 1">
            <a:extLst>
              <a:ext uri="{FF2B5EF4-FFF2-40B4-BE49-F238E27FC236}">
                <a16:creationId xmlns:a16="http://schemas.microsoft.com/office/drawing/2014/main" id="{3FFCF955-E64F-0534-4233-8A5E9F47746E}"/>
              </a:ext>
            </a:extLst>
          </p:cNvPr>
          <p:cNvCxnSpPr>
            <a:cxnSpLocks/>
          </p:cNvCxnSpPr>
          <p:nvPr/>
        </p:nvCxnSpPr>
        <p:spPr bwMode="auto">
          <a:xfrm>
            <a:off x="266700" y="990600"/>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760F1701-8CE7-289A-098D-FE1BBEF02C00}"/>
              </a:ext>
            </a:extLst>
          </p:cNvPr>
          <p:cNvCxnSpPr>
            <a:cxnSpLocks/>
          </p:cNvCxnSpPr>
          <p:nvPr/>
        </p:nvCxnSpPr>
        <p:spPr bwMode="auto">
          <a:xfrm>
            <a:off x="381000" y="4622478"/>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33BD2482-0872-2B83-F095-FFE6F5D8C8E4}"/>
              </a:ext>
            </a:extLst>
          </p:cNvPr>
          <p:cNvCxnSpPr>
            <a:cxnSpLocks/>
          </p:cNvCxnSpPr>
          <p:nvPr/>
        </p:nvCxnSpPr>
        <p:spPr bwMode="auto">
          <a:xfrm>
            <a:off x="284285" y="6538332"/>
            <a:ext cx="8610600" cy="0"/>
          </a:xfrm>
          <a:prstGeom prst="line">
            <a:avLst/>
          </a:prstGeom>
          <a:solidFill>
            <a:srgbClr val="00B8FF"/>
          </a:solidFill>
          <a:ln w="31750" cap="flat" cmpd="sng" algn="ctr">
            <a:solidFill>
              <a:srgbClr val="00206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TotalTime>
  <Words>1350</Words>
  <Application>Microsoft Office PowerPoint</Application>
  <PresentationFormat>On-screen Show (4:3)</PresentationFormat>
  <Paragraphs>294</Paragraphs>
  <Slides>32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-apple-system</vt:lpstr>
      <vt:lpstr>Arial</vt:lpstr>
      <vt:lpstr>Arial Black</vt:lpstr>
      <vt:lpstr>Arial Narrow</vt:lpstr>
      <vt:lpstr>Benton-Sans</vt:lpstr>
      <vt:lpstr>Calibri</vt:lpstr>
      <vt:lpstr>Kabel Bk BT</vt:lpstr>
      <vt:lpstr>public-sans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Louisville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dascot07</dc:creator>
  <cp:lastModifiedBy>Scott, David</cp:lastModifiedBy>
  <cp:revision>83</cp:revision>
  <dcterms:created xsi:type="dcterms:W3CDTF">2012-02-02T18:41:05Z</dcterms:created>
  <dcterms:modified xsi:type="dcterms:W3CDTF">2025-02-24T16:16:56Z</dcterms:modified>
</cp:coreProperties>
</file>