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ags/tag1.xml" ContentType="application/vnd.openxmlformats-officedocument.presentationml.tags+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4" r:id="rId4"/>
  </p:sldMasterIdLst>
  <p:notesMasterIdLst>
    <p:notesMasterId r:id="rId47"/>
  </p:notesMasterIdLst>
  <p:sldIdLst>
    <p:sldId id="256" r:id="rId5"/>
    <p:sldId id="268" r:id="rId6"/>
    <p:sldId id="269" r:id="rId7"/>
    <p:sldId id="448" r:id="rId8"/>
    <p:sldId id="283" r:id="rId9"/>
    <p:sldId id="259" r:id="rId10"/>
    <p:sldId id="284" r:id="rId11"/>
    <p:sldId id="286" r:id="rId12"/>
    <p:sldId id="287" r:id="rId13"/>
    <p:sldId id="289" r:id="rId14"/>
    <p:sldId id="451" r:id="rId15"/>
    <p:sldId id="270" r:id="rId16"/>
    <p:sldId id="272" r:id="rId17"/>
    <p:sldId id="273" r:id="rId18"/>
    <p:sldId id="274" r:id="rId19"/>
    <p:sldId id="275" r:id="rId20"/>
    <p:sldId id="279" r:id="rId21"/>
    <p:sldId id="280" r:id="rId22"/>
    <p:sldId id="435" r:id="rId23"/>
    <p:sldId id="438" r:id="rId24"/>
    <p:sldId id="439" r:id="rId25"/>
    <p:sldId id="427" r:id="rId26"/>
    <p:sldId id="428" r:id="rId27"/>
    <p:sldId id="433" r:id="rId28"/>
    <p:sldId id="450" r:id="rId29"/>
    <p:sldId id="431" r:id="rId30"/>
    <p:sldId id="276" r:id="rId31"/>
    <p:sldId id="432" r:id="rId32"/>
    <p:sldId id="426" r:id="rId33"/>
    <p:sldId id="442" r:id="rId34"/>
    <p:sldId id="443" r:id="rId35"/>
    <p:sldId id="444" r:id="rId36"/>
    <p:sldId id="445" r:id="rId37"/>
    <p:sldId id="271" r:id="rId38"/>
    <p:sldId id="277" r:id="rId39"/>
    <p:sldId id="278" r:id="rId40"/>
    <p:sldId id="449" r:id="rId41"/>
    <p:sldId id="436" r:id="rId42"/>
    <p:sldId id="440" r:id="rId43"/>
    <p:sldId id="281" r:id="rId44"/>
    <p:sldId id="315" r:id="rId45"/>
    <p:sldId id="437" r:id="rId4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FEEF9CF8-D4D9-46AB-9D3E-CFBE9B7CE6B2}" v="4" dt="2024-09-27T14:58:47.99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1648" autoAdjust="0"/>
    <p:restoredTop sz="94660"/>
  </p:normalViewPr>
  <p:slideViewPr>
    <p:cSldViewPr snapToGrid="0">
      <p:cViewPr varScale="1">
        <p:scale>
          <a:sx n="111" d="100"/>
          <a:sy n="111" d="100"/>
        </p:scale>
        <p:origin x="210" y="84"/>
      </p:cViewPr>
      <p:guideLst/>
    </p:cSldViewPr>
  </p:slideViewPr>
  <p:notesTextViewPr>
    <p:cViewPr>
      <p:scale>
        <a:sx n="3" d="2"/>
        <a:sy n="3" d="2"/>
      </p:scale>
      <p:origin x="0" y="0"/>
    </p:cViewPr>
  </p:notesTextViewPr>
  <p:sorterViewPr>
    <p:cViewPr>
      <p:scale>
        <a:sx n="100" d="100"/>
        <a:sy n="100" d="100"/>
      </p:scale>
      <p:origin x="0" y="-1396"/>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slide" Target="slides/slide38.xml"/><Relationship Id="rId47" Type="http://schemas.openxmlformats.org/officeDocument/2006/relationships/notesMaster" Target="notesMasters/notesMaster1.xml"/><Relationship Id="rId50" Type="http://schemas.openxmlformats.org/officeDocument/2006/relationships/theme" Target="theme/theme1.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9" Type="http://schemas.openxmlformats.org/officeDocument/2006/relationships/slide" Target="slides/slide25.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slide" Target="slides/slide41.xml"/><Relationship Id="rId53" Type="http://schemas.microsoft.com/office/2015/10/relationships/revisionInfo" Target="revisionInfo.xml"/><Relationship Id="rId5" Type="http://schemas.openxmlformats.org/officeDocument/2006/relationships/slide" Target="slides/slide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openxmlformats.org/officeDocument/2006/relationships/slide" Target="slides/slide40.xml"/><Relationship Id="rId52" Type="http://schemas.microsoft.com/office/2016/11/relationships/changesInfo" Target="changesInfos/changesInfo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slide" Target="slides/slide39.xml"/><Relationship Id="rId48" Type="http://schemas.openxmlformats.org/officeDocument/2006/relationships/presProps" Target="presProps.xml"/><Relationship Id="rId8" Type="http://schemas.openxmlformats.org/officeDocument/2006/relationships/slide" Target="slides/slide4.xml"/><Relationship Id="rId51" Type="http://schemas.openxmlformats.org/officeDocument/2006/relationships/tableStyles" Target="tableStyles.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slide" Target="slides/slide42.xml"/><Relationship Id="rId20" Type="http://schemas.openxmlformats.org/officeDocument/2006/relationships/slide" Target="slides/slide16.xml"/><Relationship Id="rId41" Type="http://schemas.openxmlformats.org/officeDocument/2006/relationships/slide" Target="slides/slide37.xml"/><Relationship Id="rId1" Type="http://schemas.openxmlformats.org/officeDocument/2006/relationships/customXml" Target="../customXml/item1.xml"/><Relationship Id="rId6" Type="http://schemas.openxmlformats.org/officeDocument/2006/relationships/slide" Target="slides/slide2.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Kirilova, Emi" userId="4f756201-f39e-441c-9d9d-beb2c9d80964" providerId="ADAL" clId="{FEEF9CF8-D4D9-46AB-9D3E-CFBE9B7CE6B2}"/>
    <pc:docChg chg="undo custSel addSld delSld modSld sldOrd">
      <pc:chgData name="Kirilova, Emi" userId="4f756201-f39e-441c-9d9d-beb2c9d80964" providerId="ADAL" clId="{FEEF9CF8-D4D9-46AB-9D3E-CFBE9B7CE6B2}" dt="2024-10-09T08:22:37.502" v="668" actId="478"/>
      <pc:docMkLst>
        <pc:docMk/>
      </pc:docMkLst>
      <pc:sldChg chg="modSp mod">
        <pc:chgData name="Kirilova, Emi" userId="4f756201-f39e-441c-9d9d-beb2c9d80964" providerId="ADAL" clId="{FEEF9CF8-D4D9-46AB-9D3E-CFBE9B7CE6B2}" dt="2024-09-27T10:37:19.715" v="250" actId="947"/>
        <pc:sldMkLst>
          <pc:docMk/>
          <pc:sldMk cId="1636020331" sldId="256"/>
        </pc:sldMkLst>
        <pc:spChg chg="mod">
          <ac:chgData name="Kirilova, Emi" userId="4f756201-f39e-441c-9d9d-beb2c9d80964" providerId="ADAL" clId="{FEEF9CF8-D4D9-46AB-9D3E-CFBE9B7CE6B2}" dt="2024-09-27T10:37:19.715" v="250" actId="947"/>
          <ac:spMkLst>
            <pc:docMk/>
            <pc:sldMk cId="1636020331" sldId="256"/>
            <ac:spMk id="2" creationId="{69E90713-73CF-4818-9CA9-C8C0E523572A}"/>
          </ac:spMkLst>
        </pc:spChg>
        <pc:spChg chg="mod">
          <ac:chgData name="Kirilova, Emi" userId="4f756201-f39e-441c-9d9d-beb2c9d80964" providerId="ADAL" clId="{FEEF9CF8-D4D9-46AB-9D3E-CFBE9B7CE6B2}" dt="2024-09-27T09:21:50.485" v="23" actId="2711"/>
          <ac:spMkLst>
            <pc:docMk/>
            <pc:sldMk cId="1636020331" sldId="256"/>
            <ac:spMk id="3" creationId="{3CA5CD56-88EF-7F6F-B904-FC191D7D8733}"/>
          </ac:spMkLst>
        </pc:spChg>
      </pc:sldChg>
      <pc:sldChg chg="modSp mod">
        <pc:chgData name="Kirilova, Emi" userId="4f756201-f39e-441c-9d9d-beb2c9d80964" providerId="ADAL" clId="{FEEF9CF8-D4D9-46AB-9D3E-CFBE9B7CE6B2}" dt="2024-09-27T15:01:51.228" v="665" actId="208"/>
        <pc:sldMkLst>
          <pc:docMk/>
          <pc:sldMk cId="176227317" sldId="259"/>
        </pc:sldMkLst>
        <pc:spChg chg="mod">
          <ac:chgData name="Kirilova, Emi" userId="4f756201-f39e-441c-9d9d-beb2c9d80964" providerId="ADAL" clId="{FEEF9CF8-D4D9-46AB-9D3E-CFBE9B7CE6B2}" dt="2024-09-27T10:36:11.573" v="241" actId="1076"/>
          <ac:spMkLst>
            <pc:docMk/>
            <pc:sldMk cId="176227317" sldId="259"/>
            <ac:spMk id="2" creationId="{2F79CD5A-1376-05C1-2375-84875ACC4F06}"/>
          </ac:spMkLst>
        </pc:spChg>
        <pc:spChg chg="mod">
          <ac:chgData name="Kirilova, Emi" userId="4f756201-f39e-441c-9d9d-beb2c9d80964" providerId="ADAL" clId="{FEEF9CF8-D4D9-46AB-9D3E-CFBE9B7CE6B2}" dt="2024-09-27T09:27:48.020" v="70" actId="2711"/>
          <ac:spMkLst>
            <pc:docMk/>
            <pc:sldMk cId="176227317" sldId="259"/>
            <ac:spMk id="4" creationId="{2B33DEA1-543E-BE90-F905-0A685F4945A4}"/>
          </ac:spMkLst>
        </pc:spChg>
        <pc:spChg chg="mod">
          <ac:chgData name="Kirilova, Emi" userId="4f756201-f39e-441c-9d9d-beb2c9d80964" providerId="ADAL" clId="{FEEF9CF8-D4D9-46AB-9D3E-CFBE9B7CE6B2}" dt="2024-09-27T15:01:51.228" v="665" actId="208"/>
          <ac:spMkLst>
            <pc:docMk/>
            <pc:sldMk cId="176227317" sldId="259"/>
            <ac:spMk id="6" creationId="{F79180C6-353E-2343-153A-1924090BD0D5}"/>
          </ac:spMkLst>
        </pc:spChg>
      </pc:sldChg>
      <pc:sldChg chg="modSp mod">
        <pc:chgData name="Kirilova, Emi" userId="4f756201-f39e-441c-9d9d-beb2c9d80964" providerId="ADAL" clId="{FEEF9CF8-D4D9-46AB-9D3E-CFBE9B7CE6B2}" dt="2024-09-27T10:36:55.244" v="249" actId="27636"/>
        <pc:sldMkLst>
          <pc:docMk/>
          <pc:sldMk cId="2098026679" sldId="268"/>
        </pc:sldMkLst>
        <pc:spChg chg="mod">
          <ac:chgData name="Kirilova, Emi" userId="4f756201-f39e-441c-9d9d-beb2c9d80964" providerId="ADAL" clId="{FEEF9CF8-D4D9-46AB-9D3E-CFBE9B7CE6B2}" dt="2024-09-27T10:36:42.500" v="245" actId="255"/>
          <ac:spMkLst>
            <pc:docMk/>
            <pc:sldMk cId="2098026679" sldId="268"/>
            <ac:spMk id="2" creationId="{93BA4497-5E87-F721-CF99-A6C44C0CE4E2}"/>
          </ac:spMkLst>
        </pc:spChg>
        <pc:spChg chg="mod">
          <ac:chgData name="Kirilova, Emi" userId="4f756201-f39e-441c-9d9d-beb2c9d80964" providerId="ADAL" clId="{FEEF9CF8-D4D9-46AB-9D3E-CFBE9B7CE6B2}" dt="2024-09-27T10:36:55.244" v="249" actId="27636"/>
          <ac:spMkLst>
            <pc:docMk/>
            <pc:sldMk cId="2098026679" sldId="268"/>
            <ac:spMk id="3" creationId="{F2A0FB75-5E72-4552-7C21-E14EA7ADBE5A}"/>
          </ac:spMkLst>
        </pc:spChg>
      </pc:sldChg>
      <pc:sldChg chg="modSp mod">
        <pc:chgData name="Kirilova, Emi" userId="4f756201-f39e-441c-9d9d-beb2c9d80964" providerId="ADAL" clId="{FEEF9CF8-D4D9-46AB-9D3E-CFBE9B7CE6B2}" dt="2024-09-27T10:36:33.652" v="244" actId="255"/>
        <pc:sldMkLst>
          <pc:docMk/>
          <pc:sldMk cId="4200953116" sldId="269"/>
        </pc:sldMkLst>
        <pc:spChg chg="mod">
          <ac:chgData name="Kirilova, Emi" userId="4f756201-f39e-441c-9d9d-beb2c9d80964" providerId="ADAL" clId="{FEEF9CF8-D4D9-46AB-9D3E-CFBE9B7CE6B2}" dt="2024-09-27T10:36:33.652" v="244" actId="255"/>
          <ac:spMkLst>
            <pc:docMk/>
            <pc:sldMk cId="4200953116" sldId="269"/>
            <ac:spMk id="2" creationId="{7F6A9E26-816E-0B38-2A73-6A92314BDB22}"/>
          </ac:spMkLst>
        </pc:spChg>
        <pc:spChg chg="mod">
          <ac:chgData name="Kirilova, Emi" userId="4f756201-f39e-441c-9d9d-beb2c9d80964" providerId="ADAL" clId="{FEEF9CF8-D4D9-46AB-9D3E-CFBE9B7CE6B2}" dt="2024-09-27T09:24:41.134" v="39" actId="1076"/>
          <ac:spMkLst>
            <pc:docMk/>
            <pc:sldMk cId="4200953116" sldId="269"/>
            <ac:spMk id="3" creationId="{DCCA2209-77E4-7BCF-EA82-1B56D4FD87E1}"/>
          </ac:spMkLst>
        </pc:spChg>
      </pc:sldChg>
      <pc:sldChg chg="modSp mod">
        <pc:chgData name="Kirilova, Emi" userId="4f756201-f39e-441c-9d9d-beb2c9d80964" providerId="ADAL" clId="{FEEF9CF8-D4D9-46AB-9D3E-CFBE9B7CE6B2}" dt="2024-09-27T10:35:20.892" v="232" actId="1076"/>
        <pc:sldMkLst>
          <pc:docMk/>
          <pc:sldMk cId="2661352116" sldId="270"/>
        </pc:sldMkLst>
        <pc:spChg chg="mod">
          <ac:chgData name="Kirilova, Emi" userId="4f756201-f39e-441c-9d9d-beb2c9d80964" providerId="ADAL" clId="{FEEF9CF8-D4D9-46AB-9D3E-CFBE9B7CE6B2}" dt="2024-09-27T10:35:20.892" v="232" actId="1076"/>
          <ac:spMkLst>
            <pc:docMk/>
            <pc:sldMk cId="2661352116" sldId="270"/>
            <ac:spMk id="2" creationId="{E0D8C4BE-6CFA-5C19-5556-6D3AC4DE9761}"/>
          </ac:spMkLst>
        </pc:spChg>
        <pc:spChg chg="mod">
          <ac:chgData name="Kirilova, Emi" userId="4f756201-f39e-441c-9d9d-beb2c9d80964" providerId="ADAL" clId="{FEEF9CF8-D4D9-46AB-9D3E-CFBE9B7CE6B2}" dt="2024-09-27T09:40:31.335" v="97" actId="2711"/>
          <ac:spMkLst>
            <pc:docMk/>
            <pc:sldMk cId="2661352116" sldId="270"/>
            <ac:spMk id="3" creationId="{A4B11092-CD38-92AE-01CA-2AE9B1DFD367}"/>
          </ac:spMkLst>
        </pc:spChg>
        <pc:spChg chg="mod">
          <ac:chgData name="Kirilova, Emi" userId="4f756201-f39e-441c-9d9d-beb2c9d80964" providerId="ADAL" clId="{FEEF9CF8-D4D9-46AB-9D3E-CFBE9B7CE6B2}" dt="2024-09-27T09:40:42.155" v="98" actId="2711"/>
          <ac:spMkLst>
            <pc:docMk/>
            <pc:sldMk cId="2661352116" sldId="270"/>
            <ac:spMk id="4" creationId="{DDA58711-807C-B111-D844-10D0B18936A5}"/>
          </ac:spMkLst>
        </pc:spChg>
      </pc:sldChg>
      <pc:sldChg chg="modSp mod">
        <pc:chgData name="Kirilova, Emi" userId="4f756201-f39e-441c-9d9d-beb2c9d80964" providerId="ADAL" clId="{FEEF9CF8-D4D9-46AB-9D3E-CFBE9B7CE6B2}" dt="2024-09-27T13:28:47.113" v="478" actId="207"/>
        <pc:sldMkLst>
          <pc:docMk/>
          <pc:sldMk cId="125435773" sldId="271"/>
        </pc:sldMkLst>
        <pc:spChg chg="mod">
          <ac:chgData name="Kirilova, Emi" userId="4f756201-f39e-441c-9d9d-beb2c9d80964" providerId="ADAL" clId="{FEEF9CF8-D4D9-46AB-9D3E-CFBE9B7CE6B2}" dt="2024-09-27T11:10:53.899" v="419" actId="947"/>
          <ac:spMkLst>
            <pc:docMk/>
            <pc:sldMk cId="125435773" sldId="271"/>
            <ac:spMk id="2" creationId="{042B0854-151C-4EC1-B696-092FAE4BB672}"/>
          </ac:spMkLst>
        </pc:spChg>
        <pc:spChg chg="mod">
          <ac:chgData name="Kirilova, Emi" userId="4f756201-f39e-441c-9d9d-beb2c9d80964" providerId="ADAL" clId="{FEEF9CF8-D4D9-46AB-9D3E-CFBE9B7CE6B2}" dt="2024-09-27T13:28:47.113" v="478" actId="207"/>
          <ac:spMkLst>
            <pc:docMk/>
            <pc:sldMk cId="125435773" sldId="271"/>
            <ac:spMk id="3" creationId="{42B1E355-FBC5-9450-869F-DCEA6122EE6C}"/>
          </ac:spMkLst>
        </pc:spChg>
      </pc:sldChg>
      <pc:sldChg chg="modSp mod">
        <pc:chgData name="Kirilova, Emi" userId="4f756201-f39e-441c-9d9d-beb2c9d80964" providerId="ADAL" clId="{FEEF9CF8-D4D9-46AB-9D3E-CFBE9B7CE6B2}" dt="2024-09-27T10:35:10.957" v="230" actId="1076"/>
        <pc:sldMkLst>
          <pc:docMk/>
          <pc:sldMk cId="3147057168" sldId="272"/>
        </pc:sldMkLst>
        <pc:spChg chg="mod">
          <ac:chgData name="Kirilova, Emi" userId="4f756201-f39e-441c-9d9d-beb2c9d80964" providerId="ADAL" clId="{FEEF9CF8-D4D9-46AB-9D3E-CFBE9B7CE6B2}" dt="2024-09-27T10:35:10.957" v="230" actId="1076"/>
          <ac:spMkLst>
            <pc:docMk/>
            <pc:sldMk cId="3147057168" sldId="272"/>
            <ac:spMk id="2" creationId="{511F1601-E423-3880-720D-91219C4FAB30}"/>
          </ac:spMkLst>
        </pc:spChg>
        <pc:spChg chg="mod">
          <ac:chgData name="Kirilova, Emi" userId="4f756201-f39e-441c-9d9d-beb2c9d80964" providerId="ADAL" clId="{FEEF9CF8-D4D9-46AB-9D3E-CFBE9B7CE6B2}" dt="2024-09-27T09:41:34.471" v="102" actId="1076"/>
          <ac:spMkLst>
            <pc:docMk/>
            <pc:sldMk cId="3147057168" sldId="272"/>
            <ac:spMk id="3" creationId="{82A786C5-7487-30FA-A4EA-4ED7AC0A70B1}"/>
          </ac:spMkLst>
        </pc:spChg>
      </pc:sldChg>
      <pc:sldChg chg="modSp mod">
        <pc:chgData name="Kirilova, Emi" userId="4f756201-f39e-441c-9d9d-beb2c9d80964" providerId="ADAL" clId="{FEEF9CF8-D4D9-46AB-9D3E-CFBE9B7CE6B2}" dt="2024-09-27T10:35:02.431" v="228" actId="1076"/>
        <pc:sldMkLst>
          <pc:docMk/>
          <pc:sldMk cId="3476077451" sldId="273"/>
        </pc:sldMkLst>
        <pc:spChg chg="mod">
          <ac:chgData name="Kirilova, Emi" userId="4f756201-f39e-441c-9d9d-beb2c9d80964" providerId="ADAL" clId="{FEEF9CF8-D4D9-46AB-9D3E-CFBE9B7CE6B2}" dt="2024-09-27T10:35:02.431" v="228" actId="1076"/>
          <ac:spMkLst>
            <pc:docMk/>
            <pc:sldMk cId="3476077451" sldId="273"/>
            <ac:spMk id="2" creationId="{C2A10A20-04F6-573E-ADC0-EA9FCE503219}"/>
          </ac:spMkLst>
        </pc:spChg>
        <pc:spChg chg="mod">
          <ac:chgData name="Kirilova, Emi" userId="4f756201-f39e-441c-9d9d-beb2c9d80964" providerId="ADAL" clId="{FEEF9CF8-D4D9-46AB-9D3E-CFBE9B7CE6B2}" dt="2024-09-27T09:42:35.075" v="113" actId="14100"/>
          <ac:spMkLst>
            <pc:docMk/>
            <pc:sldMk cId="3476077451" sldId="273"/>
            <ac:spMk id="3" creationId="{AA00BC5D-9EBE-3B62-5484-ED52BEBA96C8}"/>
          </ac:spMkLst>
        </pc:spChg>
      </pc:sldChg>
      <pc:sldChg chg="modSp mod">
        <pc:chgData name="Kirilova, Emi" userId="4f756201-f39e-441c-9d9d-beb2c9d80964" providerId="ADAL" clId="{FEEF9CF8-D4D9-46AB-9D3E-CFBE9B7CE6B2}" dt="2024-09-27T10:34:53.538" v="226" actId="1076"/>
        <pc:sldMkLst>
          <pc:docMk/>
          <pc:sldMk cId="326568374" sldId="274"/>
        </pc:sldMkLst>
        <pc:spChg chg="mod">
          <ac:chgData name="Kirilova, Emi" userId="4f756201-f39e-441c-9d9d-beb2c9d80964" providerId="ADAL" clId="{FEEF9CF8-D4D9-46AB-9D3E-CFBE9B7CE6B2}" dt="2024-09-27T10:34:53.538" v="226" actId="1076"/>
          <ac:spMkLst>
            <pc:docMk/>
            <pc:sldMk cId="326568374" sldId="274"/>
            <ac:spMk id="2" creationId="{FEA2E776-021A-1544-5FBB-C2638935BAE9}"/>
          </ac:spMkLst>
        </pc:spChg>
        <pc:spChg chg="mod">
          <ac:chgData name="Kirilova, Emi" userId="4f756201-f39e-441c-9d9d-beb2c9d80964" providerId="ADAL" clId="{FEEF9CF8-D4D9-46AB-9D3E-CFBE9B7CE6B2}" dt="2024-09-27T09:43:08.154" v="118" actId="1076"/>
          <ac:spMkLst>
            <pc:docMk/>
            <pc:sldMk cId="326568374" sldId="274"/>
            <ac:spMk id="3" creationId="{48CC7990-5421-DF5A-697C-A9F3C3659789}"/>
          </ac:spMkLst>
        </pc:spChg>
      </pc:sldChg>
      <pc:sldChg chg="modSp mod">
        <pc:chgData name="Kirilova, Emi" userId="4f756201-f39e-441c-9d9d-beb2c9d80964" providerId="ADAL" clId="{FEEF9CF8-D4D9-46AB-9D3E-CFBE9B7CE6B2}" dt="2024-09-27T10:34:42.750" v="224" actId="255"/>
        <pc:sldMkLst>
          <pc:docMk/>
          <pc:sldMk cId="645080042" sldId="275"/>
        </pc:sldMkLst>
        <pc:spChg chg="mod">
          <ac:chgData name="Kirilova, Emi" userId="4f756201-f39e-441c-9d9d-beb2c9d80964" providerId="ADAL" clId="{FEEF9CF8-D4D9-46AB-9D3E-CFBE9B7CE6B2}" dt="2024-09-27T10:34:42.750" v="224" actId="255"/>
          <ac:spMkLst>
            <pc:docMk/>
            <pc:sldMk cId="645080042" sldId="275"/>
            <ac:spMk id="2" creationId="{F074A369-C742-EAE9-71F5-4101F6433B7E}"/>
          </ac:spMkLst>
        </pc:spChg>
        <pc:spChg chg="mod">
          <ac:chgData name="Kirilova, Emi" userId="4f756201-f39e-441c-9d9d-beb2c9d80964" providerId="ADAL" clId="{FEEF9CF8-D4D9-46AB-9D3E-CFBE9B7CE6B2}" dt="2024-09-27T09:44:29.057" v="121" actId="2711"/>
          <ac:spMkLst>
            <pc:docMk/>
            <pc:sldMk cId="645080042" sldId="275"/>
            <ac:spMk id="3" creationId="{4BE59D6B-23FB-705B-0B7E-A32D69DF7A65}"/>
          </ac:spMkLst>
        </pc:spChg>
      </pc:sldChg>
      <pc:sldChg chg="modSp mod">
        <pc:chgData name="Kirilova, Emi" userId="4f756201-f39e-441c-9d9d-beb2c9d80964" providerId="ADAL" clId="{FEEF9CF8-D4D9-46AB-9D3E-CFBE9B7CE6B2}" dt="2024-09-27T10:54:59.963" v="334" actId="255"/>
        <pc:sldMkLst>
          <pc:docMk/>
          <pc:sldMk cId="1123272645" sldId="276"/>
        </pc:sldMkLst>
        <pc:spChg chg="mod">
          <ac:chgData name="Kirilova, Emi" userId="4f756201-f39e-441c-9d9d-beb2c9d80964" providerId="ADAL" clId="{FEEF9CF8-D4D9-46AB-9D3E-CFBE9B7CE6B2}" dt="2024-09-27T10:54:59.963" v="334" actId="255"/>
          <ac:spMkLst>
            <pc:docMk/>
            <pc:sldMk cId="1123272645" sldId="276"/>
            <ac:spMk id="2" creationId="{85E3F11D-4957-C36C-9627-4DE16F8B1CEB}"/>
          </ac:spMkLst>
        </pc:spChg>
        <pc:spChg chg="mod">
          <ac:chgData name="Kirilova, Emi" userId="4f756201-f39e-441c-9d9d-beb2c9d80964" providerId="ADAL" clId="{FEEF9CF8-D4D9-46AB-9D3E-CFBE9B7CE6B2}" dt="2024-09-27T10:54:53.034" v="333" actId="1076"/>
          <ac:spMkLst>
            <pc:docMk/>
            <pc:sldMk cId="1123272645" sldId="276"/>
            <ac:spMk id="3" creationId="{3DEEE767-2207-5E39-546E-3064C7887157}"/>
          </ac:spMkLst>
        </pc:spChg>
      </pc:sldChg>
      <pc:sldChg chg="modSp mod">
        <pc:chgData name="Kirilova, Emi" userId="4f756201-f39e-441c-9d9d-beb2c9d80964" providerId="ADAL" clId="{FEEF9CF8-D4D9-46AB-9D3E-CFBE9B7CE6B2}" dt="2024-09-27T13:31:39.625" v="483" actId="1076"/>
        <pc:sldMkLst>
          <pc:docMk/>
          <pc:sldMk cId="3124696439" sldId="277"/>
        </pc:sldMkLst>
        <pc:spChg chg="mod">
          <ac:chgData name="Kirilova, Emi" userId="4f756201-f39e-441c-9d9d-beb2c9d80964" providerId="ADAL" clId="{FEEF9CF8-D4D9-46AB-9D3E-CFBE9B7CE6B2}" dt="2024-09-27T13:29:18.208" v="481" actId="255"/>
          <ac:spMkLst>
            <pc:docMk/>
            <pc:sldMk cId="3124696439" sldId="277"/>
            <ac:spMk id="2" creationId="{8AB6BB7B-B095-282B-B007-F24B3925F546}"/>
          </ac:spMkLst>
        </pc:spChg>
        <pc:spChg chg="mod">
          <ac:chgData name="Kirilova, Emi" userId="4f756201-f39e-441c-9d9d-beb2c9d80964" providerId="ADAL" clId="{FEEF9CF8-D4D9-46AB-9D3E-CFBE9B7CE6B2}" dt="2024-09-27T13:31:39.625" v="483" actId="1076"/>
          <ac:spMkLst>
            <pc:docMk/>
            <pc:sldMk cId="3124696439" sldId="277"/>
            <ac:spMk id="3" creationId="{ABECD030-17A8-8978-5097-14DE8D1C71F9}"/>
          </ac:spMkLst>
        </pc:spChg>
      </pc:sldChg>
      <pc:sldChg chg="modSp mod">
        <pc:chgData name="Kirilova, Emi" userId="4f756201-f39e-441c-9d9d-beb2c9d80964" providerId="ADAL" clId="{FEEF9CF8-D4D9-46AB-9D3E-CFBE9B7CE6B2}" dt="2024-09-27T14:33:30.332" v="487" actId="2711"/>
        <pc:sldMkLst>
          <pc:docMk/>
          <pc:sldMk cId="3437255094" sldId="278"/>
        </pc:sldMkLst>
        <pc:spChg chg="mod">
          <ac:chgData name="Kirilova, Emi" userId="4f756201-f39e-441c-9d9d-beb2c9d80964" providerId="ADAL" clId="{FEEF9CF8-D4D9-46AB-9D3E-CFBE9B7CE6B2}" dt="2024-09-27T13:32:46.026" v="486" actId="947"/>
          <ac:spMkLst>
            <pc:docMk/>
            <pc:sldMk cId="3437255094" sldId="278"/>
            <ac:spMk id="2" creationId="{7281598A-2ED3-28A9-6006-770F1DAB5201}"/>
          </ac:spMkLst>
        </pc:spChg>
        <pc:spChg chg="mod">
          <ac:chgData name="Kirilova, Emi" userId="4f756201-f39e-441c-9d9d-beb2c9d80964" providerId="ADAL" clId="{FEEF9CF8-D4D9-46AB-9D3E-CFBE9B7CE6B2}" dt="2024-09-27T14:33:30.332" v="487" actId="2711"/>
          <ac:spMkLst>
            <pc:docMk/>
            <pc:sldMk cId="3437255094" sldId="278"/>
            <ac:spMk id="3" creationId="{19BF5EC1-E631-D3D9-8A6B-02CC73C2EB80}"/>
          </ac:spMkLst>
        </pc:spChg>
      </pc:sldChg>
      <pc:sldChg chg="modSp mod">
        <pc:chgData name="Kirilova, Emi" userId="4f756201-f39e-441c-9d9d-beb2c9d80964" providerId="ADAL" clId="{FEEF9CF8-D4D9-46AB-9D3E-CFBE9B7CE6B2}" dt="2024-09-27T10:34:34.419" v="223" actId="255"/>
        <pc:sldMkLst>
          <pc:docMk/>
          <pc:sldMk cId="2280131931" sldId="279"/>
        </pc:sldMkLst>
        <pc:spChg chg="mod">
          <ac:chgData name="Kirilova, Emi" userId="4f756201-f39e-441c-9d9d-beb2c9d80964" providerId="ADAL" clId="{FEEF9CF8-D4D9-46AB-9D3E-CFBE9B7CE6B2}" dt="2024-09-27T10:34:34.419" v="223" actId="255"/>
          <ac:spMkLst>
            <pc:docMk/>
            <pc:sldMk cId="2280131931" sldId="279"/>
            <ac:spMk id="2" creationId="{62CF805F-825C-0C3B-FA20-C9B7ACFC1977}"/>
          </ac:spMkLst>
        </pc:spChg>
        <pc:spChg chg="mod">
          <ac:chgData name="Kirilova, Emi" userId="4f756201-f39e-441c-9d9d-beb2c9d80964" providerId="ADAL" clId="{FEEF9CF8-D4D9-46AB-9D3E-CFBE9B7CE6B2}" dt="2024-09-27T09:46:12.850" v="125" actId="1076"/>
          <ac:spMkLst>
            <pc:docMk/>
            <pc:sldMk cId="2280131931" sldId="279"/>
            <ac:spMk id="3" creationId="{F31119E5-020A-402F-C13B-4ABD6BAB5B3D}"/>
          </ac:spMkLst>
        </pc:spChg>
      </pc:sldChg>
      <pc:sldChg chg="modSp mod">
        <pc:chgData name="Kirilova, Emi" userId="4f756201-f39e-441c-9d9d-beb2c9d80964" providerId="ADAL" clId="{FEEF9CF8-D4D9-46AB-9D3E-CFBE9B7CE6B2}" dt="2024-09-27T10:34:25.120" v="222" actId="255"/>
        <pc:sldMkLst>
          <pc:docMk/>
          <pc:sldMk cId="4241998509" sldId="280"/>
        </pc:sldMkLst>
        <pc:spChg chg="mod">
          <ac:chgData name="Kirilova, Emi" userId="4f756201-f39e-441c-9d9d-beb2c9d80964" providerId="ADAL" clId="{FEEF9CF8-D4D9-46AB-9D3E-CFBE9B7CE6B2}" dt="2024-09-27T10:34:25.120" v="222" actId="255"/>
          <ac:spMkLst>
            <pc:docMk/>
            <pc:sldMk cId="4241998509" sldId="280"/>
            <ac:spMk id="2" creationId="{92D8DC2E-A01C-88D5-D4D5-2BA01F5FAB1F}"/>
          </ac:spMkLst>
        </pc:spChg>
        <pc:spChg chg="mod">
          <ac:chgData name="Kirilova, Emi" userId="4f756201-f39e-441c-9d9d-beb2c9d80964" providerId="ADAL" clId="{FEEF9CF8-D4D9-46AB-9D3E-CFBE9B7CE6B2}" dt="2024-09-27T09:47:47.808" v="131" actId="2711"/>
          <ac:spMkLst>
            <pc:docMk/>
            <pc:sldMk cId="4241998509" sldId="280"/>
            <ac:spMk id="3" creationId="{C0009E25-22A2-F023-9DC4-9F95D2CF0CD4}"/>
          </ac:spMkLst>
        </pc:spChg>
      </pc:sldChg>
      <pc:sldChg chg="modSp mod">
        <pc:chgData name="Kirilova, Emi" userId="4f756201-f39e-441c-9d9d-beb2c9d80964" providerId="ADAL" clId="{FEEF9CF8-D4D9-46AB-9D3E-CFBE9B7CE6B2}" dt="2024-09-27T14:37:17.535" v="502" actId="2711"/>
        <pc:sldMkLst>
          <pc:docMk/>
          <pc:sldMk cId="877714307" sldId="281"/>
        </pc:sldMkLst>
        <pc:spChg chg="mod">
          <ac:chgData name="Kirilova, Emi" userId="4f756201-f39e-441c-9d9d-beb2c9d80964" providerId="ADAL" clId="{FEEF9CF8-D4D9-46AB-9D3E-CFBE9B7CE6B2}" dt="2024-09-27T14:37:11.125" v="501" actId="255"/>
          <ac:spMkLst>
            <pc:docMk/>
            <pc:sldMk cId="877714307" sldId="281"/>
            <ac:spMk id="2" creationId="{494743AF-8CE5-C74E-B13C-F886242046BB}"/>
          </ac:spMkLst>
        </pc:spChg>
        <pc:spChg chg="mod">
          <ac:chgData name="Kirilova, Emi" userId="4f756201-f39e-441c-9d9d-beb2c9d80964" providerId="ADAL" clId="{FEEF9CF8-D4D9-46AB-9D3E-CFBE9B7CE6B2}" dt="2024-09-27T14:37:17.535" v="502" actId="2711"/>
          <ac:spMkLst>
            <pc:docMk/>
            <pc:sldMk cId="877714307" sldId="281"/>
            <ac:spMk id="4" creationId="{110FCB4C-5411-C6DC-49E5-CC69C775E8B9}"/>
          </ac:spMkLst>
        </pc:spChg>
      </pc:sldChg>
      <pc:sldChg chg="del">
        <pc:chgData name="Kirilova, Emi" userId="4f756201-f39e-441c-9d9d-beb2c9d80964" providerId="ADAL" clId="{FEEF9CF8-D4D9-46AB-9D3E-CFBE9B7CE6B2}" dt="2024-09-27T09:25:36.751" v="43" actId="47"/>
        <pc:sldMkLst>
          <pc:docMk/>
          <pc:sldMk cId="3422927711" sldId="282"/>
        </pc:sldMkLst>
      </pc:sldChg>
      <pc:sldChg chg="addSp delSp modSp mod">
        <pc:chgData name="Kirilova, Emi" userId="4f756201-f39e-441c-9d9d-beb2c9d80964" providerId="ADAL" clId="{FEEF9CF8-D4D9-46AB-9D3E-CFBE9B7CE6B2}" dt="2024-10-09T08:22:37.502" v="668" actId="478"/>
        <pc:sldMkLst>
          <pc:docMk/>
          <pc:sldMk cId="868509938" sldId="283"/>
        </pc:sldMkLst>
        <pc:spChg chg="mod">
          <ac:chgData name="Kirilova, Emi" userId="4f756201-f39e-441c-9d9d-beb2c9d80964" providerId="ADAL" clId="{FEEF9CF8-D4D9-46AB-9D3E-CFBE9B7CE6B2}" dt="2024-09-27T15:01:28.434" v="664" actId="6549"/>
          <ac:spMkLst>
            <pc:docMk/>
            <pc:sldMk cId="868509938" sldId="283"/>
            <ac:spMk id="2" creationId="{AE0AA561-1D22-957D-DDBB-5DA34F250988}"/>
          </ac:spMkLst>
        </pc:spChg>
        <pc:picChg chg="add del mod modCrop">
          <ac:chgData name="Kirilova, Emi" userId="4f756201-f39e-441c-9d9d-beb2c9d80964" providerId="ADAL" clId="{FEEF9CF8-D4D9-46AB-9D3E-CFBE9B7CE6B2}" dt="2024-09-27T14:59:27.458" v="661" actId="478"/>
          <ac:picMkLst>
            <pc:docMk/>
            <pc:sldMk cId="868509938" sldId="283"/>
            <ac:picMk id="4" creationId="{CE1C2B46-306F-1D97-F652-C8538805030C}"/>
          </ac:picMkLst>
        </pc:picChg>
        <pc:picChg chg="add del mod">
          <ac:chgData name="Kirilova, Emi" userId="4f756201-f39e-441c-9d9d-beb2c9d80964" providerId="ADAL" clId="{FEEF9CF8-D4D9-46AB-9D3E-CFBE9B7CE6B2}" dt="2024-10-09T08:22:37.502" v="668" actId="478"/>
          <ac:picMkLst>
            <pc:docMk/>
            <pc:sldMk cId="868509938" sldId="283"/>
            <ac:picMk id="7" creationId="{D806D2BA-9FDE-851B-A2DF-D99B5C46297B}"/>
          </ac:picMkLst>
        </pc:picChg>
      </pc:sldChg>
      <pc:sldChg chg="modSp mod">
        <pc:chgData name="Kirilova, Emi" userId="4f756201-f39e-441c-9d9d-beb2c9d80964" providerId="ADAL" clId="{FEEF9CF8-D4D9-46AB-9D3E-CFBE9B7CE6B2}" dt="2024-09-27T10:36:01.741" v="239" actId="255"/>
        <pc:sldMkLst>
          <pc:docMk/>
          <pc:sldMk cId="1231309082" sldId="284"/>
        </pc:sldMkLst>
        <pc:spChg chg="mod">
          <ac:chgData name="Kirilova, Emi" userId="4f756201-f39e-441c-9d9d-beb2c9d80964" providerId="ADAL" clId="{FEEF9CF8-D4D9-46AB-9D3E-CFBE9B7CE6B2}" dt="2024-09-27T10:36:01.741" v="239" actId="255"/>
          <ac:spMkLst>
            <pc:docMk/>
            <pc:sldMk cId="1231309082" sldId="284"/>
            <ac:spMk id="2" creationId="{198ABD9E-04A5-D574-523C-EB9AB0955843}"/>
          </ac:spMkLst>
        </pc:spChg>
        <pc:spChg chg="mod">
          <ac:chgData name="Kirilova, Emi" userId="4f756201-f39e-441c-9d9d-beb2c9d80964" providerId="ADAL" clId="{FEEF9CF8-D4D9-46AB-9D3E-CFBE9B7CE6B2}" dt="2024-09-27T09:29:48.358" v="77" actId="6549"/>
          <ac:spMkLst>
            <pc:docMk/>
            <pc:sldMk cId="1231309082" sldId="284"/>
            <ac:spMk id="3" creationId="{9FBDD90E-66E0-4D3E-3238-E6882AC3DB81}"/>
          </ac:spMkLst>
        </pc:spChg>
      </pc:sldChg>
      <pc:sldChg chg="del">
        <pc:chgData name="Kirilova, Emi" userId="4f756201-f39e-441c-9d9d-beb2c9d80964" providerId="ADAL" clId="{FEEF9CF8-D4D9-46AB-9D3E-CFBE9B7CE6B2}" dt="2024-09-26T12:14:22.588" v="4" actId="47"/>
        <pc:sldMkLst>
          <pc:docMk/>
          <pc:sldMk cId="2213984136" sldId="285"/>
        </pc:sldMkLst>
      </pc:sldChg>
      <pc:sldChg chg="modSp mod">
        <pc:chgData name="Kirilova, Emi" userId="4f756201-f39e-441c-9d9d-beb2c9d80964" providerId="ADAL" clId="{FEEF9CF8-D4D9-46AB-9D3E-CFBE9B7CE6B2}" dt="2024-09-27T15:02:11.867" v="666" actId="20577"/>
        <pc:sldMkLst>
          <pc:docMk/>
          <pc:sldMk cId="1520663215" sldId="286"/>
        </pc:sldMkLst>
        <pc:spChg chg="mod">
          <ac:chgData name="Kirilova, Emi" userId="4f756201-f39e-441c-9d9d-beb2c9d80964" providerId="ADAL" clId="{FEEF9CF8-D4D9-46AB-9D3E-CFBE9B7CE6B2}" dt="2024-09-27T10:35:53.401" v="238" actId="255"/>
          <ac:spMkLst>
            <pc:docMk/>
            <pc:sldMk cId="1520663215" sldId="286"/>
            <ac:spMk id="2" creationId="{E2D8E8C1-5669-576B-4927-56772021669B}"/>
          </ac:spMkLst>
        </pc:spChg>
        <pc:spChg chg="mod">
          <ac:chgData name="Kirilova, Emi" userId="4f756201-f39e-441c-9d9d-beb2c9d80964" providerId="ADAL" clId="{FEEF9CF8-D4D9-46AB-9D3E-CFBE9B7CE6B2}" dt="2024-09-27T15:02:11.867" v="666" actId="20577"/>
          <ac:spMkLst>
            <pc:docMk/>
            <pc:sldMk cId="1520663215" sldId="286"/>
            <ac:spMk id="3" creationId="{54C232EA-0A08-4D50-BA40-80E2CFE4682C}"/>
          </ac:spMkLst>
        </pc:spChg>
      </pc:sldChg>
      <pc:sldChg chg="modSp mod">
        <pc:chgData name="Kirilova, Emi" userId="4f756201-f39e-441c-9d9d-beb2c9d80964" providerId="ADAL" clId="{FEEF9CF8-D4D9-46AB-9D3E-CFBE9B7CE6B2}" dt="2024-09-27T10:35:47.180" v="237" actId="255"/>
        <pc:sldMkLst>
          <pc:docMk/>
          <pc:sldMk cId="444238491" sldId="287"/>
        </pc:sldMkLst>
        <pc:spChg chg="mod">
          <ac:chgData name="Kirilova, Emi" userId="4f756201-f39e-441c-9d9d-beb2c9d80964" providerId="ADAL" clId="{FEEF9CF8-D4D9-46AB-9D3E-CFBE9B7CE6B2}" dt="2024-09-27T10:35:47.180" v="237" actId="255"/>
          <ac:spMkLst>
            <pc:docMk/>
            <pc:sldMk cId="444238491" sldId="287"/>
            <ac:spMk id="2" creationId="{12A697F8-C9CD-D231-C9D4-EA8FCCF8E5A8}"/>
          </ac:spMkLst>
        </pc:spChg>
        <pc:spChg chg="mod">
          <ac:chgData name="Kirilova, Emi" userId="4f756201-f39e-441c-9d9d-beb2c9d80964" providerId="ADAL" clId="{FEEF9CF8-D4D9-46AB-9D3E-CFBE9B7CE6B2}" dt="2024-09-27T09:32:37.773" v="86" actId="6549"/>
          <ac:spMkLst>
            <pc:docMk/>
            <pc:sldMk cId="444238491" sldId="287"/>
            <ac:spMk id="3" creationId="{C86C65B9-D7AC-289A-1F37-F035612A32EF}"/>
          </ac:spMkLst>
        </pc:spChg>
      </pc:sldChg>
      <pc:sldChg chg="modSp mod">
        <pc:chgData name="Kirilova, Emi" userId="4f756201-f39e-441c-9d9d-beb2c9d80964" providerId="ADAL" clId="{FEEF9CF8-D4D9-46AB-9D3E-CFBE9B7CE6B2}" dt="2024-09-27T10:35:39.745" v="236" actId="1076"/>
        <pc:sldMkLst>
          <pc:docMk/>
          <pc:sldMk cId="3231124107" sldId="289"/>
        </pc:sldMkLst>
        <pc:spChg chg="mod">
          <ac:chgData name="Kirilova, Emi" userId="4f756201-f39e-441c-9d9d-beb2c9d80964" providerId="ADAL" clId="{FEEF9CF8-D4D9-46AB-9D3E-CFBE9B7CE6B2}" dt="2024-09-27T10:35:39.745" v="236" actId="1076"/>
          <ac:spMkLst>
            <pc:docMk/>
            <pc:sldMk cId="3231124107" sldId="289"/>
            <ac:spMk id="2" creationId="{75BD1DE7-9117-2F4E-8C64-12F78CFF7085}"/>
          </ac:spMkLst>
        </pc:spChg>
        <pc:spChg chg="mod">
          <ac:chgData name="Kirilova, Emi" userId="4f756201-f39e-441c-9d9d-beb2c9d80964" providerId="ADAL" clId="{FEEF9CF8-D4D9-46AB-9D3E-CFBE9B7CE6B2}" dt="2024-09-27T09:33:23.199" v="89" actId="2711"/>
          <ac:spMkLst>
            <pc:docMk/>
            <pc:sldMk cId="3231124107" sldId="289"/>
            <ac:spMk id="3" creationId="{07497CCB-2DFE-26C9-C915-E2D5BA1D55A8}"/>
          </ac:spMkLst>
        </pc:spChg>
      </pc:sldChg>
      <pc:sldChg chg="modSp del mod">
        <pc:chgData name="Kirilova, Emi" userId="4f756201-f39e-441c-9d9d-beb2c9d80964" providerId="ADAL" clId="{FEEF9CF8-D4D9-46AB-9D3E-CFBE9B7CE6B2}" dt="2024-09-26T12:15:47.032" v="9" actId="47"/>
        <pc:sldMkLst>
          <pc:docMk/>
          <pc:sldMk cId="1476550183" sldId="293"/>
        </pc:sldMkLst>
        <pc:spChg chg="mod">
          <ac:chgData name="Kirilova, Emi" userId="4f756201-f39e-441c-9d9d-beb2c9d80964" providerId="ADAL" clId="{FEEF9CF8-D4D9-46AB-9D3E-CFBE9B7CE6B2}" dt="2024-09-26T12:15:41.565" v="8" actId="5793"/>
          <ac:spMkLst>
            <pc:docMk/>
            <pc:sldMk cId="1476550183" sldId="293"/>
            <ac:spMk id="3" creationId="{6D2366D5-21EF-B0A5-7E61-E217D6655A3C}"/>
          </ac:spMkLst>
        </pc:spChg>
      </pc:sldChg>
      <pc:sldChg chg="modSp mod">
        <pc:chgData name="Kirilova, Emi" userId="4f756201-f39e-441c-9d9d-beb2c9d80964" providerId="ADAL" clId="{FEEF9CF8-D4D9-46AB-9D3E-CFBE9B7CE6B2}" dt="2024-09-27T14:38:03.798" v="506" actId="1076"/>
        <pc:sldMkLst>
          <pc:docMk/>
          <pc:sldMk cId="4261308121" sldId="315"/>
        </pc:sldMkLst>
        <pc:spChg chg="mod">
          <ac:chgData name="Kirilova, Emi" userId="4f756201-f39e-441c-9d9d-beb2c9d80964" providerId="ADAL" clId="{FEEF9CF8-D4D9-46AB-9D3E-CFBE9B7CE6B2}" dt="2024-09-27T14:37:54.997" v="504" actId="2711"/>
          <ac:spMkLst>
            <pc:docMk/>
            <pc:sldMk cId="4261308121" sldId="315"/>
            <ac:spMk id="2" creationId="{00000000-0000-0000-0000-000000000000}"/>
          </ac:spMkLst>
        </pc:spChg>
        <pc:spChg chg="mod">
          <ac:chgData name="Kirilova, Emi" userId="4f756201-f39e-441c-9d9d-beb2c9d80964" providerId="ADAL" clId="{FEEF9CF8-D4D9-46AB-9D3E-CFBE9B7CE6B2}" dt="2024-09-27T14:38:03.798" v="506" actId="1076"/>
          <ac:spMkLst>
            <pc:docMk/>
            <pc:sldMk cId="4261308121" sldId="315"/>
            <ac:spMk id="3" creationId="{00000000-0000-0000-0000-000000000000}"/>
          </ac:spMkLst>
        </pc:spChg>
      </pc:sldChg>
      <pc:sldChg chg="del">
        <pc:chgData name="Kirilova, Emi" userId="4f756201-f39e-441c-9d9d-beb2c9d80964" providerId="ADAL" clId="{FEEF9CF8-D4D9-46AB-9D3E-CFBE9B7CE6B2}" dt="2024-09-26T12:15:50.491" v="10" actId="47"/>
        <pc:sldMkLst>
          <pc:docMk/>
          <pc:sldMk cId="3368729437" sldId="377"/>
        </pc:sldMkLst>
      </pc:sldChg>
      <pc:sldChg chg="modSp mod">
        <pc:chgData name="Kirilova, Emi" userId="4f756201-f39e-441c-9d9d-beb2c9d80964" providerId="ADAL" clId="{FEEF9CF8-D4D9-46AB-9D3E-CFBE9B7CE6B2}" dt="2024-09-27T11:01:37.646" v="365" actId="5793"/>
        <pc:sldMkLst>
          <pc:docMk/>
          <pc:sldMk cId="2972413256" sldId="426"/>
        </pc:sldMkLst>
        <pc:spChg chg="mod">
          <ac:chgData name="Kirilova, Emi" userId="4f756201-f39e-441c-9d9d-beb2c9d80964" providerId="ADAL" clId="{FEEF9CF8-D4D9-46AB-9D3E-CFBE9B7CE6B2}" dt="2024-09-27T11:00:54.238" v="356" actId="947"/>
          <ac:spMkLst>
            <pc:docMk/>
            <pc:sldMk cId="2972413256" sldId="426"/>
            <ac:spMk id="2" creationId="{15DA832A-2E3C-F4A0-4D81-A1497098BCA0}"/>
          </ac:spMkLst>
        </pc:spChg>
        <pc:spChg chg="mod">
          <ac:chgData name="Kirilova, Emi" userId="4f756201-f39e-441c-9d9d-beb2c9d80964" providerId="ADAL" clId="{FEEF9CF8-D4D9-46AB-9D3E-CFBE9B7CE6B2}" dt="2024-09-27T11:01:37.646" v="365" actId="5793"/>
          <ac:spMkLst>
            <pc:docMk/>
            <pc:sldMk cId="2972413256" sldId="426"/>
            <ac:spMk id="3" creationId="{20255DC2-2879-765C-D3F8-129FDA209971}"/>
          </ac:spMkLst>
        </pc:spChg>
      </pc:sldChg>
      <pc:sldChg chg="modSp mod">
        <pc:chgData name="Kirilova, Emi" userId="4f756201-f39e-441c-9d9d-beb2c9d80964" providerId="ADAL" clId="{FEEF9CF8-D4D9-46AB-9D3E-CFBE9B7CE6B2}" dt="2024-09-27T15:04:46.107" v="667" actId="255"/>
        <pc:sldMkLst>
          <pc:docMk/>
          <pc:sldMk cId="1216634120" sldId="427"/>
        </pc:sldMkLst>
        <pc:spChg chg="mod">
          <ac:chgData name="Kirilova, Emi" userId="4f756201-f39e-441c-9d9d-beb2c9d80964" providerId="ADAL" clId="{FEEF9CF8-D4D9-46AB-9D3E-CFBE9B7CE6B2}" dt="2024-09-27T15:04:46.107" v="667" actId="255"/>
          <ac:spMkLst>
            <pc:docMk/>
            <pc:sldMk cId="1216634120" sldId="427"/>
            <ac:spMk id="2" creationId="{14E40625-015F-47E9-8B53-1962102825B9}"/>
          </ac:spMkLst>
        </pc:spChg>
        <pc:spChg chg="mod">
          <ac:chgData name="Kirilova, Emi" userId="4f756201-f39e-441c-9d9d-beb2c9d80964" providerId="ADAL" clId="{FEEF9CF8-D4D9-46AB-9D3E-CFBE9B7CE6B2}" dt="2024-09-27T10:30:12.273" v="207" actId="255"/>
          <ac:spMkLst>
            <pc:docMk/>
            <pc:sldMk cId="1216634120" sldId="427"/>
            <ac:spMk id="3" creationId="{E13F1B4D-0CBA-8FFD-F504-2ED29A4736A2}"/>
          </ac:spMkLst>
        </pc:spChg>
      </pc:sldChg>
      <pc:sldChg chg="modSp mod">
        <pc:chgData name="Kirilova, Emi" userId="4f756201-f39e-441c-9d9d-beb2c9d80964" providerId="ADAL" clId="{FEEF9CF8-D4D9-46AB-9D3E-CFBE9B7CE6B2}" dt="2024-09-27T10:55:29.771" v="338" actId="1076"/>
        <pc:sldMkLst>
          <pc:docMk/>
          <pc:sldMk cId="3790478610" sldId="428"/>
        </pc:sldMkLst>
        <pc:spChg chg="mod">
          <ac:chgData name="Kirilova, Emi" userId="4f756201-f39e-441c-9d9d-beb2c9d80964" providerId="ADAL" clId="{FEEF9CF8-D4D9-46AB-9D3E-CFBE9B7CE6B2}" dt="2024-09-27T10:55:29.771" v="338" actId="1076"/>
          <ac:spMkLst>
            <pc:docMk/>
            <pc:sldMk cId="3790478610" sldId="428"/>
            <ac:spMk id="2" creationId="{87973E52-D9CA-7BA5-D26F-17FE6359CE62}"/>
          </ac:spMkLst>
        </pc:spChg>
        <pc:spChg chg="mod">
          <ac:chgData name="Kirilova, Emi" userId="4f756201-f39e-441c-9d9d-beb2c9d80964" providerId="ADAL" clId="{FEEF9CF8-D4D9-46AB-9D3E-CFBE9B7CE6B2}" dt="2024-09-27T10:38:29.493" v="270" actId="255"/>
          <ac:spMkLst>
            <pc:docMk/>
            <pc:sldMk cId="3790478610" sldId="428"/>
            <ac:spMk id="3" creationId="{06CCF13E-155F-DC29-E310-63165034FC62}"/>
          </ac:spMkLst>
        </pc:spChg>
      </pc:sldChg>
      <pc:sldChg chg="del">
        <pc:chgData name="Kirilova, Emi" userId="4f756201-f39e-441c-9d9d-beb2c9d80964" providerId="ADAL" clId="{FEEF9CF8-D4D9-46AB-9D3E-CFBE9B7CE6B2}" dt="2024-09-26T12:15:59.683" v="11" actId="47"/>
        <pc:sldMkLst>
          <pc:docMk/>
          <pc:sldMk cId="2094607797" sldId="430"/>
        </pc:sldMkLst>
      </pc:sldChg>
      <pc:sldChg chg="modSp mod">
        <pc:chgData name="Kirilova, Emi" userId="4f756201-f39e-441c-9d9d-beb2c9d80964" providerId="ADAL" clId="{FEEF9CF8-D4D9-46AB-9D3E-CFBE9B7CE6B2}" dt="2024-09-27T10:56:18.179" v="341" actId="14100"/>
        <pc:sldMkLst>
          <pc:docMk/>
          <pc:sldMk cId="997944367" sldId="431"/>
        </pc:sldMkLst>
        <pc:spChg chg="mod">
          <ac:chgData name="Kirilova, Emi" userId="4f756201-f39e-441c-9d9d-beb2c9d80964" providerId="ADAL" clId="{FEEF9CF8-D4D9-46AB-9D3E-CFBE9B7CE6B2}" dt="2024-09-27T10:55:07.548" v="335" actId="255"/>
          <ac:spMkLst>
            <pc:docMk/>
            <pc:sldMk cId="997944367" sldId="431"/>
            <ac:spMk id="2" creationId="{6772D996-6D81-3EC5-0F3E-009F5DD86B71}"/>
          </ac:spMkLst>
        </pc:spChg>
        <pc:spChg chg="mod">
          <ac:chgData name="Kirilova, Emi" userId="4f756201-f39e-441c-9d9d-beb2c9d80964" providerId="ADAL" clId="{FEEF9CF8-D4D9-46AB-9D3E-CFBE9B7CE6B2}" dt="2024-09-27T10:56:18.179" v="341" actId="14100"/>
          <ac:spMkLst>
            <pc:docMk/>
            <pc:sldMk cId="997944367" sldId="431"/>
            <ac:spMk id="3" creationId="{B5C97328-0FA5-7F97-4307-A0A371B084D8}"/>
          </ac:spMkLst>
        </pc:spChg>
      </pc:sldChg>
      <pc:sldChg chg="modSp mod">
        <pc:chgData name="Kirilova, Emi" userId="4f756201-f39e-441c-9d9d-beb2c9d80964" providerId="ADAL" clId="{FEEF9CF8-D4D9-46AB-9D3E-CFBE9B7CE6B2}" dt="2024-09-27T10:59:59.584" v="353" actId="255"/>
        <pc:sldMkLst>
          <pc:docMk/>
          <pc:sldMk cId="3491583964" sldId="432"/>
        </pc:sldMkLst>
        <pc:spChg chg="mod">
          <ac:chgData name="Kirilova, Emi" userId="4f756201-f39e-441c-9d9d-beb2c9d80964" providerId="ADAL" clId="{FEEF9CF8-D4D9-46AB-9D3E-CFBE9B7CE6B2}" dt="2024-09-27T10:59:19.123" v="344" actId="255"/>
          <ac:spMkLst>
            <pc:docMk/>
            <pc:sldMk cId="3491583964" sldId="432"/>
            <ac:spMk id="2" creationId="{1781A3E9-0358-D3FE-3ED3-C409DF414751}"/>
          </ac:spMkLst>
        </pc:spChg>
        <pc:spChg chg="mod">
          <ac:chgData name="Kirilova, Emi" userId="4f756201-f39e-441c-9d9d-beb2c9d80964" providerId="ADAL" clId="{FEEF9CF8-D4D9-46AB-9D3E-CFBE9B7CE6B2}" dt="2024-09-27T10:59:59.584" v="353" actId="255"/>
          <ac:spMkLst>
            <pc:docMk/>
            <pc:sldMk cId="3491583964" sldId="432"/>
            <ac:spMk id="3" creationId="{BFFE0C2C-5E02-53F8-FBFB-51D6262D400A}"/>
          </ac:spMkLst>
        </pc:spChg>
      </pc:sldChg>
      <pc:sldChg chg="modSp mod">
        <pc:chgData name="Kirilova, Emi" userId="4f756201-f39e-441c-9d9d-beb2c9d80964" providerId="ADAL" clId="{FEEF9CF8-D4D9-46AB-9D3E-CFBE9B7CE6B2}" dt="2024-09-27T10:55:23.267" v="337" actId="255"/>
        <pc:sldMkLst>
          <pc:docMk/>
          <pc:sldMk cId="2818066284" sldId="433"/>
        </pc:sldMkLst>
        <pc:spChg chg="mod">
          <ac:chgData name="Kirilova, Emi" userId="4f756201-f39e-441c-9d9d-beb2c9d80964" providerId="ADAL" clId="{FEEF9CF8-D4D9-46AB-9D3E-CFBE9B7CE6B2}" dt="2024-09-27T10:55:23.267" v="337" actId="255"/>
          <ac:spMkLst>
            <pc:docMk/>
            <pc:sldMk cId="2818066284" sldId="433"/>
            <ac:spMk id="2" creationId="{69CD32F5-9EB1-BBC7-A176-EBDA6918227E}"/>
          </ac:spMkLst>
        </pc:spChg>
        <pc:spChg chg="mod">
          <ac:chgData name="Kirilova, Emi" userId="4f756201-f39e-441c-9d9d-beb2c9d80964" providerId="ADAL" clId="{FEEF9CF8-D4D9-46AB-9D3E-CFBE9B7CE6B2}" dt="2024-09-27T10:49:11.786" v="292" actId="14100"/>
          <ac:spMkLst>
            <pc:docMk/>
            <pc:sldMk cId="2818066284" sldId="433"/>
            <ac:spMk id="3" creationId="{7578F8A3-A3D4-06C3-1F64-51173485C3E5}"/>
          </ac:spMkLst>
        </pc:spChg>
      </pc:sldChg>
      <pc:sldChg chg="del">
        <pc:chgData name="Kirilova, Emi" userId="4f756201-f39e-441c-9d9d-beb2c9d80964" providerId="ADAL" clId="{FEEF9CF8-D4D9-46AB-9D3E-CFBE9B7CE6B2}" dt="2024-09-26T12:17:59.152" v="12" actId="47"/>
        <pc:sldMkLst>
          <pc:docMk/>
          <pc:sldMk cId="3306036265" sldId="434"/>
        </pc:sldMkLst>
      </pc:sldChg>
      <pc:sldChg chg="modSp mod">
        <pc:chgData name="Kirilova, Emi" userId="4f756201-f39e-441c-9d9d-beb2c9d80964" providerId="ADAL" clId="{FEEF9CF8-D4D9-46AB-9D3E-CFBE9B7CE6B2}" dt="2024-09-27T10:34:17.611" v="221" actId="255"/>
        <pc:sldMkLst>
          <pc:docMk/>
          <pc:sldMk cId="2086297614" sldId="435"/>
        </pc:sldMkLst>
        <pc:spChg chg="mod">
          <ac:chgData name="Kirilova, Emi" userId="4f756201-f39e-441c-9d9d-beb2c9d80964" providerId="ADAL" clId="{FEEF9CF8-D4D9-46AB-9D3E-CFBE9B7CE6B2}" dt="2024-09-27T10:34:17.611" v="221" actId="255"/>
          <ac:spMkLst>
            <pc:docMk/>
            <pc:sldMk cId="2086297614" sldId="435"/>
            <ac:spMk id="2" creationId="{143CA189-84F9-A635-FF57-303E6E2198DD}"/>
          </ac:spMkLst>
        </pc:spChg>
        <pc:spChg chg="mod">
          <ac:chgData name="Kirilova, Emi" userId="4f756201-f39e-441c-9d9d-beb2c9d80964" providerId="ADAL" clId="{FEEF9CF8-D4D9-46AB-9D3E-CFBE9B7CE6B2}" dt="2024-09-27T09:48:35.629" v="134" actId="2711"/>
          <ac:spMkLst>
            <pc:docMk/>
            <pc:sldMk cId="2086297614" sldId="435"/>
            <ac:spMk id="3" creationId="{2E7315FF-6F72-89A4-1A24-95690C9B0EC1}"/>
          </ac:spMkLst>
        </pc:spChg>
      </pc:sldChg>
      <pc:sldChg chg="modSp mod">
        <pc:chgData name="Kirilova, Emi" userId="4f756201-f39e-441c-9d9d-beb2c9d80964" providerId="ADAL" clId="{FEEF9CF8-D4D9-46AB-9D3E-CFBE9B7CE6B2}" dt="2024-09-27T14:54:03.105" v="654" actId="255"/>
        <pc:sldMkLst>
          <pc:docMk/>
          <pc:sldMk cId="3203617336" sldId="436"/>
        </pc:sldMkLst>
        <pc:spChg chg="mod">
          <ac:chgData name="Kirilova, Emi" userId="4f756201-f39e-441c-9d9d-beb2c9d80964" providerId="ADAL" clId="{FEEF9CF8-D4D9-46AB-9D3E-CFBE9B7CE6B2}" dt="2024-09-27T14:54:03.105" v="654" actId="255"/>
          <ac:spMkLst>
            <pc:docMk/>
            <pc:sldMk cId="3203617336" sldId="436"/>
            <ac:spMk id="2" creationId="{F5DEF55B-46E7-0B3B-4172-564184D8FEFD}"/>
          </ac:spMkLst>
        </pc:spChg>
      </pc:sldChg>
      <pc:sldChg chg="modSp mod">
        <pc:chgData name="Kirilova, Emi" userId="4f756201-f39e-441c-9d9d-beb2c9d80964" providerId="ADAL" clId="{FEEF9CF8-D4D9-46AB-9D3E-CFBE9B7CE6B2}" dt="2024-09-27T14:40:26.518" v="518" actId="207"/>
        <pc:sldMkLst>
          <pc:docMk/>
          <pc:sldMk cId="3413844928" sldId="437"/>
        </pc:sldMkLst>
        <pc:spChg chg="mod">
          <ac:chgData name="Kirilova, Emi" userId="4f756201-f39e-441c-9d9d-beb2c9d80964" providerId="ADAL" clId="{FEEF9CF8-D4D9-46AB-9D3E-CFBE9B7CE6B2}" dt="2024-09-27T14:38:27.298" v="509" actId="947"/>
          <ac:spMkLst>
            <pc:docMk/>
            <pc:sldMk cId="3413844928" sldId="437"/>
            <ac:spMk id="2" creationId="{D7A52FE5-5CB3-967B-A83B-49623AF4B03E}"/>
          </ac:spMkLst>
        </pc:spChg>
        <pc:spChg chg="mod">
          <ac:chgData name="Kirilova, Emi" userId="4f756201-f39e-441c-9d9d-beb2c9d80964" providerId="ADAL" clId="{FEEF9CF8-D4D9-46AB-9D3E-CFBE9B7CE6B2}" dt="2024-09-27T14:40:26.518" v="518" actId="207"/>
          <ac:spMkLst>
            <pc:docMk/>
            <pc:sldMk cId="3413844928" sldId="437"/>
            <ac:spMk id="3" creationId="{1D0C99CE-A268-E84F-219E-F63447071BF3}"/>
          </ac:spMkLst>
        </pc:spChg>
      </pc:sldChg>
      <pc:sldChg chg="modSp mod">
        <pc:chgData name="Kirilova, Emi" userId="4f756201-f39e-441c-9d9d-beb2c9d80964" providerId="ADAL" clId="{FEEF9CF8-D4D9-46AB-9D3E-CFBE9B7CE6B2}" dt="2024-09-27T10:34:05.817" v="219" actId="255"/>
        <pc:sldMkLst>
          <pc:docMk/>
          <pc:sldMk cId="3256441201" sldId="438"/>
        </pc:sldMkLst>
        <pc:spChg chg="mod">
          <ac:chgData name="Kirilova, Emi" userId="4f756201-f39e-441c-9d9d-beb2c9d80964" providerId="ADAL" clId="{FEEF9CF8-D4D9-46AB-9D3E-CFBE9B7CE6B2}" dt="2024-09-27T10:34:05.817" v="219" actId="255"/>
          <ac:spMkLst>
            <pc:docMk/>
            <pc:sldMk cId="3256441201" sldId="438"/>
            <ac:spMk id="2" creationId="{99277282-C0EF-58CA-6FA6-04BAA5F98DE2}"/>
          </ac:spMkLst>
        </pc:spChg>
        <pc:spChg chg="mod">
          <ac:chgData name="Kirilova, Emi" userId="4f756201-f39e-441c-9d9d-beb2c9d80964" providerId="ADAL" clId="{FEEF9CF8-D4D9-46AB-9D3E-CFBE9B7CE6B2}" dt="2024-09-27T10:03:46.615" v="157" actId="1076"/>
          <ac:spMkLst>
            <pc:docMk/>
            <pc:sldMk cId="3256441201" sldId="438"/>
            <ac:spMk id="3" creationId="{809CF2AC-7E5D-A983-53BA-6C9E6D69D12F}"/>
          </ac:spMkLst>
        </pc:spChg>
      </pc:sldChg>
      <pc:sldChg chg="modSp mod">
        <pc:chgData name="Kirilova, Emi" userId="4f756201-f39e-441c-9d9d-beb2c9d80964" providerId="ADAL" clId="{FEEF9CF8-D4D9-46AB-9D3E-CFBE9B7CE6B2}" dt="2024-09-27T10:33:58.409" v="218" actId="255"/>
        <pc:sldMkLst>
          <pc:docMk/>
          <pc:sldMk cId="3852802655" sldId="439"/>
        </pc:sldMkLst>
        <pc:spChg chg="mod">
          <ac:chgData name="Kirilova, Emi" userId="4f756201-f39e-441c-9d9d-beb2c9d80964" providerId="ADAL" clId="{FEEF9CF8-D4D9-46AB-9D3E-CFBE9B7CE6B2}" dt="2024-09-27T10:33:58.409" v="218" actId="255"/>
          <ac:spMkLst>
            <pc:docMk/>
            <pc:sldMk cId="3852802655" sldId="439"/>
            <ac:spMk id="2" creationId="{6DC10635-CB86-DD2F-4C4A-A544A2D554CD}"/>
          </ac:spMkLst>
        </pc:spChg>
        <pc:spChg chg="mod">
          <ac:chgData name="Kirilova, Emi" userId="4f756201-f39e-441c-9d9d-beb2c9d80964" providerId="ADAL" clId="{FEEF9CF8-D4D9-46AB-9D3E-CFBE9B7CE6B2}" dt="2024-09-27T10:28:17.756" v="197" actId="20577"/>
          <ac:spMkLst>
            <pc:docMk/>
            <pc:sldMk cId="3852802655" sldId="439"/>
            <ac:spMk id="3" creationId="{4EBB4D31-8C53-BCBF-8EAF-853C8DA87080}"/>
          </ac:spMkLst>
        </pc:spChg>
      </pc:sldChg>
      <pc:sldChg chg="modSp mod">
        <pc:chgData name="Kirilova, Emi" userId="4f756201-f39e-441c-9d9d-beb2c9d80964" providerId="ADAL" clId="{FEEF9CF8-D4D9-46AB-9D3E-CFBE9B7CE6B2}" dt="2024-09-27T14:34:16.908" v="492" actId="2711"/>
        <pc:sldMkLst>
          <pc:docMk/>
          <pc:sldMk cId="2219502173" sldId="440"/>
        </pc:sldMkLst>
        <pc:spChg chg="mod">
          <ac:chgData name="Kirilova, Emi" userId="4f756201-f39e-441c-9d9d-beb2c9d80964" providerId="ADAL" clId="{FEEF9CF8-D4D9-46AB-9D3E-CFBE9B7CE6B2}" dt="2024-09-27T14:33:59.027" v="490" actId="2711"/>
          <ac:spMkLst>
            <pc:docMk/>
            <pc:sldMk cId="2219502173" sldId="440"/>
            <ac:spMk id="2" creationId="{674B0DE0-5706-2B3D-0BB2-26EADBA64512}"/>
          </ac:spMkLst>
        </pc:spChg>
        <pc:spChg chg="mod">
          <ac:chgData name="Kirilova, Emi" userId="4f756201-f39e-441c-9d9d-beb2c9d80964" providerId="ADAL" clId="{FEEF9CF8-D4D9-46AB-9D3E-CFBE9B7CE6B2}" dt="2024-09-27T14:34:16.908" v="492" actId="2711"/>
          <ac:spMkLst>
            <pc:docMk/>
            <pc:sldMk cId="2219502173" sldId="440"/>
            <ac:spMk id="3" creationId="{D05740DD-89A7-F64D-D41F-1688772C44E6}"/>
          </ac:spMkLst>
        </pc:spChg>
      </pc:sldChg>
      <pc:sldChg chg="modSp del mod">
        <pc:chgData name="Kirilova, Emi" userId="4f756201-f39e-441c-9d9d-beb2c9d80964" providerId="ADAL" clId="{FEEF9CF8-D4D9-46AB-9D3E-CFBE9B7CE6B2}" dt="2024-09-27T14:36:34.673" v="497" actId="47"/>
        <pc:sldMkLst>
          <pc:docMk/>
          <pc:sldMk cId="2414369559" sldId="441"/>
        </pc:sldMkLst>
        <pc:spChg chg="mod">
          <ac:chgData name="Kirilova, Emi" userId="4f756201-f39e-441c-9d9d-beb2c9d80964" providerId="ADAL" clId="{FEEF9CF8-D4D9-46AB-9D3E-CFBE9B7CE6B2}" dt="2024-09-27T14:34:58.030" v="495" actId="947"/>
          <ac:spMkLst>
            <pc:docMk/>
            <pc:sldMk cId="2414369559" sldId="441"/>
            <ac:spMk id="2" creationId="{6E2B7FE4-C411-0CEF-0069-CFF26650D0FB}"/>
          </ac:spMkLst>
        </pc:spChg>
        <pc:spChg chg="mod">
          <ac:chgData name="Kirilova, Emi" userId="4f756201-f39e-441c-9d9d-beb2c9d80964" providerId="ADAL" clId="{FEEF9CF8-D4D9-46AB-9D3E-CFBE9B7CE6B2}" dt="2024-09-27T14:35:05.319" v="496" actId="2711"/>
          <ac:spMkLst>
            <pc:docMk/>
            <pc:sldMk cId="2414369559" sldId="441"/>
            <ac:spMk id="3" creationId="{CEB5EDE7-4261-21C3-443E-7A620C305733}"/>
          </ac:spMkLst>
        </pc:spChg>
      </pc:sldChg>
      <pc:sldChg chg="modSp mod">
        <pc:chgData name="Kirilova, Emi" userId="4f756201-f39e-441c-9d9d-beb2c9d80964" providerId="ADAL" clId="{FEEF9CF8-D4D9-46AB-9D3E-CFBE9B7CE6B2}" dt="2024-09-27T11:05:01.131" v="382" actId="2710"/>
        <pc:sldMkLst>
          <pc:docMk/>
          <pc:sldMk cId="3568647352" sldId="442"/>
        </pc:sldMkLst>
        <pc:spChg chg="mod">
          <ac:chgData name="Kirilova, Emi" userId="4f756201-f39e-441c-9d9d-beb2c9d80964" providerId="ADAL" clId="{FEEF9CF8-D4D9-46AB-9D3E-CFBE9B7CE6B2}" dt="2024-09-27T11:02:22.915" v="368" actId="255"/>
          <ac:spMkLst>
            <pc:docMk/>
            <pc:sldMk cId="3568647352" sldId="442"/>
            <ac:spMk id="2" creationId="{54FCF939-2279-0DA0-9121-5CDE99886871}"/>
          </ac:spMkLst>
        </pc:spChg>
        <pc:spChg chg="mod">
          <ac:chgData name="Kirilova, Emi" userId="4f756201-f39e-441c-9d9d-beb2c9d80964" providerId="ADAL" clId="{FEEF9CF8-D4D9-46AB-9D3E-CFBE9B7CE6B2}" dt="2024-09-27T11:05:01.131" v="382" actId="2710"/>
          <ac:spMkLst>
            <pc:docMk/>
            <pc:sldMk cId="3568647352" sldId="442"/>
            <ac:spMk id="3" creationId="{47460B74-E160-770C-1374-8BCF0CB15D81}"/>
          </ac:spMkLst>
        </pc:spChg>
        <pc:spChg chg="mod">
          <ac:chgData name="Kirilova, Emi" userId="4f756201-f39e-441c-9d9d-beb2c9d80964" providerId="ADAL" clId="{FEEF9CF8-D4D9-46AB-9D3E-CFBE9B7CE6B2}" dt="2024-09-27T11:03:20.772" v="379" actId="1076"/>
          <ac:spMkLst>
            <pc:docMk/>
            <pc:sldMk cId="3568647352" sldId="442"/>
            <ac:spMk id="4" creationId="{EFEE7ED1-00EA-002A-062D-266AE9410525}"/>
          </ac:spMkLst>
        </pc:spChg>
      </pc:sldChg>
      <pc:sldChg chg="modSp mod">
        <pc:chgData name="Kirilova, Emi" userId="4f756201-f39e-441c-9d9d-beb2c9d80964" providerId="ADAL" clId="{FEEF9CF8-D4D9-46AB-9D3E-CFBE9B7CE6B2}" dt="2024-09-27T11:06:37.278" v="386" actId="2711"/>
        <pc:sldMkLst>
          <pc:docMk/>
          <pc:sldMk cId="81598004" sldId="443"/>
        </pc:sldMkLst>
        <pc:spChg chg="mod">
          <ac:chgData name="Kirilova, Emi" userId="4f756201-f39e-441c-9d9d-beb2c9d80964" providerId="ADAL" clId="{FEEF9CF8-D4D9-46AB-9D3E-CFBE9B7CE6B2}" dt="2024-09-27T11:06:32.179" v="385" actId="255"/>
          <ac:spMkLst>
            <pc:docMk/>
            <pc:sldMk cId="81598004" sldId="443"/>
            <ac:spMk id="2" creationId="{76DBB44E-9935-455A-14E7-39F938BBB36F}"/>
          </ac:spMkLst>
        </pc:spChg>
        <pc:spChg chg="mod">
          <ac:chgData name="Kirilova, Emi" userId="4f756201-f39e-441c-9d9d-beb2c9d80964" providerId="ADAL" clId="{FEEF9CF8-D4D9-46AB-9D3E-CFBE9B7CE6B2}" dt="2024-09-27T11:06:37.278" v="386" actId="2711"/>
          <ac:spMkLst>
            <pc:docMk/>
            <pc:sldMk cId="81598004" sldId="443"/>
            <ac:spMk id="3" creationId="{2F670D3C-5822-8624-8418-8AF210324D5F}"/>
          </ac:spMkLst>
        </pc:spChg>
      </pc:sldChg>
      <pc:sldChg chg="modSp mod">
        <pc:chgData name="Kirilova, Emi" userId="4f756201-f39e-441c-9d9d-beb2c9d80964" providerId="ADAL" clId="{FEEF9CF8-D4D9-46AB-9D3E-CFBE9B7CE6B2}" dt="2024-09-27T11:07:59.529" v="399" actId="255"/>
        <pc:sldMkLst>
          <pc:docMk/>
          <pc:sldMk cId="1114586709" sldId="444"/>
        </pc:sldMkLst>
        <pc:spChg chg="mod">
          <ac:chgData name="Kirilova, Emi" userId="4f756201-f39e-441c-9d9d-beb2c9d80964" providerId="ADAL" clId="{FEEF9CF8-D4D9-46AB-9D3E-CFBE9B7CE6B2}" dt="2024-09-27T11:07:17.141" v="389" actId="947"/>
          <ac:spMkLst>
            <pc:docMk/>
            <pc:sldMk cId="1114586709" sldId="444"/>
            <ac:spMk id="2" creationId="{C0DF56A7-F3F7-661C-B40A-4A509533850C}"/>
          </ac:spMkLst>
        </pc:spChg>
        <pc:spChg chg="mod">
          <ac:chgData name="Kirilova, Emi" userId="4f756201-f39e-441c-9d9d-beb2c9d80964" providerId="ADAL" clId="{FEEF9CF8-D4D9-46AB-9D3E-CFBE9B7CE6B2}" dt="2024-09-27T11:07:59.529" v="399" actId="255"/>
          <ac:spMkLst>
            <pc:docMk/>
            <pc:sldMk cId="1114586709" sldId="444"/>
            <ac:spMk id="3" creationId="{BCE567B3-BA47-A075-E0EE-6BAA520DB647}"/>
          </ac:spMkLst>
        </pc:spChg>
      </pc:sldChg>
      <pc:sldChg chg="modSp mod">
        <pc:chgData name="Kirilova, Emi" userId="4f756201-f39e-441c-9d9d-beb2c9d80964" providerId="ADAL" clId="{FEEF9CF8-D4D9-46AB-9D3E-CFBE9B7CE6B2}" dt="2024-09-27T11:10:23.586" v="416" actId="1076"/>
        <pc:sldMkLst>
          <pc:docMk/>
          <pc:sldMk cId="1534221464" sldId="445"/>
        </pc:sldMkLst>
        <pc:spChg chg="mod">
          <ac:chgData name="Kirilova, Emi" userId="4f756201-f39e-441c-9d9d-beb2c9d80964" providerId="ADAL" clId="{FEEF9CF8-D4D9-46AB-9D3E-CFBE9B7CE6B2}" dt="2024-09-27T11:09:38.045" v="402" actId="947"/>
          <ac:spMkLst>
            <pc:docMk/>
            <pc:sldMk cId="1534221464" sldId="445"/>
            <ac:spMk id="2" creationId="{47385A04-F477-B2B5-9596-32E106177F80}"/>
          </ac:spMkLst>
        </pc:spChg>
        <pc:spChg chg="mod">
          <ac:chgData name="Kirilova, Emi" userId="4f756201-f39e-441c-9d9d-beb2c9d80964" providerId="ADAL" clId="{FEEF9CF8-D4D9-46AB-9D3E-CFBE9B7CE6B2}" dt="2024-09-27T11:10:23.586" v="416" actId="1076"/>
          <ac:spMkLst>
            <pc:docMk/>
            <pc:sldMk cId="1534221464" sldId="445"/>
            <ac:spMk id="3" creationId="{95501F1C-A0B2-ED84-89D5-F4F55E435B79}"/>
          </ac:spMkLst>
        </pc:spChg>
      </pc:sldChg>
      <pc:sldChg chg="del">
        <pc:chgData name="Kirilova, Emi" userId="4f756201-f39e-441c-9d9d-beb2c9d80964" providerId="ADAL" clId="{FEEF9CF8-D4D9-46AB-9D3E-CFBE9B7CE6B2}" dt="2024-09-27T14:36:49.018" v="498" actId="47"/>
        <pc:sldMkLst>
          <pc:docMk/>
          <pc:sldMk cId="2374610593" sldId="446"/>
        </pc:sldMkLst>
      </pc:sldChg>
      <pc:sldChg chg="modSp mod">
        <pc:chgData name="Kirilova, Emi" userId="4f756201-f39e-441c-9d9d-beb2c9d80964" providerId="ADAL" clId="{FEEF9CF8-D4D9-46AB-9D3E-CFBE9B7CE6B2}" dt="2024-09-27T10:36:25.716" v="243" actId="1076"/>
        <pc:sldMkLst>
          <pc:docMk/>
          <pc:sldMk cId="4185270654" sldId="448"/>
        </pc:sldMkLst>
        <pc:spChg chg="mod">
          <ac:chgData name="Kirilova, Emi" userId="4f756201-f39e-441c-9d9d-beb2c9d80964" providerId="ADAL" clId="{FEEF9CF8-D4D9-46AB-9D3E-CFBE9B7CE6B2}" dt="2024-09-27T10:36:25.716" v="243" actId="1076"/>
          <ac:spMkLst>
            <pc:docMk/>
            <pc:sldMk cId="4185270654" sldId="448"/>
            <ac:spMk id="2" creationId="{015C2491-6479-ED7A-99B3-7E65C22ACC34}"/>
          </ac:spMkLst>
        </pc:spChg>
      </pc:sldChg>
      <pc:sldChg chg="modSp add mod ord">
        <pc:chgData name="Kirilova, Emi" userId="4f756201-f39e-441c-9d9d-beb2c9d80964" providerId="ADAL" clId="{FEEF9CF8-D4D9-46AB-9D3E-CFBE9B7CE6B2}" dt="2024-09-27T14:53:46.120" v="651"/>
        <pc:sldMkLst>
          <pc:docMk/>
          <pc:sldMk cId="649244357" sldId="449"/>
        </pc:sldMkLst>
        <pc:spChg chg="mod">
          <ac:chgData name="Kirilova, Emi" userId="4f756201-f39e-441c-9d9d-beb2c9d80964" providerId="ADAL" clId="{FEEF9CF8-D4D9-46AB-9D3E-CFBE9B7CE6B2}" dt="2024-09-27T14:52:13.932" v="641"/>
          <ac:spMkLst>
            <pc:docMk/>
            <pc:sldMk cId="649244357" sldId="449"/>
            <ac:spMk id="2" creationId="{FB426151-DCEA-0E28-8F07-E492E67964DD}"/>
          </ac:spMkLst>
        </pc:spChg>
        <pc:spChg chg="mod">
          <ac:chgData name="Kirilova, Emi" userId="4f756201-f39e-441c-9d9d-beb2c9d80964" providerId="ADAL" clId="{FEEF9CF8-D4D9-46AB-9D3E-CFBE9B7CE6B2}" dt="2024-09-27T14:53:26.364" v="647" actId="207"/>
          <ac:spMkLst>
            <pc:docMk/>
            <pc:sldMk cId="649244357" sldId="449"/>
            <ac:spMk id="3" creationId="{5677DCDB-7156-135F-2974-E27595D682BB}"/>
          </ac:spMkLst>
        </pc:spChg>
      </pc:sldChg>
      <pc:sldChg chg="del">
        <pc:chgData name="Kirilova, Emi" userId="4f756201-f39e-441c-9d9d-beb2c9d80964" providerId="ADAL" clId="{FEEF9CF8-D4D9-46AB-9D3E-CFBE9B7CE6B2}" dt="2024-09-27T09:49:25.088" v="135" actId="2696"/>
        <pc:sldMkLst>
          <pc:docMk/>
          <pc:sldMk cId="1378668192" sldId="449"/>
        </pc:sldMkLst>
      </pc:sldChg>
      <pc:sldChg chg="modSp mod">
        <pc:chgData name="Kirilova, Emi" userId="4f756201-f39e-441c-9d9d-beb2c9d80964" providerId="ADAL" clId="{FEEF9CF8-D4D9-46AB-9D3E-CFBE9B7CE6B2}" dt="2024-09-27T10:55:14.625" v="336" actId="255"/>
        <pc:sldMkLst>
          <pc:docMk/>
          <pc:sldMk cId="2443918114" sldId="450"/>
        </pc:sldMkLst>
        <pc:spChg chg="mod">
          <ac:chgData name="Kirilova, Emi" userId="4f756201-f39e-441c-9d9d-beb2c9d80964" providerId="ADAL" clId="{FEEF9CF8-D4D9-46AB-9D3E-CFBE9B7CE6B2}" dt="2024-09-27T10:55:14.625" v="336" actId="255"/>
          <ac:spMkLst>
            <pc:docMk/>
            <pc:sldMk cId="2443918114" sldId="450"/>
            <ac:spMk id="2" creationId="{CA0B546C-81F3-EAFC-C731-CCE301092DD4}"/>
          </ac:spMkLst>
        </pc:spChg>
        <pc:spChg chg="mod">
          <ac:chgData name="Kirilova, Emi" userId="4f756201-f39e-441c-9d9d-beb2c9d80964" providerId="ADAL" clId="{FEEF9CF8-D4D9-46AB-9D3E-CFBE9B7CE6B2}" dt="2024-09-27T10:51:27.292" v="302" actId="1076"/>
          <ac:spMkLst>
            <pc:docMk/>
            <pc:sldMk cId="2443918114" sldId="450"/>
            <ac:spMk id="3" creationId="{DDA4E0BE-9B56-B018-C4D6-3156E400982E}"/>
          </ac:spMkLst>
        </pc:spChg>
      </pc:sldChg>
      <pc:sldChg chg="delSp modSp mod">
        <pc:chgData name="Kirilova, Emi" userId="4f756201-f39e-441c-9d9d-beb2c9d80964" providerId="ADAL" clId="{FEEF9CF8-D4D9-46AB-9D3E-CFBE9B7CE6B2}" dt="2024-09-27T10:35:31.049" v="234" actId="1076"/>
        <pc:sldMkLst>
          <pc:docMk/>
          <pc:sldMk cId="2676768251" sldId="451"/>
        </pc:sldMkLst>
        <pc:spChg chg="mod">
          <ac:chgData name="Kirilova, Emi" userId="4f756201-f39e-441c-9d9d-beb2c9d80964" providerId="ADAL" clId="{FEEF9CF8-D4D9-46AB-9D3E-CFBE9B7CE6B2}" dt="2024-09-27T10:35:31.049" v="234" actId="1076"/>
          <ac:spMkLst>
            <pc:docMk/>
            <pc:sldMk cId="2676768251" sldId="451"/>
            <ac:spMk id="2" creationId="{968E2BCB-5FAF-8AAA-F5A1-99D6E937F789}"/>
          </ac:spMkLst>
        </pc:spChg>
        <pc:spChg chg="del">
          <ac:chgData name="Kirilova, Emi" userId="4f756201-f39e-441c-9d9d-beb2c9d80964" providerId="ADAL" clId="{FEEF9CF8-D4D9-46AB-9D3E-CFBE9B7CE6B2}" dt="2024-09-27T09:33:56.085" v="92" actId="478"/>
          <ac:spMkLst>
            <pc:docMk/>
            <pc:sldMk cId="2676768251" sldId="451"/>
            <ac:spMk id="3" creationId="{EE1581A7-DC5D-B1CE-79D5-DDC4185E935B}"/>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457D4BC-2BF9-40CA-A942-40008D5B4D0A}" type="datetimeFigureOut">
              <a:rPr lang="en-US" smtClean="0"/>
              <a:t>10/9/2024</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8BD1BF2-A297-43D1-8B0D-2A18CA39EC37}" type="slidenum">
              <a:rPr lang="en-US" smtClean="0"/>
              <a:t>‹#›</a:t>
            </a:fld>
            <a:endParaRPr lang="en-US" dirty="0"/>
          </a:p>
        </p:txBody>
      </p:sp>
    </p:spTree>
    <p:extLst>
      <p:ext uri="{BB962C8B-B14F-4D97-AF65-F5344CB8AC3E}">
        <p14:creationId xmlns:p14="http://schemas.microsoft.com/office/powerpoint/2010/main" val="298361789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10"/>
          </p:nvPr>
        </p:nvSpPr>
        <p:spPr/>
        <p:txBody>
          <a:bodyPr/>
          <a:lstStyle/>
          <a:p>
            <a:pPr>
              <a:defRPr/>
            </a:pPr>
            <a:fld id="{B7029886-40EC-0D47-A55E-B9CEA8367316}" type="slidenum">
              <a:rPr lang="de-DE" smtClean="0">
                <a:solidFill>
                  <a:srgbClr val="1F497D"/>
                </a:solidFill>
              </a:rPr>
              <a:pPr>
                <a:defRPr/>
              </a:pPr>
              <a:t>41</a:t>
            </a:fld>
            <a:endParaRPr lang="de-DE">
              <a:solidFill>
                <a:srgbClr val="1F497D"/>
              </a:solidFill>
            </a:endParaRPr>
          </a:p>
        </p:txBody>
      </p:sp>
    </p:spTree>
    <p:extLst>
      <p:ext uri="{BB962C8B-B14F-4D97-AF65-F5344CB8AC3E}">
        <p14:creationId xmlns:p14="http://schemas.microsoft.com/office/powerpoint/2010/main" val="6427426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Master" Target="../slideMasters/slideMaster1.xml"/><Relationship Id="rId1" Type="http://schemas.openxmlformats.org/officeDocument/2006/relationships/tags" Target="../tags/tag1.xml"/><Relationship Id="rId4" Type="http://schemas.openxmlformats.org/officeDocument/2006/relationships/image" Target="../media/image2.emf"/></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ectangle 9"/>
          <p:cNvSpPr/>
          <p:nvPr/>
        </p:nvSpPr>
        <p:spPr>
          <a:xfrm>
            <a:off x="0" y="0"/>
            <a:ext cx="12192000" cy="4572001"/>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5"/>
          <p:cNvSpPr/>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457200" y="4960137"/>
            <a:ext cx="7772400" cy="1463040"/>
          </a:xfrm>
        </p:spPr>
        <p:txBody>
          <a:bodyPr anchor="ctr">
            <a:normAutofit/>
          </a:bodyPr>
          <a:lstStyle>
            <a:lvl1pPr algn="r">
              <a:defRPr sz="5000" spc="200" baseline="0"/>
            </a:lvl1pPr>
          </a:lstStyle>
          <a:p>
            <a:r>
              <a:rPr lang="en-US"/>
              <a:t>Click to edit Master title style</a:t>
            </a:r>
            <a:endParaRPr lang="en-US" dirty="0"/>
          </a:p>
        </p:txBody>
      </p:sp>
      <p:sp>
        <p:nvSpPr>
          <p:cNvPr id="3" name="Subtitle 2"/>
          <p:cNvSpPr>
            <a:spLocks noGrp="1"/>
          </p:cNvSpPr>
          <p:nvPr>
            <p:ph type="subTitle" idx="1"/>
          </p:nvPr>
        </p:nvSpPr>
        <p:spPr>
          <a:xfrm>
            <a:off x="8610600" y="4960137"/>
            <a:ext cx="3200400" cy="1463040"/>
          </a:xfrm>
        </p:spPr>
        <p:txBody>
          <a:bodyPr lIns="91440" rIns="91440" anchor="ctr">
            <a:normAutofit/>
          </a:bodyPr>
          <a:lstStyle>
            <a:lvl1pPr marL="0" indent="0" algn="l">
              <a:lnSpc>
                <a:spcPct val="100000"/>
              </a:lnSpc>
              <a:spcBef>
                <a:spcPts val="0"/>
              </a:spcBef>
              <a:buNone/>
              <a:defRPr sz="1800">
                <a:solidFill>
                  <a:schemeClr val="tx1">
                    <a:lumMod val="95000"/>
                    <a:lumOff val="5000"/>
                  </a:schemeClr>
                </a:solidFill>
              </a:defRPr>
            </a:lvl1pPr>
            <a:lvl2pPr marL="457200" indent="0" algn="ctr">
              <a:buNone/>
              <a:defRPr sz="1800"/>
            </a:lvl2pPr>
            <a:lvl3pPr marL="914400" indent="0" algn="ctr">
              <a:buNone/>
              <a:defRPr sz="1800"/>
            </a:lvl3pPr>
            <a:lvl4pPr marL="1371600" indent="0" algn="ctr">
              <a:buNone/>
              <a:defRPr sz="1800"/>
            </a:lvl4pPr>
            <a:lvl5pPr marL="1828800" indent="0" algn="ctr">
              <a:buNone/>
              <a:defRPr sz="1800"/>
            </a:lvl5pPr>
            <a:lvl6pPr marL="2286000" indent="0" algn="ctr">
              <a:buNone/>
              <a:defRPr sz="1800"/>
            </a:lvl6pPr>
            <a:lvl7pPr marL="2743200" indent="0" algn="ctr">
              <a:buNone/>
              <a:defRPr sz="1800"/>
            </a:lvl7pPr>
            <a:lvl8pPr marL="3200400" indent="0" algn="ctr">
              <a:buNone/>
              <a:defRPr sz="1800"/>
            </a:lvl8pPr>
            <a:lvl9pPr marL="3657600" indent="0" algn="ctr">
              <a:buNone/>
              <a:defRPr sz="18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lvl1pPr algn="l">
              <a:defRPr/>
            </a:lvl1pPr>
          </a:lstStyle>
          <a:p>
            <a:fld id="{E56D5741-0C74-4B35-87EA-6179D794C6A4}" type="datetimeFigureOut">
              <a:rPr lang="en-US" smtClean="0"/>
              <a:t>10/9/2024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2A08C20-6A2A-4025-8F79-3EB4006C77DA}" type="slidenum">
              <a:rPr lang="en-US" smtClean="0"/>
              <a:t>‹#›</a:t>
            </a:fld>
            <a:endParaRPr lang="en-US" dirty="0"/>
          </a:p>
        </p:txBody>
      </p:sp>
      <p:cxnSp>
        <p:nvCxnSpPr>
          <p:cNvPr id="8" name="Straight Connector 7"/>
          <p:cNvCxnSpPr/>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3081027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56D5741-0C74-4B35-87EA-6179D794C6A4}" type="datetimeFigureOut">
              <a:rPr lang="en-US" smtClean="0"/>
              <a:t>10/9/2024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2A08C20-6A2A-4025-8F79-3EB4006C77DA}" type="slidenum">
              <a:rPr lang="en-US" smtClean="0"/>
              <a:t>‹#›</a:t>
            </a:fld>
            <a:endParaRPr lang="en-US" dirty="0"/>
          </a:p>
        </p:txBody>
      </p:sp>
    </p:spTree>
    <p:extLst>
      <p:ext uri="{BB962C8B-B14F-4D97-AF65-F5344CB8AC3E}">
        <p14:creationId xmlns:p14="http://schemas.microsoft.com/office/powerpoint/2010/main" val="18098662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762000"/>
            <a:ext cx="2628900" cy="5410200"/>
          </a:xfrm>
        </p:spPr>
        <p:txBody>
          <a:bodyPr vert="eaVert" lIns="45720" tIns="91440" rIns="45720" bIns="91440"/>
          <a:lstStyle/>
          <a:p>
            <a:r>
              <a:rPr lang="en-US"/>
              <a:t>Click to edit Master title style</a:t>
            </a:r>
            <a:endParaRPr lang="en-US" dirty="0"/>
          </a:p>
        </p:txBody>
      </p:sp>
      <p:sp>
        <p:nvSpPr>
          <p:cNvPr id="3" name="Vertical Text Placeholder 2"/>
          <p:cNvSpPr>
            <a:spLocks noGrp="1"/>
          </p:cNvSpPr>
          <p:nvPr>
            <p:ph type="body" orient="vert" idx="1"/>
          </p:nvPr>
        </p:nvSpPr>
        <p:spPr>
          <a:xfrm>
            <a:off x="990601" y="762000"/>
            <a:ext cx="7581900" cy="54102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56D5741-0C74-4B35-87EA-6179D794C6A4}" type="datetimeFigureOut">
              <a:rPr lang="en-US" smtClean="0"/>
              <a:t>10/9/2024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2A08C20-6A2A-4025-8F79-3EB4006C77DA}" type="slidenum">
              <a:rPr lang="en-US" smtClean="0"/>
              <a:t>‹#›</a:t>
            </a:fld>
            <a:endParaRPr lang="en-US" dirty="0"/>
          </a:p>
        </p:txBody>
      </p:sp>
      <p:cxnSp>
        <p:nvCxnSpPr>
          <p:cNvPr id="7" name="Straight Connector 6"/>
          <p:cNvCxnSpPr/>
          <p:nvPr/>
        </p:nvCxnSpPr>
        <p:spPr>
          <a:xfrm rot="5400000" flipV="1">
            <a:off x="10058400" y="59263"/>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2796551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Nur Tite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Titelmasterformat durch Klicken bearbeiten</a:t>
            </a:r>
            <a:endParaRPr lang="en-GB"/>
          </a:p>
        </p:txBody>
      </p:sp>
    </p:spTree>
    <p:extLst>
      <p:ext uri="{BB962C8B-B14F-4D97-AF65-F5344CB8AC3E}">
        <p14:creationId xmlns:p14="http://schemas.microsoft.com/office/powerpoint/2010/main" val="172835422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3_bulleted lis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Mastertitelformat bearbeiten</a:t>
            </a:r>
          </a:p>
        </p:txBody>
      </p:sp>
      <p:sp>
        <p:nvSpPr>
          <p:cNvPr id="3" name="Rectangle 6"/>
          <p:cNvSpPr>
            <a:spLocks noGrp="1" noChangeArrowheads="1"/>
          </p:cNvSpPr>
          <p:nvPr>
            <p:ph idx="11" hasCustomPrompt="1"/>
          </p:nvPr>
        </p:nvSpPr>
        <p:spPr bwMode="auto">
          <a:xfrm>
            <a:off x="696000" y="1512001"/>
            <a:ext cx="10848000" cy="16927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tIns="0"/>
          <a:lstStyle>
            <a:lvl1pPr marL="174625" indent="-174625">
              <a:buFont typeface="Arial" pitchFamily="34" charset="0"/>
              <a:buChar char="•"/>
              <a:defRPr sz="1800">
                <a:solidFill>
                  <a:schemeClr val="tx2"/>
                </a:solidFill>
              </a:defRPr>
            </a:lvl1pPr>
            <a:lvl2pPr marL="363538" indent="-174625">
              <a:buFont typeface="Arial" pitchFamily="34" charset="0"/>
              <a:buChar char="•"/>
              <a:defRPr sz="1800">
                <a:solidFill>
                  <a:schemeClr val="tx2"/>
                </a:solidFill>
              </a:defRPr>
            </a:lvl2pPr>
            <a:lvl3pPr marL="538163" indent="-174625">
              <a:buFont typeface="Arial" pitchFamily="34" charset="0"/>
              <a:buChar char="•"/>
              <a:defRPr sz="1800" baseline="0">
                <a:solidFill>
                  <a:schemeClr val="tx2"/>
                </a:solidFill>
              </a:defRPr>
            </a:lvl3pPr>
            <a:lvl4pPr marL="712788" indent="-174625">
              <a:buFont typeface="Arial" pitchFamily="34" charset="0"/>
              <a:buChar char="•"/>
              <a:defRPr sz="1800" baseline="0">
                <a:solidFill>
                  <a:schemeClr val="tx2"/>
                </a:solidFill>
              </a:defRPr>
            </a:lvl4pPr>
            <a:lvl5pPr marL="901700" indent="-174625">
              <a:buFont typeface="Arial" pitchFamily="34" charset="0"/>
              <a:buChar char="•"/>
              <a:defRPr sz="1800" baseline="0">
                <a:solidFill>
                  <a:schemeClr val="tx2"/>
                </a:solidFill>
              </a:defRPr>
            </a:lvl5pPr>
          </a:lstStyle>
          <a:p>
            <a:pPr lvl="0"/>
            <a:r>
              <a:rPr lang="de-DE" dirty="0"/>
              <a:t>Click </a:t>
            </a:r>
            <a:r>
              <a:rPr lang="de-DE" dirty="0" err="1"/>
              <a:t>to</a:t>
            </a:r>
            <a:r>
              <a:rPr lang="de-DE" dirty="0"/>
              <a:t> </a:t>
            </a:r>
            <a:r>
              <a:rPr lang="de-DE" dirty="0" err="1"/>
              <a:t>edit</a:t>
            </a:r>
            <a:r>
              <a:rPr lang="de-DE" dirty="0"/>
              <a:t> </a:t>
            </a:r>
            <a:r>
              <a:rPr lang="de-DE" dirty="0" err="1"/>
              <a:t>bulleted</a:t>
            </a:r>
            <a:r>
              <a:rPr lang="de-DE" dirty="0"/>
              <a:t> </a:t>
            </a:r>
            <a:r>
              <a:rPr lang="de-DE" dirty="0" err="1"/>
              <a:t>list</a:t>
            </a:r>
            <a:endParaRPr lang="de-DE" dirty="0"/>
          </a:p>
          <a:p>
            <a:pPr lvl="1"/>
            <a:r>
              <a:rPr lang="de-DE" dirty="0"/>
              <a:t>List </a:t>
            </a:r>
            <a:r>
              <a:rPr lang="de-DE" dirty="0" err="1"/>
              <a:t>level</a:t>
            </a:r>
            <a:r>
              <a:rPr lang="de-DE" dirty="0"/>
              <a:t> 2</a:t>
            </a:r>
          </a:p>
          <a:p>
            <a:pPr lvl="2"/>
            <a:r>
              <a:rPr lang="de-DE" dirty="0"/>
              <a:t>List </a:t>
            </a:r>
            <a:r>
              <a:rPr lang="de-DE" dirty="0" err="1"/>
              <a:t>level</a:t>
            </a:r>
            <a:r>
              <a:rPr lang="de-DE" dirty="0"/>
              <a:t> 3</a:t>
            </a:r>
          </a:p>
          <a:p>
            <a:pPr lvl="3"/>
            <a:r>
              <a:rPr lang="de-DE" dirty="0"/>
              <a:t>List </a:t>
            </a:r>
            <a:r>
              <a:rPr lang="de-DE" dirty="0" err="1"/>
              <a:t>level</a:t>
            </a:r>
            <a:r>
              <a:rPr lang="de-DE" dirty="0"/>
              <a:t> 4</a:t>
            </a:r>
          </a:p>
          <a:p>
            <a:pPr lvl="4"/>
            <a:r>
              <a:rPr lang="de-DE" dirty="0"/>
              <a:t>List </a:t>
            </a:r>
            <a:r>
              <a:rPr lang="de-DE" dirty="0" err="1"/>
              <a:t>level</a:t>
            </a:r>
            <a:r>
              <a:rPr lang="de-DE" dirty="0"/>
              <a:t> 5</a:t>
            </a:r>
          </a:p>
        </p:txBody>
      </p:sp>
      <p:sp>
        <p:nvSpPr>
          <p:cNvPr id="5" name="Inhaltsplatzhalter 4"/>
          <p:cNvSpPr>
            <a:spLocks noGrp="1"/>
          </p:cNvSpPr>
          <p:nvPr>
            <p:ph sz="quarter" idx="12"/>
          </p:nvPr>
        </p:nvSpPr>
        <p:spPr>
          <a:xfrm>
            <a:off x="1894417" y="368300"/>
            <a:ext cx="1219200" cy="6401753"/>
          </a:xfrm>
        </p:spPr>
        <p:txBody>
          <a:bodyPr/>
          <a:lstStyle/>
          <a:p>
            <a:pPr lvl="0"/>
            <a:r>
              <a:rPr lang="de-DE" dirty="0"/>
              <a:t>Textmasterformat bearbeiten</a:t>
            </a:r>
          </a:p>
          <a:p>
            <a:pPr lvl="1"/>
            <a:r>
              <a:rPr lang="de-DE" dirty="0"/>
              <a:t>Zweite Ebene</a:t>
            </a:r>
          </a:p>
          <a:p>
            <a:pPr lvl="2"/>
            <a:r>
              <a:rPr lang="de-DE" dirty="0"/>
              <a:t>Dritte Ebene</a:t>
            </a:r>
          </a:p>
          <a:p>
            <a:pPr lvl="3"/>
            <a:r>
              <a:rPr lang="de-DE" dirty="0"/>
              <a:t>Vierte Ebene</a:t>
            </a:r>
          </a:p>
          <a:p>
            <a:pPr lvl="4"/>
            <a:r>
              <a:rPr lang="de-DE" dirty="0"/>
              <a:t>Fünfte Ebene</a:t>
            </a:r>
          </a:p>
        </p:txBody>
      </p:sp>
    </p:spTree>
    <p:extLst>
      <p:ext uri="{BB962C8B-B14F-4D97-AF65-F5344CB8AC3E}">
        <p14:creationId xmlns:p14="http://schemas.microsoft.com/office/powerpoint/2010/main" val="2115963586"/>
      </p:ext>
    </p:extLst>
  </p:cSld>
  <p:clrMapOvr>
    <a:masterClrMapping/>
  </p:clrMapOvr>
  <p:transition spd="slow"/>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4_bulleted lis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Mastertitelformat bearbeiten</a:t>
            </a:r>
          </a:p>
        </p:txBody>
      </p:sp>
      <p:sp>
        <p:nvSpPr>
          <p:cNvPr id="3" name="Rectangle 6"/>
          <p:cNvSpPr>
            <a:spLocks noGrp="1" noChangeArrowheads="1"/>
          </p:cNvSpPr>
          <p:nvPr>
            <p:ph idx="11" hasCustomPrompt="1"/>
          </p:nvPr>
        </p:nvSpPr>
        <p:spPr bwMode="auto">
          <a:xfrm>
            <a:off x="696000" y="1512001"/>
            <a:ext cx="10848000" cy="16927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tIns="0"/>
          <a:lstStyle>
            <a:lvl1pPr marL="174625" indent="-174625">
              <a:buFont typeface="Arial" pitchFamily="34" charset="0"/>
              <a:buChar char="•"/>
              <a:defRPr sz="1800">
                <a:solidFill>
                  <a:schemeClr val="tx2"/>
                </a:solidFill>
              </a:defRPr>
            </a:lvl1pPr>
            <a:lvl2pPr marL="363538" indent="-174625">
              <a:buFont typeface="Arial" pitchFamily="34" charset="0"/>
              <a:buChar char="•"/>
              <a:defRPr sz="1800">
                <a:solidFill>
                  <a:schemeClr val="tx2"/>
                </a:solidFill>
              </a:defRPr>
            </a:lvl2pPr>
            <a:lvl3pPr marL="538163" indent="-174625">
              <a:buFont typeface="Arial" pitchFamily="34" charset="0"/>
              <a:buChar char="•"/>
              <a:defRPr sz="1800" baseline="0">
                <a:solidFill>
                  <a:schemeClr val="tx2"/>
                </a:solidFill>
              </a:defRPr>
            </a:lvl3pPr>
            <a:lvl4pPr marL="712788" indent="-174625">
              <a:buFont typeface="Arial" pitchFamily="34" charset="0"/>
              <a:buChar char="•"/>
              <a:defRPr sz="1800" baseline="0">
                <a:solidFill>
                  <a:schemeClr val="tx2"/>
                </a:solidFill>
              </a:defRPr>
            </a:lvl4pPr>
            <a:lvl5pPr marL="901700" indent="-174625">
              <a:buFont typeface="Arial" pitchFamily="34" charset="0"/>
              <a:buChar char="•"/>
              <a:defRPr sz="1800" baseline="0">
                <a:solidFill>
                  <a:schemeClr val="tx2"/>
                </a:solidFill>
              </a:defRPr>
            </a:lvl5pPr>
          </a:lstStyle>
          <a:p>
            <a:pPr lvl="0"/>
            <a:r>
              <a:rPr lang="de-DE" dirty="0"/>
              <a:t>Click </a:t>
            </a:r>
            <a:r>
              <a:rPr lang="de-DE" dirty="0" err="1"/>
              <a:t>to</a:t>
            </a:r>
            <a:r>
              <a:rPr lang="de-DE" dirty="0"/>
              <a:t> </a:t>
            </a:r>
            <a:r>
              <a:rPr lang="de-DE" dirty="0" err="1"/>
              <a:t>edit</a:t>
            </a:r>
            <a:r>
              <a:rPr lang="de-DE" dirty="0"/>
              <a:t> </a:t>
            </a:r>
            <a:r>
              <a:rPr lang="de-DE" dirty="0" err="1"/>
              <a:t>bulleted</a:t>
            </a:r>
            <a:r>
              <a:rPr lang="de-DE" dirty="0"/>
              <a:t> </a:t>
            </a:r>
            <a:r>
              <a:rPr lang="de-DE" dirty="0" err="1"/>
              <a:t>list</a:t>
            </a:r>
            <a:endParaRPr lang="de-DE" dirty="0"/>
          </a:p>
          <a:p>
            <a:pPr lvl="1"/>
            <a:r>
              <a:rPr lang="de-DE" dirty="0"/>
              <a:t>List </a:t>
            </a:r>
            <a:r>
              <a:rPr lang="de-DE" dirty="0" err="1"/>
              <a:t>level</a:t>
            </a:r>
            <a:r>
              <a:rPr lang="de-DE" dirty="0"/>
              <a:t> 2</a:t>
            </a:r>
          </a:p>
          <a:p>
            <a:pPr lvl="2"/>
            <a:r>
              <a:rPr lang="de-DE" dirty="0"/>
              <a:t>List </a:t>
            </a:r>
            <a:r>
              <a:rPr lang="de-DE" dirty="0" err="1"/>
              <a:t>level</a:t>
            </a:r>
            <a:r>
              <a:rPr lang="de-DE" dirty="0"/>
              <a:t> 3</a:t>
            </a:r>
          </a:p>
          <a:p>
            <a:pPr lvl="3"/>
            <a:r>
              <a:rPr lang="de-DE" dirty="0"/>
              <a:t>List </a:t>
            </a:r>
            <a:r>
              <a:rPr lang="de-DE" dirty="0" err="1"/>
              <a:t>level</a:t>
            </a:r>
            <a:r>
              <a:rPr lang="de-DE" dirty="0"/>
              <a:t> 4</a:t>
            </a:r>
          </a:p>
          <a:p>
            <a:pPr lvl="4"/>
            <a:r>
              <a:rPr lang="de-DE" dirty="0"/>
              <a:t>List </a:t>
            </a:r>
            <a:r>
              <a:rPr lang="de-DE" dirty="0" err="1"/>
              <a:t>level</a:t>
            </a:r>
            <a:r>
              <a:rPr lang="de-DE" dirty="0"/>
              <a:t> 5</a:t>
            </a:r>
          </a:p>
        </p:txBody>
      </p:sp>
      <p:sp>
        <p:nvSpPr>
          <p:cNvPr id="5" name="Inhaltsplatzhalter 4"/>
          <p:cNvSpPr>
            <a:spLocks noGrp="1"/>
          </p:cNvSpPr>
          <p:nvPr>
            <p:ph sz="quarter" idx="12"/>
          </p:nvPr>
        </p:nvSpPr>
        <p:spPr>
          <a:xfrm>
            <a:off x="1894417" y="368300"/>
            <a:ext cx="1219200" cy="6401753"/>
          </a:xfrm>
        </p:spPr>
        <p:txBody>
          <a:bodyPr/>
          <a:lstStyle/>
          <a:p>
            <a:pPr lvl="0"/>
            <a:r>
              <a:rPr lang="de-DE" dirty="0"/>
              <a:t>Textmasterformat bearbeiten</a:t>
            </a:r>
          </a:p>
          <a:p>
            <a:pPr lvl="1"/>
            <a:r>
              <a:rPr lang="de-DE" dirty="0"/>
              <a:t>Zweite Ebene</a:t>
            </a:r>
          </a:p>
          <a:p>
            <a:pPr lvl="2"/>
            <a:r>
              <a:rPr lang="de-DE" dirty="0"/>
              <a:t>Dritte Ebene</a:t>
            </a:r>
          </a:p>
          <a:p>
            <a:pPr lvl="3"/>
            <a:r>
              <a:rPr lang="de-DE" dirty="0"/>
              <a:t>Vierte Ebene</a:t>
            </a:r>
          </a:p>
          <a:p>
            <a:pPr lvl="4"/>
            <a:r>
              <a:rPr lang="de-DE" dirty="0"/>
              <a:t>Fünfte Ebene</a:t>
            </a:r>
          </a:p>
        </p:txBody>
      </p:sp>
    </p:spTree>
    <p:extLst>
      <p:ext uri="{BB962C8B-B14F-4D97-AF65-F5344CB8AC3E}">
        <p14:creationId xmlns:p14="http://schemas.microsoft.com/office/powerpoint/2010/main" val="1430438463"/>
      </p:ext>
    </p:extLst>
  </p:cSld>
  <p:clrMapOvr>
    <a:masterClrMapping/>
  </p:clrMapOvr>
  <p:transition spd="slow"/>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1_Nur Tite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Titelmasterformat durch Klicken bearbeiten</a:t>
            </a:r>
            <a:endParaRPr lang="en-GB"/>
          </a:p>
        </p:txBody>
      </p:sp>
    </p:spTree>
    <p:extLst>
      <p:ext uri="{BB962C8B-B14F-4D97-AF65-F5344CB8AC3E}">
        <p14:creationId xmlns:p14="http://schemas.microsoft.com/office/powerpoint/2010/main" val="44579561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userDrawn="1">
  <p:cSld name="17_One column">
    <p:spTree>
      <p:nvGrpSpPr>
        <p:cNvPr id="1" name=""/>
        <p:cNvGrpSpPr/>
        <p:nvPr/>
      </p:nvGrpSpPr>
      <p:grpSpPr>
        <a:xfrm>
          <a:off x="0" y="0"/>
          <a:ext cx="0" cy="0"/>
          <a:chOff x="0" y="0"/>
          <a:chExt cx="0" cy="0"/>
        </a:xfrm>
      </p:grpSpPr>
      <p:graphicFrame>
        <p:nvGraphicFramePr>
          <p:cNvPr id="3" name="Object 2" hidden="1"/>
          <p:cNvGraphicFramePr>
            <a:graphicFrameLocks noChangeAspect="1"/>
          </p:cNvGraphicFramePr>
          <p:nvPr userDrawn="1">
            <p:custDataLst>
              <p:tags r:id="rId1"/>
            </p:custDataLst>
            <p:extLst>
              <p:ext uri="{D42A27DB-BD31-4B8C-83A1-F6EECF244321}">
                <p14:modId xmlns:p14="http://schemas.microsoft.com/office/powerpoint/2010/main" val="499342140"/>
              </p:ext>
            </p:extLst>
          </p:nvPr>
        </p:nvGraphicFramePr>
        <p:xfrm>
          <a:off x="1955" y="1589"/>
          <a:ext cx="1953" cy="1587"/>
        </p:xfrm>
        <a:graphic>
          <a:graphicData uri="http://schemas.openxmlformats.org/presentationml/2006/ole">
            <mc:AlternateContent xmlns:mc="http://schemas.openxmlformats.org/markup-compatibility/2006">
              <mc:Choice xmlns:v="urn:schemas-microsoft-com:vml" Requires="v">
                <p:oleObj name="think-cell Slide" r:id="rId3" imgW="287" imgH="287" progId="TCLayout.ActiveDocument.1">
                  <p:embed/>
                </p:oleObj>
              </mc:Choice>
              <mc:Fallback>
                <p:oleObj name="think-cell Slide" r:id="rId3" imgW="287" imgH="287" progId="TCLayout.ActiveDocument.1">
                  <p:embed/>
                  <p:pic>
                    <p:nvPicPr>
                      <p:cNvPr id="3" name="Object 2" hidden="1"/>
                      <p:cNvPicPr/>
                      <p:nvPr/>
                    </p:nvPicPr>
                    <p:blipFill>
                      <a:blip r:embed="rId4"/>
                      <a:stretch>
                        <a:fillRect/>
                      </a:stretch>
                    </p:blipFill>
                    <p:spPr>
                      <a:xfrm>
                        <a:off x="1955" y="1589"/>
                        <a:ext cx="1953" cy="1587"/>
                      </a:xfrm>
                      <a:prstGeom prst="rect">
                        <a:avLst/>
                      </a:prstGeom>
                    </p:spPr>
                  </p:pic>
                </p:oleObj>
              </mc:Fallback>
            </mc:AlternateContent>
          </a:graphicData>
        </a:graphic>
      </p:graphicFrame>
      <p:sp>
        <p:nvSpPr>
          <p:cNvPr id="11" name="Text Placeholder 10"/>
          <p:cNvSpPr>
            <a:spLocks noGrp="1"/>
          </p:cNvSpPr>
          <p:nvPr>
            <p:ph type="body" sz="quarter" idx="14"/>
          </p:nvPr>
        </p:nvSpPr>
        <p:spPr>
          <a:xfrm>
            <a:off x="1016000" y="1436689"/>
            <a:ext cx="10140463" cy="1844608"/>
          </a:xfrm>
        </p:spPr>
        <p:txBody>
          <a:bodyPr>
            <a:spAutoFit/>
          </a:body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en-GB" dirty="0"/>
          </a:p>
        </p:txBody>
      </p:sp>
      <p:sp>
        <p:nvSpPr>
          <p:cNvPr id="2" name="Title 1"/>
          <p:cNvSpPr>
            <a:spLocks noGrp="1"/>
          </p:cNvSpPr>
          <p:nvPr>
            <p:ph type="title"/>
          </p:nvPr>
        </p:nvSpPr>
        <p:spPr/>
        <p:txBody>
          <a:bodyPr/>
          <a:lstStyle/>
          <a:p>
            <a:r>
              <a:rPr lang="de-DE"/>
              <a:t>Titelmasterformat durch Klicken bearbeiten</a:t>
            </a:r>
            <a:endParaRPr lang="en-GB"/>
          </a:p>
        </p:txBody>
      </p:sp>
    </p:spTree>
    <p:extLst>
      <p:ext uri="{BB962C8B-B14F-4D97-AF65-F5344CB8AC3E}">
        <p14:creationId xmlns:p14="http://schemas.microsoft.com/office/powerpoint/2010/main" val="234279599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userDrawn="1">
  <p:cSld name="5_bulleted lis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Mastertitelformat bearbeiten</a:t>
            </a:r>
          </a:p>
        </p:txBody>
      </p:sp>
      <p:sp>
        <p:nvSpPr>
          <p:cNvPr id="3" name="Rectangle 6"/>
          <p:cNvSpPr>
            <a:spLocks noGrp="1" noChangeArrowheads="1"/>
          </p:cNvSpPr>
          <p:nvPr>
            <p:ph idx="11" hasCustomPrompt="1"/>
          </p:nvPr>
        </p:nvSpPr>
        <p:spPr bwMode="auto">
          <a:xfrm>
            <a:off x="696000" y="1512001"/>
            <a:ext cx="10848000" cy="16927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tIns="0"/>
          <a:lstStyle>
            <a:lvl1pPr marL="174625" indent="-174625">
              <a:buFont typeface="Arial" pitchFamily="34" charset="0"/>
              <a:buChar char="•"/>
              <a:defRPr sz="1800">
                <a:solidFill>
                  <a:schemeClr val="tx2"/>
                </a:solidFill>
              </a:defRPr>
            </a:lvl1pPr>
            <a:lvl2pPr marL="363538" indent="-174625">
              <a:buFont typeface="Arial" pitchFamily="34" charset="0"/>
              <a:buChar char="•"/>
              <a:defRPr sz="1800">
                <a:solidFill>
                  <a:schemeClr val="tx2"/>
                </a:solidFill>
              </a:defRPr>
            </a:lvl2pPr>
            <a:lvl3pPr marL="538163" indent="-174625">
              <a:buFont typeface="Arial" pitchFamily="34" charset="0"/>
              <a:buChar char="•"/>
              <a:defRPr sz="1800" baseline="0">
                <a:solidFill>
                  <a:schemeClr val="tx2"/>
                </a:solidFill>
              </a:defRPr>
            </a:lvl3pPr>
            <a:lvl4pPr marL="712788" indent="-174625">
              <a:buFont typeface="Arial" pitchFamily="34" charset="0"/>
              <a:buChar char="•"/>
              <a:defRPr sz="1800" baseline="0">
                <a:solidFill>
                  <a:schemeClr val="tx2"/>
                </a:solidFill>
              </a:defRPr>
            </a:lvl4pPr>
            <a:lvl5pPr marL="901700" indent="-174625">
              <a:buFont typeface="Arial" pitchFamily="34" charset="0"/>
              <a:buChar char="•"/>
              <a:defRPr sz="1800" baseline="0">
                <a:solidFill>
                  <a:schemeClr val="tx2"/>
                </a:solidFill>
              </a:defRPr>
            </a:lvl5pPr>
          </a:lstStyle>
          <a:p>
            <a:pPr lvl="0"/>
            <a:r>
              <a:rPr lang="de-DE" dirty="0"/>
              <a:t>Click </a:t>
            </a:r>
            <a:r>
              <a:rPr lang="de-DE" dirty="0" err="1"/>
              <a:t>to</a:t>
            </a:r>
            <a:r>
              <a:rPr lang="de-DE" dirty="0"/>
              <a:t> </a:t>
            </a:r>
            <a:r>
              <a:rPr lang="de-DE" dirty="0" err="1"/>
              <a:t>edit</a:t>
            </a:r>
            <a:r>
              <a:rPr lang="de-DE" dirty="0"/>
              <a:t> </a:t>
            </a:r>
            <a:r>
              <a:rPr lang="de-DE" dirty="0" err="1"/>
              <a:t>bulleted</a:t>
            </a:r>
            <a:r>
              <a:rPr lang="de-DE" dirty="0"/>
              <a:t> </a:t>
            </a:r>
            <a:r>
              <a:rPr lang="de-DE" dirty="0" err="1"/>
              <a:t>list</a:t>
            </a:r>
            <a:endParaRPr lang="de-DE" dirty="0"/>
          </a:p>
          <a:p>
            <a:pPr lvl="1"/>
            <a:r>
              <a:rPr lang="de-DE" dirty="0"/>
              <a:t>List </a:t>
            </a:r>
            <a:r>
              <a:rPr lang="de-DE" dirty="0" err="1"/>
              <a:t>level</a:t>
            </a:r>
            <a:r>
              <a:rPr lang="de-DE" dirty="0"/>
              <a:t> 2</a:t>
            </a:r>
          </a:p>
          <a:p>
            <a:pPr lvl="2"/>
            <a:r>
              <a:rPr lang="de-DE" dirty="0"/>
              <a:t>List </a:t>
            </a:r>
            <a:r>
              <a:rPr lang="de-DE" dirty="0" err="1"/>
              <a:t>level</a:t>
            </a:r>
            <a:r>
              <a:rPr lang="de-DE" dirty="0"/>
              <a:t> 3</a:t>
            </a:r>
          </a:p>
          <a:p>
            <a:pPr lvl="3"/>
            <a:r>
              <a:rPr lang="de-DE" dirty="0"/>
              <a:t>List </a:t>
            </a:r>
            <a:r>
              <a:rPr lang="de-DE" dirty="0" err="1"/>
              <a:t>level</a:t>
            </a:r>
            <a:r>
              <a:rPr lang="de-DE" dirty="0"/>
              <a:t> 4</a:t>
            </a:r>
          </a:p>
          <a:p>
            <a:pPr lvl="4"/>
            <a:r>
              <a:rPr lang="de-DE" dirty="0"/>
              <a:t>List </a:t>
            </a:r>
            <a:r>
              <a:rPr lang="de-DE" dirty="0" err="1"/>
              <a:t>level</a:t>
            </a:r>
            <a:r>
              <a:rPr lang="de-DE" dirty="0"/>
              <a:t> 5</a:t>
            </a:r>
          </a:p>
        </p:txBody>
      </p:sp>
    </p:spTree>
    <p:extLst>
      <p:ext uri="{BB962C8B-B14F-4D97-AF65-F5344CB8AC3E}">
        <p14:creationId xmlns:p14="http://schemas.microsoft.com/office/powerpoint/2010/main" val="1907471206"/>
      </p:ext>
    </p:extLst>
  </p:cSld>
  <p:clrMapOvr>
    <a:masterClrMapping/>
  </p:clrMapOvr>
  <p:transition spd="slow"/>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56D5741-0C74-4B35-87EA-6179D794C6A4}" type="datetimeFigureOut">
              <a:rPr lang="en-US" smtClean="0"/>
              <a:t>10/9/2024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2A08C20-6A2A-4025-8F79-3EB4006C77DA}" type="slidenum">
              <a:rPr lang="en-US" smtClean="0"/>
              <a:t>‹#›</a:t>
            </a:fld>
            <a:endParaRPr lang="en-US" dirty="0"/>
          </a:p>
        </p:txBody>
      </p:sp>
    </p:spTree>
    <p:extLst>
      <p:ext uri="{BB962C8B-B14F-4D97-AF65-F5344CB8AC3E}">
        <p14:creationId xmlns:p14="http://schemas.microsoft.com/office/powerpoint/2010/main" val="8200799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9" name="Rectangle 8"/>
          <p:cNvSpPr/>
          <p:nvPr/>
        </p:nvSpPr>
        <p:spPr>
          <a:xfrm>
            <a:off x="0" y="0"/>
            <a:ext cx="12192000" cy="4572001"/>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5"/>
          <p:cNvSpPr/>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4960137"/>
            <a:ext cx="7772400" cy="1463040"/>
          </a:xfrm>
        </p:spPr>
        <p:txBody>
          <a:bodyPr anchor="ctr">
            <a:normAutofit/>
          </a:bodyPr>
          <a:lstStyle>
            <a:lvl1pPr algn="r">
              <a:defRPr sz="5000" b="0" spc="200" baseline="0"/>
            </a:lvl1pPr>
          </a:lstStyle>
          <a:p>
            <a:r>
              <a:rPr lang="en-US"/>
              <a:t>Click to edit Master title style</a:t>
            </a:r>
            <a:endParaRPr lang="en-US" dirty="0"/>
          </a:p>
        </p:txBody>
      </p:sp>
      <p:sp>
        <p:nvSpPr>
          <p:cNvPr id="3" name="Text Placeholder 2"/>
          <p:cNvSpPr>
            <a:spLocks noGrp="1"/>
          </p:cNvSpPr>
          <p:nvPr>
            <p:ph type="body" idx="1"/>
          </p:nvPr>
        </p:nvSpPr>
        <p:spPr>
          <a:xfrm>
            <a:off x="8610600" y="4960137"/>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56D5741-0C74-4B35-87EA-6179D794C6A4}" type="datetimeFigureOut">
              <a:rPr lang="en-US" smtClean="0"/>
              <a:t>10/9/2024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2A08C20-6A2A-4025-8F79-3EB4006C77DA}" type="slidenum">
              <a:rPr lang="en-US" smtClean="0"/>
              <a:t>‹#›</a:t>
            </a:fld>
            <a:endParaRPr lang="en-US" dirty="0"/>
          </a:p>
        </p:txBody>
      </p:sp>
      <p:cxnSp>
        <p:nvCxnSpPr>
          <p:cNvPr id="8" name="Straight Connector 7"/>
          <p:cNvCxnSpPr/>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6877296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024128" y="585216"/>
            <a:ext cx="9720072" cy="1499616"/>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024127" y="2286000"/>
            <a:ext cx="475488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989320" y="2286000"/>
            <a:ext cx="475488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E56D5741-0C74-4B35-87EA-6179D794C6A4}" type="datetimeFigureOut">
              <a:rPr lang="en-US" smtClean="0"/>
              <a:t>10/9/2024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C2A08C20-6A2A-4025-8F79-3EB4006C77DA}" type="slidenum">
              <a:rPr lang="en-US" smtClean="0"/>
              <a:t>‹#›</a:t>
            </a:fld>
            <a:endParaRPr lang="en-US" dirty="0"/>
          </a:p>
        </p:txBody>
      </p:sp>
    </p:spTree>
    <p:extLst>
      <p:ext uri="{BB962C8B-B14F-4D97-AF65-F5344CB8AC3E}">
        <p14:creationId xmlns:p14="http://schemas.microsoft.com/office/powerpoint/2010/main" val="304218553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024128" y="2179636"/>
            <a:ext cx="4754880" cy="822960"/>
          </a:xfrm>
        </p:spPr>
        <p:txBody>
          <a:bodyPr lIns="137160" rIns="137160" anchor="ctr">
            <a:normAutofit/>
          </a:bodyPr>
          <a:lstStyle>
            <a:lvl1pPr marL="0" indent="0">
              <a:spcBef>
                <a:spcPts val="0"/>
              </a:spcBef>
              <a:spcAft>
                <a:spcPts val="0"/>
              </a:spcAft>
              <a:buNone/>
              <a:defRPr sz="2300" b="0" cap="none" baseline="0">
                <a:solidFill>
                  <a:schemeClr val="accent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24128" y="2967788"/>
            <a:ext cx="4754880" cy="33415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990888" y="2179636"/>
            <a:ext cx="4754880" cy="822960"/>
          </a:xfrm>
        </p:spPr>
        <p:txBody>
          <a:bodyPr lIns="137160" rIns="137160" anchor="ctr">
            <a:normAutofit/>
          </a:bodyPr>
          <a:lstStyle>
            <a:lvl1pPr marL="0" indent="0">
              <a:spcBef>
                <a:spcPts val="0"/>
              </a:spcBef>
              <a:spcAft>
                <a:spcPts val="0"/>
              </a:spcAft>
              <a:buNone/>
              <a:defRPr lang="en-US" sz="2300" b="0" kern="1200" cap="none" baseline="0" dirty="0">
                <a:solidFill>
                  <a:schemeClr val="accen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90000"/>
              </a:lnSpc>
              <a:spcBef>
                <a:spcPts val="1800"/>
              </a:spcBef>
              <a:buNone/>
            </a:pPr>
            <a:r>
              <a:rPr lang="en-US"/>
              <a:t>Click to edit Master text styles</a:t>
            </a:r>
          </a:p>
        </p:txBody>
      </p:sp>
      <p:sp>
        <p:nvSpPr>
          <p:cNvPr id="6" name="Content Placeholder 5"/>
          <p:cNvSpPr>
            <a:spLocks noGrp="1"/>
          </p:cNvSpPr>
          <p:nvPr>
            <p:ph sz="quarter" idx="4"/>
          </p:nvPr>
        </p:nvSpPr>
        <p:spPr>
          <a:xfrm>
            <a:off x="5990888" y="2967788"/>
            <a:ext cx="4754880" cy="33415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E56D5741-0C74-4B35-87EA-6179D794C6A4}" type="datetimeFigureOut">
              <a:rPr lang="en-US" smtClean="0"/>
              <a:t>10/9/2024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C2A08C20-6A2A-4025-8F79-3EB4006C77DA}" type="slidenum">
              <a:rPr lang="en-US" smtClean="0"/>
              <a:t>‹#›</a:t>
            </a:fld>
            <a:endParaRPr lang="en-US" dirty="0"/>
          </a:p>
        </p:txBody>
      </p:sp>
    </p:spTree>
    <p:extLst>
      <p:ext uri="{BB962C8B-B14F-4D97-AF65-F5344CB8AC3E}">
        <p14:creationId xmlns:p14="http://schemas.microsoft.com/office/powerpoint/2010/main" val="31076769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E56D5741-0C74-4B35-87EA-6179D794C6A4}" type="datetimeFigureOut">
              <a:rPr lang="en-US" smtClean="0"/>
              <a:t>10/9/2024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C2A08C20-6A2A-4025-8F79-3EB4006C77DA}" type="slidenum">
              <a:rPr lang="en-US" smtClean="0"/>
              <a:t>‹#›</a:t>
            </a:fld>
            <a:endParaRPr lang="en-US" dirty="0"/>
          </a:p>
        </p:txBody>
      </p:sp>
    </p:spTree>
    <p:extLst>
      <p:ext uri="{BB962C8B-B14F-4D97-AF65-F5344CB8AC3E}">
        <p14:creationId xmlns:p14="http://schemas.microsoft.com/office/powerpoint/2010/main" val="9317261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56D5741-0C74-4B35-87EA-6179D794C6A4}" type="datetimeFigureOut">
              <a:rPr lang="en-US" smtClean="0"/>
              <a:t>10/9/2024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C2A08C20-6A2A-4025-8F79-3EB4006C77DA}" type="slidenum">
              <a:rPr lang="en-US" smtClean="0"/>
              <a:t>‹#›</a:t>
            </a:fld>
            <a:endParaRPr lang="en-US" dirty="0"/>
          </a:p>
        </p:txBody>
      </p:sp>
    </p:spTree>
    <p:extLst>
      <p:ext uri="{BB962C8B-B14F-4D97-AF65-F5344CB8AC3E}">
        <p14:creationId xmlns:p14="http://schemas.microsoft.com/office/powerpoint/2010/main" val="421826672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Title 7"/>
          <p:cNvSpPr>
            <a:spLocks noGrp="1"/>
          </p:cNvSpPr>
          <p:nvPr>
            <p:ph type="title"/>
          </p:nvPr>
        </p:nvSpPr>
        <p:spPr>
          <a:xfrm>
            <a:off x="1024128" y="471509"/>
            <a:ext cx="4389120" cy="1737360"/>
          </a:xfrm>
        </p:spPr>
        <p:txBody>
          <a:bodyPr>
            <a:noAutofit/>
          </a:bodyPr>
          <a:lstStyle>
            <a:lvl1pPr>
              <a:lnSpc>
                <a:spcPct val="80000"/>
              </a:lnSpc>
              <a:defRPr sz="4000"/>
            </a:lvl1pPr>
          </a:lstStyle>
          <a:p>
            <a:r>
              <a:rPr lang="en-US"/>
              <a:t>Click to edit Master title style</a:t>
            </a:r>
            <a:endParaRPr lang="en-US" dirty="0"/>
          </a:p>
        </p:txBody>
      </p:sp>
      <p:sp>
        <p:nvSpPr>
          <p:cNvPr id="3" name="Content Placeholder 2"/>
          <p:cNvSpPr>
            <a:spLocks noGrp="1"/>
          </p:cNvSpPr>
          <p:nvPr>
            <p:ph idx="1"/>
          </p:nvPr>
        </p:nvSpPr>
        <p:spPr>
          <a:xfrm>
            <a:off x="5715000" y="822960"/>
            <a:ext cx="5678424" cy="5184648"/>
          </a:xfrm>
        </p:spPr>
        <p:txBody>
          <a:bodyPr/>
          <a:lstStyle>
            <a:lvl1pPr>
              <a:defRPr sz="2400"/>
            </a:lvl1pPr>
            <a:lvl2pPr>
              <a:defRPr sz="20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024128" y="2257506"/>
            <a:ext cx="4389120" cy="3762294"/>
          </a:xfrm>
        </p:spPr>
        <p:txBody>
          <a:bodyPr lIns="91440" rIns="91440">
            <a:normAutofit/>
          </a:bodyPr>
          <a:lstStyle>
            <a:lvl1pPr marL="0" indent="0">
              <a:lnSpc>
                <a:spcPct val="108000"/>
              </a:lnSpc>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56D5741-0C74-4B35-87EA-6179D794C6A4}" type="datetimeFigureOut">
              <a:rPr lang="en-US" smtClean="0"/>
              <a:t>10/9/2024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C2A08C20-6A2A-4025-8F79-3EB4006C77DA}" type="slidenum">
              <a:rPr lang="en-US" smtClean="0"/>
              <a:t>‹#›</a:t>
            </a:fld>
            <a:endParaRPr lang="en-US" dirty="0"/>
          </a:p>
        </p:txBody>
      </p:sp>
    </p:spTree>
    <p:extLst>
      <p:ext uri="{BB962C8B-B14F-4D97-AF65-F5344CB8AC3E}">
        <p14:creationId xmlns:p14="http://schemas.microsoft.com/office/powerpoint/2010/main" val="5452676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4960138"/>
            <a:ext cx="7772400" cy="1463040"/>
          </a:xfrm>
        </p:spPr>
        <p:txBody>
          <a:bodyPr anchor="ctr">
            <a:normAutofit/>
          </a:bodyPr>
          <a:lstStyle>
            <a:lvl1pPr algn="r">
              <a:defRPr sz="5000" spc="200" baseline="0"/>
            </a:lvl1pPr>
          </a:lstStyle>
          <a:p>
            <a:r>
              <a:rPr lang="en-US"/>
              <a:t>Click to edit Master title style</a:t>
            </a:r>
            <a:endParaRPr lang="en-US" dirty="0"/>
          </a:p>
        </p:txBody>
      </p:sp>
      <p:sp>
        <p:nvSpPr>
          <p:cNvPr id="3" name="Picture Placeholder 2"/>
          <p:cNvSpPr>
            <a:spLocks noGrp="1" noChangeAspect="1"/>
          </p:cNvSpPr>
          <p:nvPr>
            <p:ph type="pic" idx="1"/>
          </p:nvPr>
        </p:nvSpPr>
        <p:spPr>
          <a:xfrm>
            <a:off x="0" y="-1"/>
            <a:ext cx="12188952" cy="4572000"/>
          </a:xfrm>
          <a:solidFill>
            <a:schemeClr val="accent1">
              <a:lumMod val="60000"/>
              <a:lumOff val="40000"/>
            </a:schemeClr>
          </a:solidFill>
        </p:spPr>
        <p:txBody>
          <a:bodyPr lIns="457200" tIns="365760" rIns="45720" bIns="4572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610600" y="4960138"/>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E56D5741-0C74-4B35-87EA-6179D794C6A4}" type="datetimeFigureOut">
              <a:rPr lang="en-US" smtClean="0"/>
              <a:t>10/9/2024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C2A08C20-6A2A-4025-8F79-3EB4006C77DA}" type="slidenum">
              <a:rPr lang="en-US" smtClean="0"/>
              <a:t>‹#›</a:t>
            </a:fld>
            <a:endParaRPr lang="en-US" dirty="0"/>
          </a:p>
        </p:txBody>
      </p:sp>
      <p:cxnSp>
        <p:nvCxnSpPr>
          <p:cNvPr id="8" name="Straight Connector 7"/>
          <p:cNvCxnSpPr/>
          <p:nvPr/>
        </p:nvCxnSpPr>
        <p:spPr>
          <a:xfrm flipV="1">
            <a:off x="8386843" y="5264106"/>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3818222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24128" y="585216"/>
            <a:ext cx="9720072" cy="1499616"/>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24128" y="2286000"/>
            <a:ext cx="9720073" cy="4023360"/>
          </a:xfrm>
          <a:prstGeom prst="rect">
            <a:avLst/>
          </a:prstGeom>
        </p:spPr>
        <p:txBody>
          <a:bodyPr vert="horz" lIns="45720" tIns="45720" rIns="4572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24129" y="6470704"/>
            <a:ext cx="2154143"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E56D5741-0C74-4B35-87EA-6179D794C6A4}" type="datetimeFigureOut">
              <a:rPr lang="en-US" smtClean="0"/>
              <a:t>10/9/2024</a:t>
            </a:fld>
            <a:endParaRPr lang="en-US" dirty="0"/>
          </a:p>
        </p:txBody>
      </p:sp>
      <p:sp>
        <p:nvSpPr>
          <p:cNvPr id="5" name="Footer Placeholder 4"/>
          <p:cNvSpPr>
            <a:spLocks noGrp="1"/>
          </p:cNvSpPr>
          <p:nvPr>
            <p:ph type="ftr" sz="quarter" idx="3"/>
          </p:nvPr>
        </p:nvSpPr>
        <p:spPr>
          <a:xfrm>
            <a:off x="4842932" y="6470704"/>
            <a:ext cx="5901459" cy="274320"/>
          </a:xfrm>
          <a:prstGeom prst="rect">
            <a:avLst/>
          </a:prstGeom>
        </p:spPr>
        <p:txBody>
          <a:bodyPr vert="horz" lIns="91440" tIns="45720" rIns="91440" bIns="45720" rtlCol="0" anchor="ctr"/>
          <a:lstStyle>
            <a:lvl1pPr algn="r">
              <a:defRPr sz="1000" cap="all" baseline="0">
                <a:solidFill>
                  <a:schemeClr val="tx1">
                    <a:lumMod val="95000"/>
                    <a:lumOff val="5000"/>
                  </a:schemeClr>
                </a:solidFill>
                <a:latin typeface="+mj-lt"/>
              </a:defRPr>
            </a:lvl1pPr>
          </a:lstStyle>
          <a:p>
            <a:endParaRPr lang="en-US" dirty="0"/>
          </a:p>
        </p:txBody>
      </p:sp>
      <p:sp>
        <p:nvSpPr>
          <p:cNvPr id="6" name="Slide Number Placeholder 5"/>
          <p:cNvSpPr>
            <a:spLocks noGrp="1"/>
          </p:cNvSpPr>
          <p:nvPr>
            <p:ph type="sldNum" sz="quarter" idx="4"/>
          </p:nvPr>
        </p:nvSpPr>
        <p:spPr>
          <a:xfrm>
            <a:off x="10837333" y="6470704"/>
            <a:ext cx="973667"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C2A08C20-6A2A-4025-8F79-3EB4006C77DA}" type="slidenum">
              <a:rPr lang="en-US" smtClean="0"/>
              <a:t>‹#›</a:t>
            </a:fld>
            <a:endParaRPr lang="en-US" dirty="0"/>
          </a:p>
        </p:txBody>
      </p:sp>
      <p:cxnSp>
        <p:nvCxnSpPr>
          <p:cNvPr id="7" name="Straight Connector 6"/>
          <p:cNvCxnSpPr/>
          <p:nvPr/>
        </p:nvCxnSpPr>
        <p:spPr>
          <a:xfrm flipV="1">
            <a:off x="762000" y="826324"/>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
        <p:nvSpPr>
          <p:cNvPr id="8" name="MSIPCMContentMarking" descr="{&quot;HashCode&quot;:-1348403003,&quot;Placement&quot;:&quot;Footer&quot;,&quot;Top&quot;:521.10614,&quot;Left&quot;:0.0,&quot;SlideWidth&quot;:960,&quot;SlideHeight&quot;:540}">
            <a:extLst>
              <a:ext uri="{FF2B5EF4-FFF2-40B4-BE49-F238E27FC236}">
                <a16:creationId xmlns:a16="http://schemas.microsoft.com/office/drawing/2014/main" id="{B4D2C467-5D28-4198-FFB7-51F6BA236F55}"/>
              </a:ext>
            </a:extLst>
          </p:cNvPr>
          <p:cNvSpPr txBox="1"/>
          <p:nvPr userDrawn="1"/>
        </p:nvSpPr>
        <p:spPr>
          <a:xfrm>
            <a:off x="0" y="6618048"/>
            <a:ext cx="2130404" cy="239952"/>
          </a:xfrm>
          <a:prstGeom prst="rect">
            <a:avLst/>
          </a:prstGeom>
          <a:noFill/>
        </p:spPr>
        <p:txBody>
          <a:bodyPr vert="horz" wrap="square" lIns="0" tIns="0" rIns="0" bIns="0" rtlCol="0" anchor="ctr" anchorCtr="1">
            <a:spAutoFit/>
          </a:bodyPr>
          <a:lstStyle/>
          <a:p>
            <a:pPr algn="l">
              <a:spcBef>
                <a:spcPts val="0"/>
              </a:spcBef>
              <a:spcAft>
                <a:spcPts val="0"/>
              </a:spcAft>
            </a:pPr>
            <a:r>
              <a:rPr lang="en-US" sz="900" dirty="0">
                <a:solidFill>
                  <a:srgbClr val="0078D7"/>
                </a:solidFill>
                <a:latin typeface="Rockwell" panose="02060603020205020403" pitchFamily="18" charset="0"/>
              </a:rPr>
              <a:t>Information Classification: General</a:t>
            </a:r>
          </a:p>
        </p:txBody>
      </p:sp>
    </p:spTree>
    <p:extLst>
      <p:ext uri="{BB962C8B-B14F-4D97-AF65-F5344CB8AC3E}">
        <p14:creationId xmlns:p14="http://schemas.microsoft.com/office/powerpoint/2010/main" val="1943190651"/>
      </p:ext>
    </p:extLst>
  </p:cSld>
  <p:clrMap bg1="lt1" tx1="dk1" bg2="lt2" tx2="dk2" accent1="accent1" accent2="accent2" accent3="accent3" accent4="accent4" accent5="accent5" accent6="accent6" hlink="hlink" folHlink="folHlink"/>
  <p:sldLayoutIdLst>
    <p:sldLayoutId id="2147483735" r:id="rId1"/>
    <p:sldLayoutId id="2147483736" r:id="rId2"/>
    <p:sldLayoutId id="2147483737" r:id="rId3"/>
    <p:sldLayoutId id="2147483738" r:id="rId4"/>
    <p:sldLayoutId id="2147483739" r:id="rId5"/>
    <p:sldLayoutId id="2147483740" r:id="rId6"/>
    <p:sldLayoutId id="2147483741" r:id="rId7"/>
    <p:sldLayoutId id="2147483742" r:id="rId8"/>
    <p:sldLayoutId id="2147483743" r:id="rId9"/>
    <p:sldLayoutId id="2147483744" r:id="rId10"/>
    <p:sldLayoutId id="2147483745" r:id="rId11"/>
    <p:sldLayoutId id="2147483746" r:id="rId12"/>
    <p:sldLayoutId id="2147483748" r:id="rId13"/>
    <p:sldLayoutId id="2147483661" r:id="rId14"/>
    <p:sldLayoutId id="2147483662" r:id="rId15"/>
    <p:sldLayoutId id="2147483663" r:id="rId16"/>
    <p:sldLayoutId id="2147483664" r:id="rId17"/>
  </p:sldLayoutIdLst>
  <p:txStyles>
    <p:titleStyle>
      <a:lvl1pPr algn="l" defTabSz="914400" rtl="0" eaLnBrk="1" latinLnBrk="0" hangingPunct="1">
        <a:lnSpc>
          <a:spcPct val="80000"/>
        </a:lnSpc>
        <a:spcBef>
          <a:spcPct val="0"/>
        </a:spcBef>
        <a:buNone/>
        <a:defRPr sz="5000" kern="1200" cap="all" spc="100" baseline="0">
          <a:solidFill>
            <a:schemeClr val="tx1">
              <a:lumMod val="95000"/>
              <a:lumOff val="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Tw Cen MT" panose="020B0602020104020603" pitchFamily="34" charset="0"/>
        <a:buChar char=" "/>
        <a:defRPr sz="2200" kern="1200">
          <a:solidFill>
            <a:schemeClr val="tx1"/>
          </a:solidFill>
          <a:latin typeface="+mn-lt"/>
          <a:ea typeface="+mn-ea"/>
          <a:cs typeface="+mn-cs"/>
        </a:defRPr>
      </a:lvl1pPr>
      <a:lvl2pPr marL="26517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800" kern="1200">
          <a:solidFill>
            <a:schemeClr val="tx1"/>
          </a:solidFill>
          <a:latin typeface="+mn-lt"/>
          <a:ea typeface="+mn-ea"/>
          <a:cs typeface="+mn-cs"/>
        </a:defRPr>
      </a:lvl2pPr>
      <a:lvl3pPr marL="4480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3pPr>
      <a:lvl4pPr marL="59436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4pPr>
      <a:lvl5pPr marL="77724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hyperlink" Target="https://authorservices.taylorandfrancis.com/editorial-policies/research-ethics-guidelines-for-stem-journals/" TargetMode="Externa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hyperlink" Target="https://www.tandfonline.com/action/authorSubmission?show=instructions&amp;journalCode=ipdp20" TargetMode="External"/><Relationship Id="rId2" Type="http://schemas.openxmlformats.org/officeDocument/2006/relationships/hyperlink" Target="https://authorservices.taylorandfrancis.com/data-sharing-policies/" TargetMode="External"/><Relationship Id="rId1" Type="http://schemas.openxmlformats.org/officeDocument/2006/relationships/slideLayout" Target="../slideLayouts/slideLayout2.xml"/><Relationship Id="rId4" Type="http://schemas.openxmlformats.org/officeDocument/2006/relationships/hyperlink" Target="https://authorservices.taylorandfrancis.com/data-availability-statement-templates/" TargetMode="External"/></Relationships>
</file>

<file path=ppt/slides/_rels/slide21.xml.rels><?xml version="1.0" encoding="UTF-8" standalone="yes"?>
<Relationships xmlns="http://schemas.openxmlformats.org/package/2006/relationships"><Relationship Id="rId2" Type="http://schemas.openxmlformats.org/officeDocument/2006/relationships/hyperlink" Target="https://authorservices.taylorandfrancis.com/wp-content/uploads/2016/03/Patient-consent-form.pdf" TargetMode="Externa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hyperlink" Target="https://www.wma.net/policies-post/wma-council-resolution-on-organ-donation-in-china/" TargetMode="External"/><Relationship Id="rId2" Type="http://schemas.openxmlformats.org/officeDocument/2006/relationships/hyperlink" Target="https://journals.lww.com/transplantjournal/fulltext/2010/08150/WHO_Guiding_Principles_on_Human_Cell,_Tissue_and.1.aspx" TargetMode="Externa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hyperlink" Target="https://www.isscr.org/policy/guidelines-for-stem-cell-research-and-clinical-translation" TargetMode="Externa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hyperlink" Target="https://www.avma.org/resources-tools/avma-policies/guidelines-humane-slaughter-animals" TargetMode="External"/><Relationship Id="rId2" Type="http://schemas.openxmlformats.org/officeDocument/2006/relationships/hyperlink" Target="https://www.nc3rs.org.uk/humane-endpoints" TargetMode="External"/><Relationship Id="rId1" Type="http://schemas.openxmlformats.org/officeDocument/2006/relationships/slideLayout" Target="../slideLayouts/slideLayout2.xml"/><Relationship Id="rId4" Type="http://schemas.openxmlformats.org/officeDocument/2006/relationships/hyperlink" Target="https://www.avma.org/resources-tools/avma-policies/avma-guidelines-euthanasia-animals" TargetMode="Externa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hyperlink" Target="http://www.clinicaltrialsregister.eu/" TargetMode="External"/><Relationship Id="rId2" Type="http://schemas.openxmlformats.org/officeDocument/2006/relationships/hyperlink" Target="http://www.clinicaltrials.gov/" TargetMode="External"/><Relationship Id="rId1" Type="http://schemas.openxmlformats.org/officeDocument/2006/relationships/slideLayout" Target="../slideLayouts/slideLayout2.xml"/><Relationship Id="rId4" Type="http://schemas.openxmlformats.org/officeDocument/2006/relationships/hyperlink" Target="http://www.isrctn.org/" TargetMode="Externa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hyperlink" Target="https://www.care-statement.org/"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8" Type="http://schemas.openxmlformats.org/officeDocument/2006/relationships/hyperlink" Target="https://besjournals.onlinelibrary.wiley.com/doi/full/10.1111/2041-210X.12828" TargetMode="External"/><Relationship Id="rId13" Type="http://schemas.openxmlformats.org/officeDocument/2006/relationships/hyperlink" Target="https://www.bmj.com/content/352/bmj.i1174" TargetMode="External"/><Relationship Id="rId18" Type="http://schemas.openxmlformats.org/officeDocument/2006/relationships/hyperlink" Target="https://ease.org.uk/communities/gender-policy-committee/the-sager-guidelines/" TargetMode="External"/><Relationship Id="rId3" Type="http://schemas.openxmlformats.org/officeDocument/2006/relationships/hyperlink" Target="https://fairsharing.org/collection/MIBBI" TargetMode="External"/><Relationship Id="rId21" Type="http://schemas.openxmlformats.org/officeDocument/2006/relationships/hyperlink" Target="http://socialdatalab.net/wp-content/uploads/2017/10/Tweet-Ethics-Flow-Chart.tiff" TargetMode="External"/><Relationship Id="rId7" Type="http://schemas.openxmlformats.org/officeDocument/2006/relationships/hyperlink" Target="https://www.bmj.com/content/346/bmj.f1049" TargetMode="External"/><Relationship Id="rId12" Type="http://schemas.openxmlformats.org/officeDocument/2006/relationships/hyperlink" Target="https://academic.oup.com/intqhc/article/19/6/349/1791966/" TargetMode="External"/><Relationship Id="rId17" Type="http://schemas.openxmlformats.org/officeDocument/2006/relationships/hyperlink" Target="https://www.roses-reporting.com/" TargetMode="External"/><Relationship Id="rId2" Type="http://schemas.openxmlformats.org/officeDocument/2006/relationships/hyperlink" Target="http://www.equator-network.org/" TargetMode="External"/><Relationship Id="rId16" Type="http://schemas.openxmlformats.org/officeDocument/2006/relationships/hyperlink" Target="http://www.prisma-statement.org/Extensions/" TargetMode="External"/><Relationship Id="rId20" Type="http://schemas.openxmlformats.org/officeDocument/2006/relationships/hyperlink" Target="https://journals.sagepub.com/doi/pdf/10.1177/0038038517708140" TargetMode="External"/><Relationship Id="rId1" Type="http://schemas.openxmlformats.org/officeDocument/2006/relationships/slideLayout" Target="../slideLayouts/slideLayout2.xml"/><Relationship Id="rId6" Type="http://schemas.openxmlformats.org/officeDocument/2006/relationships/hyperlink" Target="https://www.care-statement.org/" TargetMode="External"/><Relationship Id="rId11" Type="http://schemas.openxmlformats.org/officeDocument/2006/relationships/hyperlink" Target="http://www.consort-statement.org/extensions" TargetMode="External"/><Relationship Id="rId24" Type="http://schemas.openxmlformats.org/officeDocument/2006/relationships/hyperlink" Target="https://www.strobe-statement.org/index.php?id=available-checklists" TargetMode="External"/><Relationship Id="rId5" Type="http://schemas.openxmlformats.org/officeDocument/2006/relationships/hyperlink" Target="https://acsjournals.onlinelibrary.wiley.com/doi/full/10.1002/cncy.20147" TargetMode="External"/><Relationship Id="rId15" Type="http://schemas.openxmlformats.org/officeDocument/2006/relationships/hyperlink" Target="http://www.prisma-statement.org/" TargetMode="External"/><Relationship Id="rId23" Type="http://schemas.openxmlformats.org/officeDocument/2006/relationships/hyperlink" Target="https://strobe-statement.org/index.php?id=available-checklists" TargetMode="External"/><Relationship Id="rId10" Type="http://schemas.openxmlformats.org/officeDocument/2006/relationships/hyperlink" Target="http://www.consort-statement.org/" TargetMode="External"/><Relationship Id="rId19" Type="http://schemas.openxmlformats.org/officeDocument/2006/relationships/hyperlink" Target="http://www.equator-network.org/wp-content/uploads/2013/03/SAMPL-Guidelines-3-13-13.pdf" TargetMode="External"/><Relationship Id="rId4" Type="http://schemas.openxmlformats.org/officeDocument/2006/relationships/hyperlink" Target="https://www.nc3rs.org.uk/arrive-guidelines" TargetMode="External"/><Relationship Id="rId9" Type="http://schemas.openxmlformats.org/officeDocument/2006/relationships/hyperlink" Target="https://bmcmedresmethodol.biomedcentral.com/articles/10.1186/s12874-019-0815-8" TargetMode="External"/><Relationship Id="rId14" Type="http://schemas.openxmlformats.org/officeDocument/2006/relationships/hyperlink" Target="https://www.nature.com/articles/ng1201-365" TargetMode="External"/><Relationship Id="rId22" Type="http://schemas.openxmlformats.org/officeDocument/2006/relationships/hyperlink" Target="https://www.beilstein-institut.de/en/projects/strenda/guidelines" TargetMode="External"/></Relationships>
</file>

<file path=ppt/slides/_rels/slide31.xml.rels><?xml version="1.0" encoding="UTF-8" standalone="yes"?>
<Relationships xmlns="http://schemas.openxmlformats.org/package/2006/relationships"><Relationship Id="rId2" Type="http://schemas.openxmlformats.org/officeDocument/2006/relationships/hyperlink" Target="http://www.equator-network.org/wp-content/uploads/2013/03/SAMPL-Guidelines-3-13-13.pdf" TargetMode="Externa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hyperlink" Target="https://www.ncbi.nlm.nih.gov/biosample/?term=cell%20line%20status%20misidentified%5bAttribute%5d" TargetMode="External"/><Relationship Id="rId2" Type="http://schemas.openxmlformats.org/officeDocument/2006/relationships/hyperlink" Target="https://standards.atcc.org/kwspub/home/the_international_cell_line_authentication_committee-iclac_/" TargetMode="Externa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8" Type="http://schemas.openxmlformats.org/officeDocument/2006/relationships/hyperlink" Target="http://allergen.org/" TargetMode="External"/><Relationship Id="rId3" Type="http://schemas.openxmlformats.org/officeDocument/2006/relationships/hyperlink" Target="http://varnomen.hgvs.org/" TargetMode="External"/><Relationship Id="rId7" Type="http://schemas.openxmlformats.org/officeDocument/2006/relationships/hyperlink" Target="https://authorservices.taylorandfrancis.com/publishing-your-research/moving-through-production/registering-names-in-biological-databases/" TargetMode="External"/><Relationship Id="rId2" Type="http://schemas.openxmlformats.org/officeDocument/2006/relationships/hyperlink" Target="https://www.genenames.org/" TargetMode="External"/><Relationship Id="rId1" Type="http://schemas.openxmlformats.org/officeDocument/2006/relationships/slideLayout" Target="../slideLayouts/slideLayout2.xml"/><Relationship Id="rId6" Type="http://schemas.openxmlformats.org/officeDocument/2006/relationships/hyperlink" Target="https://www.iczn.org/" TargetMode="External"/><Relationship Id="rId5" Type="http://schemas.openxmlformats.org/officeDocument/2006/relationships/hyperlink" Target="https://www.iapt-taxon.org/nomen/main.php" TargetMode="External"/><Relationship Id="rId4" Type="http://schemas.openxmlformats.org/officeDocument/2006/relationships/hyperlink" Target="https://hpo.jax.org/app/" TargetMode="External"/><Relationship Id="rId9" Type="http://schemas.openxmlformats.org/officeDocument/2006/relationships/hyperlink" Target="https://iupac.org/what-we-do/nomenclature/" TargetMode="Externa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3" Type="http://schemas.openxmlformats.org/officeDocument/2006/relationships/hyperlink" Target="https://publicationethics.org/citation-manipulation-discussion-document" TargetMode="External"/><Relationship Id="rId2" Type="http://schemas.openxmlformats.org/officeDocument/2006/relationships/hyperlink" Target="https://authorservices.taylorandfrancis.com/editorial-policies/misconduct" TargetMode="External"/><Relationship Id="rId1" Type="http://schemas.openxmlformats.org/officeDocument/2006/relationships/slideLayout" Target="../slideLayouts/slideLayout2.xml"/><Relationship Id="rId4" Type="http://schemas.openxmlformats.org/officeDocument/2006/relationships/hyperlink" Target="https://authorservices.taylorandfrancis.com/editorial-policies/citations" TargetMode="External"/></Relationships>
</file>

<file path=ppt/slides/_rels/slide39.xml.rels><?xml version="1.0" encoding="UTF-8" standalone="yes"?>
<Relationships xmlns="http://schemas.openxmlformats.org/package/2006/relationships"><Relationship Id="rId2" Type="http://schemas.openxmlformats.org/officeDocument/2006/relationships/hyperlink" Target="https://authorservices.taylorandfrancis.com/editorial-policies/misconduct/"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0.xml.rels><?xml version="1.0" encoding="UTF-8" standalone="yes"?>
<Relationships xmlns="http://schemas.openxmlformats.org/package/2006/relationships"><Relationship Id="rId2" Type="http://schemas.openxmlformats.org/officeDocument/2006/relationships/hyperlink" Target="https://authorservices.taylorandfrancis.com/editorial-policies/plagiarism/" TargetMode="Externa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3.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E90713-73CF-4818-9CA9-C8C0E523572A}"/>
              </a:ext>
            </a:extLst>
          </p:cNvPr>
          <p:cNvSpPr>
            <a:spLocks noGrp="1"/>
          </p:cNvSpPr>
          <p:nvPr>
            <p:ph type="ctrTitle"/>
          </p:nvPr>
        </p:nvSpPr>
        <p:spPr/>
        <p:txBody>
          <a:bodyPr/>
          <a:lstStyle/>
          <a:p>
            <a:r>
              <a:rPr lang="en-US" sz="6000" cap="none" dirty="0">
                <a:solidFill>
                  <a:schemeClr val="accent1"/>
                </a:solidFill>
                <a:latin typeface="Aptos" panose="020B0004020202020204" pitchFamily="34" charset="0"/>
              </a:rPr>
              <a:t>Editors Training</a:t>
            </a:r>
            <a:endParaRPr lang="en-US" cap="none" dirty="0">
              <a:latin typeface="Aptos" panose="020B0004020202020204" pitchFamily="34" charset="0"/>
            </a:endParaRPr>
          </a:p>
        </p:txBody>
      </p:sp>
      <p:sp>
        <p:nvSpPr>
          <p:cNvPr id="3" name="Subtitle 2">
            <a:extLst>
              <a:ext uri="{FF2B5EF4-FFF2-40B4-BE49-F238E27FC236}">
                <a16:creationId xmlns:a16="http://schemas.microsoft.com/office/drawing/2014/main" id="{3CA5CD56-88EF-7F6F-B904-FC191D7D8733}"/>
              </a:ext>
            </a:extLst>
          </p:cNvPr>
          <p:cNvSpPr>
            <a:spLocks noGrp="1"/>
          </p:cNvSpPr>
          <p:nvPr>
            <p:ph type="subTitle" idx="1"/>
          </p:nvPr>
        </p:nvSpPr>
        <p:spPr>
          <a:xfrm>
            <a:off x="8534400" y="4837045"/>
            <a:ext cx="3200400" cy="1463040"/>
          </a:xfrm>
        </p:spPr>
        <p:txBody>
          <a:bodyPr>
            <a:normAutofit/>
          </a:bodyPr>
          <a:lstStyle/>
          <a:p>
            <a:r>
              <a:rPr lang="en-US" sz="4400" dirty="0">
                <a:latin typeface="Aptos" panose="020B0004020202020204" pitchFamily="34" charset="0"/>
              </a:rPr>
              <a:t>2024</a:t>
            </a:r>
          </a:p>
        </p:txBody>
      </p:sp>
    </p:spTree>
    <p:extLst>
      <p:ext uri="{BB962C8B-B14F-4D97-AF65-F5344CB8AC3E}">
        <p14:creationId xmlns:p14="http://schemas.microsoft.com/office/powerpoint/2010/main" val="163602033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BD1DE7-9117-2F4E-8C64-12F78CFF7085}"/>
              </a:ext>
            </a:extLst>
          </p:cNvPr>
          <p:cNvSpPr>
            <a:spLocks noGrp="1"/>
          </p:cNvSpPr>
          <p:nvPr>
            <p:ph type="title"/>
          </p:nvPr>
        </p:nvSpPr>
        <p:spPr>
          <a:xfrm>
            <a:off x="891124" y="593529"/>
            <a:ext cx="9720072" cy="1499616"/>
          </a:xfrm>
        </p:spPr>
        <p:txBody>
          <a:bodyPr>
            <a:normAutofit/>
          </a:bodyPr>
          <a:lstStyle/>
          <a:p>
            <a:r>
              <a:rPr lang="en-GB" sz="4000" cap="none" dirty="0">
                <a:solidFill>
                  <a:schemeClr val="tx1"/>
                </a:solidFill>
                <a:latin typeface="Aptos" panose="020B0004020202020204" pitchFamily="34" charset="0"/>
              </a:rPr>
              <a:t>Making a decision</a:t>
            </a:r>
            <a:endParaRPr lang="en-US" sz="4000" cap="none" dirty="0">
              <a:solidFill>
                <a:schemeClr val="tx1"/>
              </a:solidFill>
              <a:latin typeface="Aptos" panose="020B0004020202020204" pitchFamily="34" charset="0"/>
            </a:endParaRPr>
          </a:p>
        </p:txBody>
      </p:sp>
      <p:sp>
        <p:nvSpPr>
          <p:cNvPr id="3" name="Content Placeholder 2">
            <a:extLst>
              <a:ext uri="{FF2B5EF4-FFF2-40B4-BE49-F238E27FC236}">
                <a16:creationId xmlns:a16="http://schemas.microsoft.com/office/drawing/2014/main" id="{07497CCB-2DFE-26C9-C915-E2D5BA1D55A8}"/>
              </a:ext>
            </a:extLst>
          </p:cNvPr>
          <p:cNvSpPr>
            <a:spLocks noGrp="1"/>
          </p:cNvSpPr>
          <p:nvPr>
            <p:ph idx="1"/>
          </p:nvPr>
        </p:nvSpPr>
        <p:spPr/>
        <p:txBody>
          <a:bodyPr/>
          <a:lstStyle/>
          <a:p>
            <a:pPr marL="0" indent="0">
              <a:buNone/>
            </a:pPr>
            <a:r>
              <a:rPr lang="en-GB" b="0" dirty="0">
                <a:solidFill>
                  <a:srgbClr val="0176C3"/>
                </a:solidFill>
                <a:latin typeface="Aptos" panose="020B0004020202020204" pitchFamily="34" charset="0"/>
              </a:rPr>
              <a:t>Editorial decisions</a:t>
            </a:r>
            <a:endParaRPr lang="en-GB" dirty="0">
              <a:latin typeface="Aptos" panose="020B0004020202020204" pitchFamily="34" charset="0"/>
            </a:endParaRPr>
          </a:p>
          <a:p>
            <a:pPr marL="508000" lvl="2" indent="-285750">
              <a:buFont typeface="Arial" panose="020B0604020202020204" pitchFamily="34" charset="0"/>
              <a:buChar char="•"/>
            </a:pPr>
            <a:r>
              <a:rPr lang="en-GB" dirty="0">
                <a:latin typeface="Aptos" panose="020B0004020202020204" pitchFamily="34" charset="0"/>
              </a:rPr>
              <a:t>Minor revisions</a:t>
            </a:r>
          </a:p>
          <a:p>
            <a:pPr marL="508000" lvl="2" indent="-285750">
              <a:buFont typeface="Arial" panose="020B0604020202020204" pitchFamily="34" charset="0"/>
              <a:buChar char="•"/>
            </a:pPr>
            <a:r>
              <a:rPr lang="en-GB" dirty="0">
                <a:latin typeface="Aptos" panose="020B0004020202020204" pitchFamily="34" charset="0"/>
              </a:rPr>
              <a:t>Major revisions</a:t>
            </a:r>
          </a:p>
          <a:p>
            <a:pPr marL="508000" lvl="2" indent="-285750">
              <a:buFont typeface="Arial" panose="020B0604020202020204" pitchFamily="34" charset="0"/>
              <a:buChar char="•"/>
            </a:pPr>
            <a:r>
              <a:rPr lang="en-GB" dirty="0">
                <a:latin typeface="Aptos" panose="020B0004020202020204" pitchFamily="34" charset="0"/>
              </a:rPr>
              <a:t>Accept (rare to be in the first round)</a:t>
            </a:r>
          </a:p>
          <a:p>
            <a:pPr marL="508000" lvl="2" indent="-285750">
              <a:buFont typeface="Arial" panose="020B0604020202020204" pitchFamily="34" charset="0"/>
              <a:buChar char="•"/>
            </a:pPr>
            <a:r>
              <a:rPr lang="en-GB" dirty="0">
                <a:latin typeface="Aptos" panose="020B0004020202020204" pitchFamily="34" charset="0"/>
              </a:rPr>
              <a:t>Reject after peer review</a:t>
            </a:r>
            <a:endParaRPr lang="en-US" dirty="0">
              <a:latin typeface="Aptos" panose="020B0004020202020204" pitchFamily="34" charset="0"/>
            </a:endParaRPr>
          </a:p>
        </p:txBody>
      </p:sp>
    </p:spTree>
    <p:extLst>
      <p:ext uri="{BB962C8B-B14F-4D97-AF65-F5344CB8AC3E}">
        <p14:creationId xmlns:p14="http://schemas.microsoft.com/office/powerpoint/2010/main" val="323112410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8E2BCB-5FAF-8AAA-F5A1-99D6E937F789}"/>
              </a:ext>
            </a:extLst>
          </p:cNvPr>
          <p:cNvSpPr>
            <a:spLocks noGrp="1"/>
          </p:cNvSpPr>
          <p:nvPr>
            <p:ph type="title"/>
          </p:nvPr>
        </p:nvSpPr>
        <p:spPr>
          <a:xfrm>
            <a:off x="907749" y="597686"/>
            <a:ext cx="9720072" cy="1499616"/>
          </a:xfrm>
        </p:spPr>
        <p:txBody>
          <a:bodyPr>
            <a:normAutofit/>
          </a:bodyPr>
          <a:lstStyle/>
          <a:p>
            <a:r>
              <a:rPr lang="en-US" sz="4000" cap="none" dirty="0">
                <a:latin typeface="Aptos" panose="020B0004020202020204" pitchFamily="34" charset="0"/>
              </a:rPr>
              <a:t>Publication Ethics </a:t>
            </a:r>
          </a:p>
        </p:txBody>
      </p:sp>
    </p:spTree>
    <p:extLst>
      <p:ext uri="{BB962C8B-B14F-4D97-AF65-F5344CB8AC3E}">
        <p14:creationId xmlns:p14="http://schemas.microsoft.com/office/powerpoint/2010/main" val="267676825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D8C4BE-6CFA-5C19-5556-6D3AC4DE9761}"/>
              </a:ext>
            </a:extLst>
          </p:cNvPr>
          <p:cNvSpPr>
            <a:spLocks noGrp="1"/>
          </p:cNvSpPr>
          <p:nvPr>
            <p:ph type="title"/>
          </p:nvPr>
        </p:nvSpPr>
        <p:spPr>
          <a:xfrm>
            <a:off x="845404" y="585216"/>
            <a:ext cx="9720072" cy="1499616"/>
          </a:xfrm>
        </p:spPr>
        <p:txBody>
          <a:bodyPr>
            <a:normAutofit/>
          </a:bodyPr>
          <a:lstStyle/>
          <a:p>
            <a:r>
              <a:rPr lang="de-DE" sz="4000" cap="none" dirty="0">
                <a:solidFill>
                  <a:schemeClr val="tx1"/>
                </a:solidFill>
                <a:latin typeface="Aptos" panose="020B0004020202020204" pitchFamily="34" charset="0"/>
              </a:rPr>
              <a:t>Publication Ethics – Key Points</a:t>
            </a:r>
            <a:endParaRPr lang="en-US" sz="4000" cap="none" dirty="0">
              <a:solidFill>
                <a:schemeClr val="tx1"/>
              </a:solidFill>
              <a:latin typeface="Aptos" panose="020B0004020202020204" pitchFamily="34" charset="0"/>
            </a:endParaRPr>
          </a:p>
        </p:txBody>
      </p:sp>
      <p:sp>
        <p:nvSpPr>
          <p:cNvPr id="3" name="Content Placeholder 2">
            <a:extLst>
              <a:ext uri="{FF2B5EF4-FFF2-40B4-BE49-F238E27FC236}">
                <a16:creationId xmlns:a16="http://schemas.microsoft.com/office/drawing/2014/main" id="{A4B11092-CD38-92AE-01CA-2AE9B1DFD367}"/>
              </a:ext>
            </a:extLst>
          </p:cNvPr>
          <p:cNvSpPr>
            <a:spLocks noGrp="1"/>
          </p:cNvSpPr>
          <p:nvPr>
            <p:ph idx="1"/>
          </p:nvPr>
        </p:nvSpPr>
        <p:spPr>
          <a:xfrm>
            <a:off x="446531" y="2207030"/>
            <a:ext cx="5408538" cy="4023360"/>
          </a:xfrm>
        </p:spPr>
        <p:txBody>
          <a:bodyPr>
            <a:noAutofit/>
          </a:bodyPr>
          <a:lstStyle/>
          <a:p>
            <a:pPr marL="0" indent="0">
              <a:lnSpc>
                <a:spcPct val="100000"/>
              </a:lnSpc>
              <a:spcAft>
                <a:spcPts val="0"/>
              </a:spcAft>
              <a:buNone/>
            </a:pPr>
            <a:r>
              <a:rPr lang="de-DE" sz="1600" b="0" dirty="0">
                <a:latin typeface="Aptos" panose="020B0004020202020204" pitchFamily="34" charset="0"/>
              </a:rPr>
              <a:t>COPE code of conduct  for journal editors needs to be applied</a:t>
            </a:r>
          </a:p>
          <a:p>
            <a:pPr marL="0" indent="0">
              <a:lnSpc>
                <a:spcPct val="100000"/>
              </a:lnSpc>
              <a:spcAft>
                <a:spcPts val="0"/>
              </a:spcAft>
              <a:buNone/>
            </a:pPr>
            <a:r>
              <a:rPr lang="de-DE" sz="1600" b="0" dirty="0">
                <a:solidFill>
                  <a:srgbClr val="0176C3"/>
                </a:solidFill>
                <a:latin typeface="Aptos" panose="020B0004020202020204" pitchFamily="34" charset="0"/>
              </a:rPr>
              <a:t>Publisher should be involved in following cases:</a:t>
            </a:r>
          </a:p>
          <a:p>
            <a:pPr lvl="2">
              <a:lnSpc>
                <a:spcPct val="150000"/>
              </a:lnSpc>
              <a:spcAft>
                <a:spcPts val="0"/>
              </a:spcAft>
            </a:pPr>
            <a:r>
              <a:rPr lang="en-US" sz="1600" dirty="0">
                <a:latin typeface="Aptos" panose="020B0004020202020204" pitchFamily="34" charset="0"/>
              </a:rPr>
              <a:t>Simultaneous manuscript submission to different journals</a:t>
            </a:r>
          </a:p>
          <a:p>
            <a:pPr lvl="2">
              <a:lnSpc>
                <a:spcPct val="150000"/>
              </a:lnSpc>
              <a:spcAft>
                <a:spcPts val="0"/>
              </a:spcAft>
            </a:pPr>
            <a:r>
              <a:rPr lang="de-DE" sz="1600" dirty="0">
                <a:latin typeface="Aptos" panose="020B0004020202020204" pitchFamily="34" charset="0"/>
              </a:rPr>
              <a:t>(Self-)plagiarism</a:t>
            </a:r>
          </a:p>
          <a:p>
            <a:pPr lvl="2">
              <a:lnSpc>
                <a:spcPct val="150000"/>
              </a:lnSpc>
              <a:spcAft>
                <a:spcPts val="0"/>
              </a:spcAft>
            </a:pPr>
            <a:r>
              <a:rPr lang="de-DE" sz="1600" dirty="0">
                <a:latin typeface="Aptos" panose="020B0004020202020204" pitchFamily="34" charset="0"/>
              </a:rPr>
              <a:t>Data/image manipulation</a:t>
            </a:r>
          </a:p>
          <a:p>
            <a:pPr lvl="2">
              <a:lnSpc>
                <a:spcPct val="150000"/>
              </a:lnSpc>
              <a:spcAft>
                <a:spcPts val="0"/>
              </a:spcAft>
            </a:pPr>
            <a:r>
              <a:rPr lang="de-DE" sz="1600" dirty="0">
                <a:latin typeface="Aptos" panose="020B0004020202020204" pitchFamily="34" charset="0"/>
              </a:rPr>
              <a:t>‘Salami-publishing‘</a:t>
            </a:r>
          </a:p>
          <a:p>
            <a:pPr lvl="2">
              <a:lnSpc>
                <a:spcPct val="150000"/>
              </a:lnSpc>
              <a:spcAft>
                <a:spcPts val="1200"/>
              </a:spcAft>
            </a:pPr>
            <a:r>
              <a:rPr lang="de-DE" sz="1600" dirty="0">
                <a:latin typeface="Aptos" panose="020B0004020202020204" pitchFamily="34" charset="0"/>
              </a:rPr>
              <a:t>Unresolved authorship issues	</a:t>
            </a:r>
            <a:r>
              <a:rPr lang="en-US" sz="1600" dirty="0">
                <a:latin typeface="Aptos" panose="020B0004020202020204" pitchFamily="34" charset="0"/>
              </a:rPr>
              <a:t> </a:t>
            </a:r>
          </a:p>
        </p:txBody>
      </p:sp>
      <p:sp>
        <p:nvSpPr>
          <p:cNvPr id="4" name="Content Placeholder 2">
            <a:extLst>
              <a:ext uri="{FF2B5EF4-FFF2-40B4-BE49-F238E27FC236}">
                <a16:creationId xmlns:a16="http://schemas.microsoft.com/office/drawing/2014/main" id="{DDA58711-807C-B111-D844-10D0B18936A5}"/>
              </a:ext>
            </a:extLst>
          </p:cNvPr>
          <p:cNvSpPr txBox="1">
            <a:spLocks/>
          </p:cNvSpPr>
          <p:nvPr/>
        </p:nvSpPr>
        <p:spPr>
          <a:xfrm>
            <a:off x="5855069" y="2084832"/>
            <a:ext cx="6201018" cy="4023360"/>
          </a:xfrm>
          <a:prstGeom prst="rect">
            <a:avLst/>
          </a:prstGeom>
        </p:spPr>
        <p:txBody>
          <a:bodyPr vert="horz" lIns="45720" tIns="45720" rIns="45720" bIns="45720" rtlCol="0">
            <a:noAutofit/>
          </a:bodyPr>
          <a:lstStyle>
            <a:lvl1pPr marL="91440" indent="-91440" algn="l" defTabSz="914400" rtl="0" eaLnBrk="1" latinLnBrk="0" hangingPunct="1">
              <a:lnSpc>
                <a:spcPct val="90000"/>
              </a:lnSpc>
              <a:spcBef>
                <a:spcPts val="1200"/>
              </a:spcBef>
              <a:spcAft>
                <a:spcPts val="200"/>
              </a:spcAft>
              <a:buClr>
                <a:schemeClr val="accent1"/>
              </a:buClr>
              <a:buSzPct val="100000"/>
              <a:buFont typeface="Tw Cen MT" panose="020B0602020104020603" pitchFamily="34" charset="0"/>
              <a:buChar char=" "/>
              <a:defRPr sz="2200" kern="1200">
                <a:solidFill>
                  <a:schemeClr val="tx1"/>
                </a:solidFill>
                <a:latin typeface="+mn-lt"/>
                <a:ea typeface="+mn-ea"/>
                <a:cs typeface="+mn-cs"/>
              </a:defRPr>
            </a:lvl1pPr>
            <a:lvl2pPr marL="26517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800" kern="1200">
                <a:solidFill>
                  <a:schemeClr val="tx1"/>
                </a:solidFill>
                <a:latin typeface="+mn-lt"/>
                <a:ea typeface="+mn-ea"/>
                <a:cs typeface="+mn-cs"/>
              </a:defRPr>
            </a:lvl2pPr>
            <a:lvl3pPr marL="4480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3pPr>
            <a:lvl4pPr marL="59436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4pPr>
            <a:lvl5pPr marL="77724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9pPr>
          </a:lstStyle>
          <a:p>
            <a:pPr marL="0" lvl="2" indent="0">
              <a:lnSpc>
                <a:spcPct val="150000"/>
              </a:lnSpc>
              <a:buFont typeface="Wingdings 3" pitchFamily="18" charset="2"/>
              <a:buNone/>
            </a:pPr>
            <a:r>
              <a:rPr lang="en-US" sz="1600" dirty="0">
                <a:solidFill>
                  <a:srgbClr val="0176C3"/>
                </a:solidFill>
                <a:latin typeface="Aptos" panose="020B0004020202020204" pitchFamily="34" charset="0"/>
              </a:rPr>
              <a:t>Please ensure:</a:t>
            </a:r>
          </a:p>
          <a:p>
            <a:pPr lvl="2">
              <a:lnSpc>
                <a:spcPct val="150000"/>
              </a:lnSpc>
              <a:spcAft>
                <a:spcPts val="0"/>
              </a:spcAft>
            </a:pPr>
            <a:r>
              <a:rPr lang="en-US" sz="1600" dirty="0">
                <a:latin typeface="Aptos" panose="020B0004020202020204" pitchFamily="34" charset="0"/>
              </a:rPr>
              <a:t>Copyright/permissions</a:t>
            </a:r>
          </a:p>
          <a:p>
            <a:pPr lvl="2">
              <a:lnSpc>
                <a:spcPct val="150000"/>
              </a:lnSpc>
              <a:spcAft>
                <a:spcPts val="0"/>
              </a:spcAft>
            </a:pPr>
            <a:r>
              <a:rPr lang="en-US" sz="1600" dirty="0">
                <a:latin typeface="Aptos" panose="020B0004020202020204" pitchFamily="34" charset="0"/>
              </a:rPr>
              <a:t>Authorship &amp; (co)-author’s/institution’s consent</a:t>
            </a:r>
          </a:p>
          <a:p>
            <a:pPr lvl="2">
              <a:lnSpc>
                <a:spcPct val="150000"/>
              </a:lnSpc>
              <a:spcAft>
                <a:spcPts val="0"/>
              </a:spcAft>
            </a:pPr>
            <a:r>
              <a:rPr lang="en-US" sz="1600" dirty="0">
                <a:latin typeface="Aptos" panose="020B0004020202020204" pitchFamily="34" charset="0"/>
              </a:rPr>
              <a:t>Disclosure of potential conflict of interests</a:t>
            </a:r>
          </a:p>
          <a:p>
            <a:pPr lvl="2">
              <a:lnSpc>
                <a:spcPct val="150000"/>
              </a:lnSpc>
              <a:spcAft>
                <a:spcPts val="0"/>
              </a:spcAft>
            </a:pPr>
            <a:r>
              <a:rPr lang="en-US" sz="1600" dirty="0">
                <a:latin typeface="Aptos" panose="020B0004020202020204" pitchFamily="34" charset="0"/>
              </a:rPr>
              <a:t>Ethics Statements on Human and Animal Rights and on informed consent in the main body of the manuscript text</a:t>
            </a:r>
          </a:p>
          <a:p>
            <a:pPr lvl="2">
              <a:lnSpc>
                <a:spcPct val="150000"/>
              </a:lnSpc>
              <a:spcAft>
                <a:spcPts val="0"/>
              </a:spcAft>
            </a:pPr>
            <a:r>
              <a:rPr lang="en-US" sz="1600" dirty="0">
                <a:latin typeface="Aptos" panose="020B0004020202020204" pitchFamily="34" charset="0"/>
              </a:rPr>
              <a:t>Trial registration</a:t>
            </a:r>
          </a:p>
          <a:p>
            <a:pPr lvl="2">
              <a:lnSpc>
                <a:spcPct val="150000"/>
              </a:lnSpc>
              <a:spcAft>
                <a:spcPts val="0"/>
              </a:spcAft>
            </a:pPr>
            <a:r>
              <a:rPr lang="en-US" sz="1600" dirty="0">
                <a:latin typeface="Aptos" panose="020B0004020202020204" pitchFamily="34" charset="0"/>
              </a:rPr>
              <a:t>Sound Methodology </a:t>
            </a:r>
          </a:p>
          <a:p>
            <a:pPr lvl="2">
              <a:lnSpc>
                <a:spcPct val="150000"/>
              </a:lnSpc>
              <a:spcAft>
                <a:spcPts val="0"/>
              </a:spcAft>
            </a:pPr>
            <a:r>
              <a:rPr lang="en-US" sz="1600" dirty="0">
                <a:latin typeface="Aptos" panose="020B0004020202020204" pitchFamily="34" charset="0"/>
              </a:rPr>
              <a:t>Check for reference list for self-citation</a:t>
            </a:r>
            <a:r>
              <a:rPr lang="en-US" sz="1600" dirty="0"/>
              <a:t> </a:t>
            </a:r>
          </a:p>
        </p:txBody>
      </p:sp>
    </p:spTree>
    <p:extLst>
      <p:ext uri="{BB962C8B-B14F-4D97-AF65-F5344CB8AC3E}">
        <p14:creationId xmlns:p14="http://schemas.microsoft.com/office/powerpoint/2010/main" val="266135211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1F1601-E423-3880-720D-91219C4FAB30}"/>
              </a:ext>
            </a:extLst>
          </p:cNvPr>
          <p:cNvSpPr>
            <a:spLocks noGrp="1"/>
          </p:cNvSpPr>
          <p:nvPr>
            <p:ph type="title"/>
          </p:nvPr>
        </p:nvSpPr>
        <p:spPr>
          <a:xfrm>
            <a:off x="932688" y="605998"/>
            <a:ext cx="9720072" cy="1499616"/>
          </a:xfrm>
        </p:spPr>
        <p:txBody>
          <a:bodyPr>
            <a:normAutofit/>
          </a:bodyPr>
          <a:lstStyle/>
          <a:p>
            <a:r>
              <a:rPr lang="en-GB" sz="4000" cap="none" dirty="0">
                <a:solidFill>
                  <a:schemeClr val="tx1"/>
                </a:solidFill>
                <a:latin typeface="Aptos" panose="020B0004020202020204" pitchFamily="34" charset="0"/>
              </a:rPr>
              <a:t>Ethics approval</a:t>
            </a:r>
            <a:endParaRPr lang="en-US" sz="4000" cap="none" dirty="0">
              <a:solidFill>
                <a:schemeClr val="tx1"/>
              </a:solidFill>
              <a:latin typeface="Aptos" panose="020B0004020202020204" pitchFamily="34" charset="0"/>
            </a:endParaRPr>
          </a:p>
        </p:txBody>
      </p:sp>
      <p:sp>
        <p:nvSpPr>
          <p:cNvPr id="3" name="Content Placeholder 2">
            <a:extLst>
              <a:ext uri="{FF2B5EF4-FFF2-40B4-BE49-F238E27FC236}">
                <a16:creationId xmlns:a16="http://schemas.microsoft.com/office/drawing/2014/main" id="{82A786C5-7487-30FA-A4EA-4ED7AC0A70B1}"/>
              </a:ext>
            </a:extLst>
          </p:cNvPr>
          <p:cNvSpPr>
            <a:spLocks noGrp="1"/>
          </p:cNvSpPr>
          <p:nvPr>
            <p:ph idx="1"/>
          </p:nvPr>
        </p:nvSpPr>
        <p:spPr>
          <a:xfrm>
            <a:off x="932688" y="1911928"/>
            <a:ext cx="9720073" cy="4023360"/>
          </a:xfrm>
        </p:spPr>
        <p:txBody>
          <a:bodyPr>
            <a:normAutofit/>
          </a:bodyPr>
          <a:lstStyle/>
          <a:p>
            <a:pPr marL="0" indent="0">
              <a:spcBef>
                <a:spcPts val="600"/>
              </a:spcBef>
              <a:buClr>
                <a:srgbClr val="0176C3"/>
              </a:buClr>
              <a:buNone/>
            </a:pPr>
            <a:r>
              <a:rPr lang="en-GB" sz="1600" b="0" dirty="0">
                <a:solidFill>
                  <a:srgbClr val="0176C3"/>
                </a:solidFill>
                <a:latin typeface="Aptos" panose="020B0004020202020204" pitchFamily="34" charset="0"/>
              </a:rPr>
              <a:t>All studies involving:</a:t>
            </a:r>
          </a:p>
          <a:p>
            <a:pPr marL="508000" lvl="2" indent="-285750">
              <a:spcBef>
                <a:spcPts val="600"/>
              </a:spcBef>
              <a:buClr>
                <a:srgbClr val="0176C3"/>
              </a:buClr>
              <a:buFont typeface="Arial" panose="020B0604020202020204" pitchFamily="34" charset="0"/>
              <a:buChar char="•"/>
            </a:pPr>
            <a:r>
              <a:rPr lang="en-GB" sz="1600" dirty="0">
                <a:solidFill>
                  <a:srgbClr val="58595B"/>
                </a:solidFill>
                <a:latin typeface="Aptos" panose="020B0004020202020204" pitchFamily="34" charset="0"/>
              </a:rPr>
              <a:t>human subjects</a:t>
            </a:r>
          </a:p>
          <a:p>
            <a:pPr marL="508000" lvl="2" indent="-285750">
              <a:spcBef>
                <a:spcPts val="600"/>
              </a:spcBef>
              <a:buClr>
                <a:srgbClr val="0176C3"/>
              </a:buClr>
              <a:buFont typeface="Arial" panose="020B0604020202020204" pitchFamily="34" charset="0"/>
              <a:buChar char="•"/>
            </a:pPr>
            <a:r>
              <a:rPr lang="en-GB" sz="1600" dirty="0">
                <a:solidFill>
                  <a:srgbClr val="58595B"/>
                </a:solidFill>
                <a:latin typeface="Aptos" panose="020B0004020202020204" pitchFamily="34" charset="0"/>
              </a:rPr>
              <a:t>human material</a:t>
            </a:r>
          </a:p>
          <a:p>
            <a:pPr marL="508000" lvl="2" indent="-285750">
              <a:spcBef>
                <a:spcPts val="600"/>
              </a:spcBef>
              <a:buClr>
                <a:srgbClr val="0176C3"/>
              </a:buClr>
              <a:buFont typeface="Arial" panose="020B0604020202020204" pitchFamily="34" charset="0"/>
              <a:buChar char="•"/>
            </a:pPr>
            <a:r>
              <a:rPr lang="en-GB" sz="1600" dirty="0">
                <a:solidFill>
                  <a:srgbClr val="58595B"/>
                </a:solidFill>
                <a:latin typeface="Aptos" panose="020B0004020202020204" pitchFamily="34" charset="0"/>
              </a:rPr>
              <a:t>human data</a:t>
            </a:r>
          </a:p>
          <a:p>
            <a:pPr marL="508000" lvl="2" indent="-285750">
              <a:spcBef>
                <a:spcPts val="600"/>
              </a:spcBef>
              <a:spcAft>
                <a:spcPts val="1800"/>
              </a:spcAft>
              <a:buClr>
                <a:srgbClr val="0176C3"/>
              </a:buClr>
              <a:buFont typeface="Arial" panose="020B0604020202020204" pitchFamily="34" charset="0"/>
              <a:buChar char="•"/>
            </a:pPr>
            <a:r>
              <a:rPr lang="en-GB" sz="1600" dirty="0">
                <a:solidFill>
                  <a:srgbClr val="58595B"/>
                </a:solidFill>
                <a:latin typeface="Aptos" panose="020B0004020202020204" pitchFamily="34" charset="0"/>
              </a:rPr>
              <a:t>animals </a:t>
            </a:r>
          </a:p>
          <a:p>
            <a:pPr marL="0" indent="0">
              <a:spcBef>
                <a:spcPts val="600"/>
              </a:spcBef>
              <a:buClr>
                <a:srgbClr val="0176C3"/>
              </a:buClr>
              <a:buNone/>
            </a:pPr>
            <a:r>
              <a:rPr lang="en-GB" sz="1600" b="0" dirty="0">
                <a:solidFill>
                  <a:srgbClr val="58595B"/>
                </a:solidFill>
                <a:latin typeface="Aptos" panose="020B0004020202020204" pitchFamily="34" charset="0"/>
              </a:rPr>
              <a:t>The statement </a:t>
            </a:r>
            <a:r>
              <a:rPr lang="en-GB" sz="1600" b="0" dirty="0">
                <a:solidFill>
                  <a:srgbClr val="0176C3"/>
                </a:solidFill>
                <a:latin typeface="Aptos" panose="020B0004020202020204" pitchFamily="34" charset="0"/>
              </a:rPr>
              <a:t>should include:</a:t>
            </a:r>
          </a:p>
          <a:p>
            <a:pPr marL="508000" lvl="2" indent="-285750">
              <a:spcBef>
                <a:spcPts val="600"/>
              </a:spcBef>
              <a:buClr>
                <a:srgbClr val="0176C3"/>
              </a:buClr>
            </a:pPr>
            <a:r>
              <a:rPr lang="en-GB" sz="1600" dirty="0">
                <a:solidFill>
                  <a:srgbClr val="58595B"/>
                </a:solidFill>
                <a:latin typeface="Aptos" panose="020B0004020202020204" pitchFamily="34" charset="0"/>
              </a:rPr>
              <a:t>The name of the ethics committee</a:t>
            </a:r>
          </a:p>
          <a:p>
            <a:pPr marL="508000" lvl="2" indent="-285750">
              <a:spcBef>
                <a:spcPts val="600"/>
              </a:spcBef>
              <a:spcAft>
                <a:spcPts val="1800"/>
              </a:spcAft>
              <a:buClr>
                <a:srgbClr val="0176C3"/>
              </a:buClr>
            </a:pPr>
            <a:r>
              <a:rPr lang="en-GB" sz="1600" dirty="0">
                <a:solidFill>
                  <a:srgbClr val="58595B"/>
                </a:solidFill>
                <a:latin typeface="Aptos" panose="020B0004020202020204" pitchFamily="34" charset="0"/>
              </a:rPr>
              <a:t>The reference number where appropriate</a:t>
            </a:r>
          </a:p>
          <a:p>
            <a:pPr marL="285750" indent="-285750">
              <a:spcBef>
                <a:spcPts val="600"/>
              </a:spcBef>
              <a:spcAft>
                <a:spcPts val="1800"/>
              </a:spcAft>
              <a:buClr>
                <a:srgbClr val="0176C3"/>
              </a:buClr>
              <a:buFont typeface="Arial" pitchFamily="34" charset="0"/>
              <a:buChar char="•"/>
            </a:pPr>
            <a:r>
              <a:rPr lang="en-GB" sz="1600" b="0" dirty="0">
                <a:solidFill>
                  <a:srgbClr val="58595B"/>
                </a:solidFill>
                <a:latin typeface="Aptos" panose="020B0004020202020204" pitchFamily="34" charset="0"/>
              </a:rPr>
              <a:t>The research should have been </a:t>
            </a:r>
            <a:r>
              <a:rPr lang="en-GB" sz="1600" b="0" dirty="0">
                <a:solidFill>
                  <a:srgbClr val="0176C3"/>
                </a:solidFill>
                <a:latin typeface="Aptos" panose="020B0004020202020204" pitchFamily="34" charset="0"/>
              </a:rPr>
              <a:t>approved prospectively</a:t>
            </a:r>
          </a:p>
          <a:p>
            <a:pPr marL="285750" indent="-285750">
              <a:spcBef>
                <a:spcPts val="600"/>
              </a:spcBef>
              <a:buClr>
                <a:srgbClr val="0176C3"/>
              </a:buClr>
              <a:buFont typeface="Arial" pitchFamily="34" charset="0"/>
              <a:buChar char="•"/>
            </a:pPr>
            <a:r>
              <a:rPr lang="en-GB" sz="1600" b="0" dirty="0">
                <a:solidFill>
                  <a:srgbClr val="0176C3"/>
                </a:solidFill>
                <a:latin typeface="Aptos" panose="020B0004020202020204" pitchFamily="34" charset="0"/>
              </a:rPr>
              <a:t>Exemptions </a:t>
            </a:r>
            <a:r>
              <a:rPr lang="en-GB" sz="1600" b="0" dirty="0">
                <a:solidFill>
                  <a:srgbClr val="58595B"/>
                </a:solidFill>
                <a:latin typeface="Aptos" panose="020B0004020202020204" pitchFamily="34" charset="0"/>
              </a:rPr>
              <a:t>should also be detailed in the manuscript</a:t>
            </a:r>
          </a:p>
          <a:p>
            <a:endParaRPr lang="en-US" sz="1400" dirty="0"/>
          </a:p>
        </p:txBody>
      </p:sp>
    </p:spTree>
    <p:extLst>
      <p:ext uri="{BB962C8B-B14F-4D97-AF65-F5344CB8AC3E}">
        <p14:creationId xmlns:p14="http://schemas.microsoft.com/office/powerpoint/2010/main" val="314705716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A10A20-04F6-573E-ADC0-EA9FCE503219}"/>
              </a:ext>
            </a:extLst>
          </p:cNvPr>
          <p:cNvSpPr>
            <a:spLocks noGrp="1"/>
          </p:cNvSpPr>
          <p:nvPr>
            <p:ph type="title"/>
          </p:nvPr>
        </p:nvSpPr>
        <p:spPr>
          <a:xfrm>
            <a:off x="870343" y="855380"/>
            <a:ext cx="9720072" cy="1499616"/>
          </a:xfrm>
        </p:spPr>
        <p:txBody>
          <a:bodyPr/>
          <a:lstStyle/>
          <a:p>
            <a:r>
              <a:rPr lang="en-GB" sz="4000" cap="none" dirty="0">
                <a:solidFill>
                  <a:schemeClr val="tx1"/>
                </a:solidFill>
                <a:latin typeface="Aptos" panose="020B0004020202020204" pitchFamily="34" charset="0"/>
              </a:rPr>
              <a:t>Ethics approval worldwide</a:t>
            </a:r>
            <a:br>
              <a:rPr lang="en-GB" dirty="0">
                <a:solidFill>
                  <a:schemeClr val="accent4">
                    <a:lumMod val="50000"/>
                  </a:schemeClr>
                </a:solidFill>
                <a:latin typeface="Calibri" panose="020F0502020204030204"/>
              </a:rPr>
            </a:br>
            <a:endParaRPr lang="en-US" dirty="0"/>
          </a:p>
        </p:txBody>
      </p:sp>
      <p:sp>
        <p:nvSpPr>
          <p:cNvPr id="3" name="Content Placeholder 2">
            <a:extLst>
              <a:ext uri="{FF2B5EF4-FFF2-40B4-BE49-F238E27FC236}">
                <a16:creationId xmlns:a16="http://schemas.microsoft.com/office/drawing/2014/main" id="{AA00BC5D-9EBE-3B62-5484-ED52BEBA96C8}"/>
              </a:ext>
            </a:extLst>
          </p:cNvPr>
          <p:cNvSpPr>
            <a:spLocks noGrp="1"/>
          </p:cNvSpPr>
          <p:nvPr>
            <p:ph idx="1"/>
          </p:nvPr>
        </p:nvSpPr>
        <p:spPr>
          <a:xfrm>
            <a:off x="778902" y="2236123"/>
            <a:ext cx="10098302" cy="4023360"/>
          </a:xfrm>
        </p:spPr>
        <p:txBody>
          <a:bodyPr>
            <a:normAutofit/>
          </a:bodyPr>
          <a:lstStyle/>
          <a:p>
            <a:pPr marL="285750" lvl="0" indent="-285750">
              <a:spcBef>
                <a:spcPts val="600"/>
              </a:spcBef>
              <a:buClr>
                <a:srgbClr val="0176C3"/>
              </a:buClr>
              <a:buFont typeface="Arial" pitchFamily="34" charset="0"/>
              <a:buChar char="•"/>
            </a:pPr>
            <a:r>
              <a:rPr lang="en-GB" sz="1600" b="0" dirty="0">
                <a:solidFill>
                  <a:srgbClr val="58595B"/>
                </a:solidFill>
                <a:latin typeface="Aptos" panose="020B0004020202020204" pitchFamily="34" charset="0"/>
              </a:rPr>
              <a:t>Ethics approval should be from the </a:t>
            </a:r>
            <a:r>
              <a:rPr lang="en-GB" sz="1600" b="0" dirty="0">
                <a:solidFill>
                  <a:srgbClr val="0176C3"/>
                </a:solidFill>
                <a:latin typeface="Aptos" panose="020B0004020202020204" pitchFamily="34" charset="0"/>
              </a:rPr>
              <a:t>ethics committee(s) </a:t>
            </a:r>
          </a:p>
          <a:p>
            <a:pPr marL="508000" lvl="2" indent="-285750">
              <a:spcBef>
                <a:spcPts val="600"/>
              </a:spcBef>
              <a:buClr>
                <a:srgbClr val="0176C3"/>
              </a:buClr>
              <a:buFont typeface="Symbol" pitchFamily="18" charset="2"/>
              <a:buChar char="-"/>
            </a:pPr>
            <a:r>
              <a:rPr lang="en-GB" sz="1600" dirty="0">
                <a:solidFill>
                  <a:srgbClr val="58595B"/>
                </a:solidFill>
                <a:latin typeface="Aptos" panose="020B0004020202020204" pitchFamily="34" charset="0"/>
              </a:rPr>
              <a:t>‘local’ to the participants (in the country where the research took place)</a:t>
            </a:r>
          </a:p>
          <a:p>
            <a:pPr marL="222250" lvl="2" indent="0">
              <a:spcBef>
                <a:spcPts val="600"/>
              </a:spcBef>
              <a:buClr>
                <a:srgbClr val="0176C3"/>
              </a:buClr>
              <a:buNone/>
            </a:pPr>
            <a:endParaRPr lang="en-GB" sz="1600" dirty="0">
              <a:solidFill>
                <a:srgbClr val="58595B"/>
              </a:solidFill>
              <a:latin typeface="Aptos" panose="020B0004020202020204" pitchFamily="34" charset="0"/>
            </a:endParaRPr>
          </a:p>
          <a:p>
            <a:pPr marL="285750" lvl="0" indent="-285750">
              <a:spcBef>
                <a:spcPts val="600"/>
              </a:spcBef>
              <a:spcAft>
                <a:spcPts val="1800"/>
              </a:spcAft>
              <a:buClr>
                <a:srgbClr val="0176C3"/>
              </a:buClr>
              <a:buFont typeface="Arial" pitchFamily="34" charset="0"/>
              <a:buChar char="•"/>
            </a:pPr>
            <a:r>
              <a:rPr lang="en-GB" sz="1600" b="0" dirty="0">
                <a:solidFill>
                  <a:srgbClr val="58595B"/>
                </a:solidFill>
                <a:latin typeface="Aptos" panose="020B0004020202020204" pitchFamily="34" charset="0"/>
              </a:rPr>
              <a:t>Researchers should adhere to </a:t>
            </a:r>
            <a:r>
              <a:rPr lang="en-GB" sz="1600" b="0" dirty="0">
                <a:solidFill>
                  <a:srgbClr val="0176C3"/>
                </a:solidFill>
                <a:latin typeface="Aptos" panose="020B0004020202020204" pitchFamily="34" charset="0"/>
              </a:rPr>
              <a:t>regulations</a:t>
            </a:r>
            <a:r>
              <a:rPr lang="en-GB" sz="1600" b="0" dirty="0">
                <a:solidFill>
                  <a:srgbClr val="58595B"/>
                </a:solidFill>
                <a:latin typeface="Aptos" panose="020B0004020202020204" pitchFamily="34" charset="0"/>
              </a:rPr>
              <a:t> regarding ethics approval for the </a:t>
            </a:r>
            <a:r>
              <a:rPr lang="en-GB" sz="1600" b="0" dirty="0">
                <a:solidFill>
                  <a:srgbClr val="0176C3"/>
                </a:solidFill>
                <a:latin typeface="Aptos" panose="020B0004020202020204" pitchFamily="34" charset="0"/>
              </a:rPr>
              <a:t>country where the study took place </a:t>
            </a:r>
          </a:p>
        </p:txBody>
      </p:sp>
    </p:spTree>
    <p:extLst>
      <p:ext uri="{BB962C8B-B14F-4D97-AF65-F5344CB8AC3E}">
        <p14:creationId xmlns:p14="http://schemas.microsoft.com/office/powerpoint/2010/main" val="347607745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A2E776-021A-1544-5FBB-C2638935BAE9}"/>
              </a:ext>
            </a:extLst>
          </p:cNvPr>
          <p:cNvSpPr>
            <a:spLocks noGrp="1"/>
          </p:cNvSpPr>
          <p:nvPr>
            <p:ph type="title"/>
          </p:nvPr>
        </p:nvSpPr>
        <p:spPr>
          <a:xfrm>
            <a:off x="832935" y="610154"/>
            <a:ext cx="9720072" cy="1499616"/>
          </a:xfrm>
        </p:spPr>
        <p:txBody>
          <a:bodyPr>
            <a:normAutofit/>
          </a:bodyPr>
          <a:lstStyle/>
          <a:p>
            <a:r>
              <a:rPr lang="en-GB" sz="4000" cap="none" dirty="0">
                <a:solidFill>
                  <a:schemeClr val="tx1"/>
                </a:solidFill>
                <a:latin typeface="Aptos" panose="020B0004020202020204" pitchFamily="34" charset="0"/>
              </a:rPr>
              <a:t>Consent to participate</a:t>
            </a:r>
            <a:endParaRPr lang="en-US" sz="4000" cap="none" dirty="0">
              <a:solidFill>
                <a:schemeClr val="tx1"/>
              </a:solidFill>
              <a:latin typeface="Aptos" panose="020B0004020202020204" pitchFamily="34" charset="0"/>
            </a:endParaRPr>
          </a:p>
        </p:txBody>
      </p:sp>
      <p:sp>
        <p:nvSpPr>
          <p:cNvPr id="3" name="Content Placeholder 2">
            <a:extLst>
              <a:ext uri="{FF2B5EF4-FFF2-40B4-BE49-F238E27FC236}">
                <a16:creationId xmlns:a16="http://schemas.microsoft.com/office/drawing/2014/main" id="{48CC7990-5421-DF5A-697C-A9F3C3659789}"/>
              </a:ext>
            </a:extLst>
          </p:cNvPr>
          <p:cNvSpPr>
            <a:spLocks noGrp="1"/>
          </p:cNvSpPr>
          <p:nvPr>
            <p:ph idx="1"/>
          </p:nvPr>
        </p:nvSpPr>
        <p:spPr>
          <a:xfrm>
            <a:off x="676933" y="1965960"/>
            <a:ext cx="10838134" cy="4023360"/>
          </a:xfrm>
        </p:spPr>
        <p:txBody>
          <a:bodyPr>
            <a:normAutofit fontScale="92500" lnSpcReduction="10000"/>
          </a:bodyPr>
          <a:lstStyle/>
          <a:p>
            <a:pPr marL="0" indent="0">
              <a:spcBef>
                <a:spcPts val="600"/>
              </a:spcBef>
              <a:spcAft>
                <a:spcPts val="0"/>
              </a:spcAft>
              <a:buClr>
                <a:srgbClr val="0176C3"/>
              </a:buClr>
              <a:buNone/>
            </a:pPr>
            <a:r>
              <a:rPr lang="en-US" sz="1300" b="0" dirty="0">
                <a:solidFill>
                  <a:srgbClr val="58595B"/>
                </a:solidFill>
                <a:latin typeface="Aptos" panose="020B0004020202020204" pitchFamily="34" charset="0"/>
              </a:rPr>
              <a:t>For all studies involving human participants, informed written consent to take part in the research must have been obtained </a:t>
            </a:r>
            <a:r>
              <a:rPr lang="en-US" sz="1300" b="0" dirty="0">
                <a:solidFill>
                  <a:schemeClr val="accent2"/>
                </a:solidFill>
                <a:latin typeface="Aptos" panose="020B0004020202020204" pitchFamily="34" charset="0"/>
              </a:rPr>
              <a:t>prior to the commencement </a:t>
            </a:r>
            <a:r>
              <a:rPr lang="en-US" sz="1300" b="0" dirty="0">
                <a:solidFill>
                  <a:srgbClr val="58595B"/>
                </a:solidFill>
                <a:latin typeface="Aptos" panose="020B0004020202020204" pitchFamily="34" charset="0"/>
              </a:rPr>
              <a:t>of the study.</a:t>
            </a:r>
          </a:p>
          <a:p>
            <a:pPr marL="0" indent="0">
              <a:spcBef>
                <a:spcPts val="600"/>
              </a:spcBef>
              <a:buClr>
                <a:srgbClr val="0176C3"/>
              </a:buClr>
              <a:buNone/>
            </a:pPr>
            <a:endParaRPr lang="en-US" sz="1300" b="1" dirty="0">
              <a:solidFill>
                <a:srgbClr val="333333"/>
              </a:solidFill>
              <a:latin typeface="Aptos" panose="020B0004020202020204" pitchFamily="34" charset="0"/>
            </a:endParaRPr>
          </a:p>
          <a:p>
            <a:pPr marL="0" indent="0">
              <a:spcBef>
                <a:spcPts val="600"/>
              </a:spcBef>
              <a:buClr>
                <a:srgbClr val="0176C3"/>
              </a:buClr>
              <a:buNone/>
            </a:pPr>
            <a:r>
              <a:rPr lang="en-US" sz="1300" b="1" dirty="0">
                <a:solidFill>
                  <a:srgbClr val="333333"/>
                </a:solidFill>
                <a:latin typeface="Aptos" panose="020B0004020202020204" pitchFamily="34" charset="0"/>
              </a:rPr>
              <a:t>A statement to confirm this must be included in the manuscript</a:t>
            </a:r>
            <a:endParaRPr lang="en-US" sz="1300" dirty="0">
              <a:solidFill>
                <a:srgbClr val="333333"/>
              </a:solidFill>
              <a:latin typeface="Aptos" panose="020B0004020202020204" pitchFamily="34" charset="0"/>
            </a:endParaRPr>
          </a:p>
          <a:p>
            <a:pPr marL="0" indent="0">
              <a:spcBef>
                <a:spcPts val="600"/>
              </a:spcBef>
              <a:spcAft>
                <a:spcPts val="0"/>
              </a:spcAft>
              <a:buClr>
                <a:srgbClr val="0176C3"/>
              </a:buClr>
              <a:buNone/>
            </a:pPr>
            <a:endParaRPr lang="en-GB" sz="1300" b="0" dirty="0">
              <a:solidFill>
                <a:srgbClr val="58595B"/>
              </a:solidFill>
              <a:latin typeface="Aptos" panose="020B0004020202020204" pitchFamily="34" charset="0"/>
            </a:endParaRPr>
          </a:p>
          <a:p>
            <a:pPr marL="285750" indent="-285750">
              <a:spcBef>
                <a:spcPts val="600"/>
              </a:spcBef>
              <a:spcAft>
                <a:spcPts val="0"/>
              </a:spcAft>
              <a:buClr>
                <a:srgbClr val="0176C3"/>
              </a:buClr>
              <a:buFont typeface="Arial" pitchFamily="34" charset="0"/>
              <a:buChar char="•"/>
            </a:pPr>
            <a:r>
              <a:rPr lang="en-GB" sz="1300" b="0" dirty="0">
                <a:solidFill>
                  <a:srgbClr val="0176C3"/>
                </a:solidFill>
                <a:latin typeface="Aptos" panose="020B0004020202020204" pitchFamily="34" charset="0"/>
              </a:rPr>
              <a:t>Includes</a:t>
            </a:r>
            <a:r>
              <a:rPr lang="en-GB" sz="1300" b="0" dirty="0">
                <a:solidFill>
                  <a:srgbClr val="58595B"/>
                </a:solidFill>
                <a:latin typeface="Aptos" panose="020B0004020202020204" pitchFamily="34" charset="0"/>
              </a:rPr>
              <a:t>:</a:t>
            </a:r>
          </a:p>
          <a:p>
            <a:pPr marL="508000" lvl="2" indent="-285750">
              <a:spcBef>
                <a:spcPts val="600"/>
              </a:spcBef>
              <a:spcAft>
                <a:spcPts val="0"/>
              </a:spcAft>
              <a:buClr>
                <a:srgbClr val="0176C3"/>
              </a:buClr>
              <a:buFont typeface="Symbol" pitchFamily="18" charset="2"/>
              <a:buChar char="-"/>
            </a:pPr>
            <a:r>
              <a:rPr lang="en-GB" sz="1300" dirty="0">
                <a:solidFill>
                  <a:srgbClr val="58595B"/>
                </a:solidFill>
                <a:latin typeface="Aptos" panose="020B0004020202020204" pitchFamily="34" charset="0"/>
              </a:rPr>
              <a:t>All prospective studies</a:t>
            </a:r>
          </a:p>
          <a:p>
            <a:pPr marL="508000" lvl="2" indent="-285750">
              <a:spcBef>
                <a:spcPts val="600"/>
              </a:spcBef>
              <a:spcAft>
                <a:spcPts val="0"/>
              </a:spcAft>
              <a:buClr>
                <a:srgbClr val="0176C3"/>
              </a:buClr>
              <a:buFont typeface="Symbol" pitchFamily="18" charset="2"/>
              <a:buChar char="-"/>
            </a:pPr>
            <a:r>
              <a:rPr lang="en-GB" sz="1300" dirty="0">
                <a:solidFill>
                  <a:srgbClr val="58595B"/>
                </a:solidFill>
                <a:latin typeface="Aptos" panose="020B0004020202020204" pitchFamily="34" charset="0"/>
              </a:rPr>
              <a:t>Interviews (including of health professionals)</a:t>
            </a:r>
          </a:p>
          <a:p>
            <a:pPr marL="508000" lvl="2" indent="-285750">
              <a:spcBef>
                <a:spcPts val="600"/>
              </a:spcBef>
              <a:spcAft>
                <a:spcPts val="0"/>
              </a:spcAft>
              <a:buClr>
                <a:srgbClr val="0176C3"/>
              </a:buClr>
              <a:buFont typeface="Symbol" pitchFamily="18" charset="2"/>
              <a:buChar char="-"/>
            </a:pPr>
            <a:r>
              <a:rPr lang="en-GB" sz="1300" dirty="0">
                <a:solidFill>
                  <a:srgbClr val="58595B"/>
                </a:solidFill>
                <a:latin typeface="Aptos" panose="020B0004020202020204" pitchFamily="34" charset="0"/>
              </a:rPr>
              <a:t>Focus groups</a:t>
            </a:r>
          </a:p>
          <a:p>
            <a:pPr marL="508000" lvl="2" indent="-285750">
              <a:spcBef>
                <a:spcPts val="600"/>
              </a:spcBef>
              <a:spcAft>
                <a:spcPts val="0"/>
              </a:spcAft>
              <a:buClr>
                <a:srgbClr val="0176C3"/>
              </a:buClr>
              <a:buFont typeface="Symbol" pitchFamily="18" charset="2"/>
              <a:buChar char="-"/>
            </a:pPr>
            <a:r>
              <a:rPr lang="en-GB" sz="1300" dirty="0">
                <a:solidFill>
                  <a:srgbClr val="58595B"/>
                </a:solidFill>
                <a:latin typeface="Aptos" panose="020B0004020202020204" pitchFamily="34" charset="0"/>
              </a:rPr>
              <a:t>Samples taken prospectively</a:t>
            </a:r>
          </a:p>
          <a:p>
            <a:pPr marL="508000" lvl="2" indent="-285750">
              <a:spcBef>
                <a:spcPts val="600"/>
              </a:spcBef>
              <a:spcAft>
                <a:spcPts val="0"/>
              </a:spcAft>
              <a:buClr>
                <a:srgbClr val="0176C3"/>
              </a:buClr>
              <a:buFont typeface="Symbol" pitchFamily="18" charset="2"/>
              <a:buChar char="-"/>
            </a:pPr>
            <a:r>
              <a:rPr lang="en-GB" sz="1300" dirty="0">
                <a:solidFill>
                  <a:srgbClr val="58595B"/>
                </a:solidFill>
                <a:latin typeface="Aptos" panose="020B0004020202020204" pitchFamily="34" charset="0"/>
              </a:rPr>
              <a:t>Parental consent for children</a:t>
            </a:r>
          </a:p>
          <a:p>
            <a:pPr marL="508000" lvl="2" indent="-285750">
              <a:spcBef>
                <a:spcPts val="600"/>
              </a:spcBef>
              <a:spcAft>
                <a:spcPts val="0"/>
              </a:spcAft>
              <a:buFont typeface="Arial" pitchFamily="34" charset="0"/>
              <a:buChar char="•"/>
            </a:pPr>
            <a:endParaRPr lang="en-GB" sz="1300" dirty="0">
              <a:solidFill>
                <a:srgbClr val="58595B"/>
              </a:solidFill>
              <a:latin typeface="Aptos" panose="020B0004020202020204" pitchFamily="34" charset="0"/>
            </a:endParaRPr>
          </a:p>
          <a:p>
            <a:pPr marL="285750" indent="-285750">
              <a:spcBef>
                <a:spcPts val="600"/>
              </a:spcBef>
              <a:spcAft>
                <a:spcPts val="0"/>
              </a:spcAft>
              <a:buClr>
                <a:srgbClr val="0176C3"/>
              </a:buClr>
              <a:buFont typeface="Arial" pitchFamily="34" charset="0"/>
              <a:buChar char="•"/>
            </a:pPr>
            <a:r>
              <a:rPr lang="en-GB" sz="1300" b="0" dirty="0">
                <a:solidFill>
                  <a:srgbClr val="58595B"/>
                </a:solidFill>
                <a:latin typeface="Aptos" panose="020B0004020202020204" pitchFamily="34" charset="0"/>
              </a:rPr>
              <a:t>If ethics committee </a:t>
            </a:r>
            <a:r>
              <a:rPr lang="en-GB" sz="1300" b="0" dirty="0">
                <a:solidFill>
                  <a:srgbClr val="0176C3"/>
                </a:solidFill>
                <a:latin typeface="Aptos" panose="020B0004020202020204" pitchFamily="34" charset="0"/>
              </a:rPr>
              <a:t>waived, this should be documented</a:t>
            </a:r>
            <a:r>
              <a:rPr lang="en-GB" sz="1300" b="0" dirty="0">
                <a:solidFill>
                  <a:srgbClr val="58595B"/>
                </a:solidFill>
                <a:latin typeface="Aptos" panose="020B0004020202020204" pitchFamily="34" charset="0"/>
              </a:rPr>
              <a:t>.</a:t>
            </a:r>
          </a:p>
          <a:p>
            <a:pPr algn="l"/>
            <a:r>
              <a:rPr lang="en-US" sz="1300" b="0" i="0" dirty="0">
                <a:solidFill>
                  <a:srgbClr val="333333"/>
                </a:solidFill>
                <a:effectLst/>
                <a:latin typeface="Aptos" panose="020B0004020202020204" pitchFamily="34" charset="0"/>
              </a:rPr>
              <a:t>If only </a:t>
            </a:r>
            <a:r>
              <a:rPr lang="en-US" sz="1300" b="0" i="0" dirty="0">
                <a:solidFill>
                  <a:schemeClr val="accent2"/>
                </a:solidFill>
                <a:effectLst/>
                <a:latin typeface="Aptos" panose="020B0004020202020204" pitchFamily="34" charset="0"/>
              </a:rPr>
              <a:t>verbal informed consent </a:t>
            </a:r>
            <a:r>
              <a:rPr lang="en-US" sz="1300" b="0" i="0" dirty="0">
                <a:solidFill>
                  <a:srgbClr val="333333"/>
                </a:solidFill>
                <a:effectLst/>
                <a:latin typeface="Aptos" panose="020B0004020202020204" pitchFamily="34" charset="0"/>
              </a:rPr>
              <a:t>was obtained, a </a:t>
            </a:r>
            <a:r>
              <a:rPr lang="en-US" sz="1300" b="0" i="0" dirty="0">
                <a:solidFill>
                  <a:schemeClr val="accent2"/>
                </a:solidFill>
                <a:effectLst/>
                <a:latin typeface="Aptos" panose="020B0004020202020204" pitchFamily="34" charset="0"/>
              </a:rPr>
              <a:t>full explanation for why this was not obtained </a:t>
            </a:r>
            <a:r>
              <a:rPr lang="en-US" sz="1300" b="0" i="0" dirty="0">
                <a:solidFill>
                  <a:srgbClr val="333333"/>
                </a:solidFill>
                <a:effectLst/>
                <a:latin typeface="Aptos" panose="020B0004020202020204" pitchFamily="34" charset="0"/>
              </a:rPr>
              <a:t>in written form should be included, along with the </a:t>
            </a:r>
            <a:r>
              <a:rPr lang="en-US" sz="1300" b="0" i="0" dirty="0">
                <a:solidFill>
                  <a:schemeClr val="accent2"/>
                </a:solidFill>
                <a:effectLst/>
                <a:latin typeface="Aptos" panose="020B0004020202020204" pitchFamily="34" charset="0"/>
              </a:rPr>
              <a:t>name of the IRB/local ethics committee which gave approval for verbal consent</a:t>
            </a:r>
            <a:r>
              <a:rPr lang="en-US" sz="1300" b="0" i="0" dirty="0">
                <a:solidFill>
                  <a:srgbClr val="333333"/>
                </a:solidFill>
                <a:effectLst/>
                <a:latin typeface="Aptos" panose="020B0004020202020204" pitchFamily="34" charset="0"/>
              </a:rPr>
              <a:t>. A statement of how this was documented must also be included in the manuscript.</a:t>
            </a:r>
          </a:p>
          <a:p>
            <a:pPr algn="l"/>
            <a:r>
              <a:rPr lang="en-US" sz="1300" b="0" i="0" dirty="0">
                <a:solidFill>
                  <a:srgbClr val="333333"/>
                </a:solidFill>
                <a:effectLst/>
                <a:latin typeface="Aptos" panose="020B0004020202020204" pitchFamily="34" charset="0"/>
              </a:rPr>
              <a:t>For patients or study participants who are </a:t>
            </a:r>
            <a:r>
              <a:rPr lang="en-US" sz="1300" b="0" i="0" dirty="0">
                <a:solidFill>
                  <a:schemeClr val="accent2"/>
                </a:solidFill>
                <a:effectLst/>
                <a:latin typeface="Aptos" panose="020B0004020202020204" pitchFamily="34" charset="0"/>
              </a:rPr>
              <a:t>not adults</a:t>
            </a:r>
            <a:r>
              <a:rPr lang="en-US" sz="1300" b="0" i="0" dirty="0">
                <a:solidFill>
                  <a:srgbClr val="333333"/>
                </a:solidFill>
                <a:effectLst/>
                <a:latin typeface="Aptos" panose="020B0004020202020204" pitchFamily="34" charset="0"/>
              </a:rPr>
              <a:t>, or are considered to be </a:t>
            </a:r>
            <a:r>
              <a:rPr lang="en-US" sz="1300" b="0" i="0" dirty="0">
                <a:solidFill>
                  <a:schemeClr val="accent2"/>
                </a:solidFill>
                <a:effectLst/>
                <a:latin typeface="Aptos" panose="020B0004020202020204" pitchFamily="34" charset="0"/>
              </a:rPr>
              <a:t>vulnerable</a:t>
            </a:r>
            <a:r>
              <a:rPr lang="en-US" sz="1300" b="0" i="0" dirty="0">
                <a:solidFill>
                  <a:srgbClr val="333333"/>
                </a:solidFill>
                <a:effectLst/>
                <a:latin typeface="Aptos" panose="020B0004020202020204" pitchFamily="34" charset="0"/>
              </a:rPr>
              <a:t> or unable to provide informed consent, this must then be obtained from their </a:t>
            </a:r>
            <a:r>
              <a:rPr lang="en-US" sz="1300" b="0" i="0" dirty="0">
                <a:solidFill>
                  <a:schemeClr val="accent2"/>
                </a:solidFill>
                <a:effectLst/>
                <a:latin typeface="Aptos" panose="020B0004020202020204" pitchFamily="34" charset="0"/>
              </a:rPr>
              <a:t>legal guardians</a:t>
            </a:r>
            <a:r>
              <a:rPr lang="en-US" sz="1300" b="0" i="0" dirty="0">
                <a:solidFill>
                  <a:srgbClr val="333333"/>
                </a:solidFill>
                <a:effectLst/>
                <a:latin typeface="Aptos" panose="020B0004020202020204" pitchFamily="34" charset="0"/>
              </a:rPr>
              <a:t>, or </a:t>
            </a:r>
            <a:r>
              <a:rPr lang="en-US" sz="1300" b="0" i="0" dirty="0">
                <a:solidFill>
                  <a:schemeClr val="accent2"/>
                </a:solidFill>
                <a:effectLst/>
                <a:latin typeface="Aptos" panose="020B0004020202020204" pitchFamily="34" charset="0"/>
              </a:rPr>
              <a:t>next of kin if the participant is deceased</a:t>
            </a:r>
            <a:r>
              <a:rPr lang="en-US" sz="1300" b="0" i="0" dirty="0">
                <a:solidFill>
                  <a:srgbClr val="333333"/>
                </a:solidFill>
                <a:effectLst/>
                <a:latin typeface="Aptos" panose="020B0004020202020204" pitchFamily="34" charset="0"/>
              </a:rPr>
              <a:t>.</a:t>
            </a:r>
          </a:p>
          <a:p>
            <a:pPr marL="285750" indent="-285750">
              <a:spcBef>
                <a:spcPts val="600"/>
              </a:spcBef>
              <a:spcAft>
                <a:spcPts val="0"/>
              </a:spcAft>
              <a:buClr>
                <a:srgbClr val="0176C3"/>
              </a:buClr>
              <a:buFont typeface="Arial" pitchFamily="34" charset="0"/>
              <a:buChar char="•"/>
            </a:pPr>
            <a:endParaRPr lang="en-GB" sz="1400" b="0" dirty="0">
              <a:solidFill>
                <a:srgbClr val="58595B"/>
              </a:solidFill>
            </a:endParaRPr>
          </a:p>
          <a:p>
            <a:pPr marL="0" indent="0">
              <a:buNone/>
            </a:pPr>
            <a:endParaRPr lang="en-US" sz="1400" dirty="0"/>
          </a:p>
        </p:txBody>
      </p:sp>
    </p:spTree>
    <p:extLst>
      <p:ext uri="{BB962C8B-B14F-4D97-AF65-F5344CB8AC3E}">
        <p14:creationId xmlns:p14="http://schemas.microsoft.com/office/powerpoint/2010/main" val="32656837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74A369-C742-EAE9-71F5-4101F6433B7E}"/>
              </a:ext>
            </a:extLst>
          </p:cNvPr>
          <p:cNvSpPr>
            <a:spLocks noGrp="1"/>
          </p:cNvSpPr>
          <p:nvPr>
            <p:ph type="title"/>
          </p:nvPr>
        </p:nvSpPr>
        <p:spPr>
          <a:xfrm>
            <a:off x="866186" y="597685"/>
            <a:ext cx="9720072" cy="1499616"/>
          </a:xfrm>
        </p:spPr>
        <p:txBody>
          <a:bodyPr>
            <a:normAutofit/>
          </a:bodyPr>
          <a:lstStyle/>
          <a:p>
            <a:r>
              <a:rPr lang="en-GB" sz="4000" cap="none" dirty="0">
                <a:solidFill>
                  <a:schemeClr val="tx1"/>
                </a:solidFill>
                <a:latin typeface="Aptos" panose="020B0004020202020204" pitchFamily="34" charset="0"/>
              </a:rPr>
              <a:t>Consent to publish</a:t>
            </a:r>
            <a:endParaRPr lang="en-US" sz="4000" cap="none" dirty="0">
              <a:solidFill>
                <a:schemeClr val="tx1"/>
              </a:solidFill>
              <a:latin typeface="Aptos" panose="020B0004020202020204" pitchFamily="34" charset="0"/>
            </a:endParaRPr>
          </a:p>
        </p:txBody>
      </p:sp>
      <p:sp>
        <p:nvSpPr>
          <p:cNvPr id="3" name="Content Placeholder 2">
            <a:extLst>
              <a:ext uri="{FF2B5EF4-FFF2-40B4-BE49-F238E27FC236}">
                <a16:creationId xmlns:a16="http://schemas.microsoft.com/office/drawing/2014/main" id="{4BE59D6B-23FB-705B-0B7E-A32D69DF7A65}"/>
              </a:ext>
            </a:extLst>
          </p:cNvPr>
          <p:cNvSpPr>
            <a:spLocks noGrp="1"/>
          </p:cNvSpPr>
          <p:nvPr>
            <p:ph idx="1"/>
          </p:nvPr>
        </p:nvSpPr>
        <p:spPr>
          <a:xfrm>
            <a:off x="708245" y="1845425"/>
            <a:ext cx="9720073" cy="4023360"/>
          </a:xfrm>
        </p:spPr>
        <p:txBody>
          <a:bodyPr>
            <a:noAutofit/>
          </a:bodyPr>
          <a:lstStyle/>
          <a:p>
            <a:pPr marL="0" indent="0">
              <a:spcAft>
                <a:spcPts val="0"/>
              </a:spcAft>
              <a:buClr>
                <a:srgbClr val="0176C3"/>
              </a:buClr>
              <a:buNone/>
            </a:pPr>
            <a:r>
              <a:rPr lang="en-US" sz="1600" b="1" i="0" dirty="0">
                <a:solidFill>
                  <a:srgbClr val="333333"/>
                </a:solidFill>
                <a:effectLst/>
                <a:latin typeface="Aptos" panose="020B0004020202020204" pitchFamily="34" charset="0"/>
              </a:rPr>
              <a:t>A statement to confirm that Consent to Publish must be included within the manuscript</a:t>
            </a:r>
            <a:r>
              <a:rPr lang="en-US" sz="1600" b="0" i="0" dirty="0">
                <a:solidFill>
                  <a:srgbClr val="333333"/>
                </a:solidFill>
                <a:effectLst/>
                <a:latin typeface="Aptos" panose="020B0004020202020204" pitchFamily="34" charset="0"/>
              </a:rPr>
              <a:t>. Authors must also state who granted consent to publish.</a:t>
            </a:r>
          </a:p>
          <a:p>
            <a:pPr marL="285750" indent="-285750">
              <a:spcBef>
                <a:spcPts val="1200"/>
              </a:spcBef>
              <a:spcAft>
                <a:spcPts val="0"/>
              </a:spcAft>
              <a:buClr>
                <a:srgbClr val="0176C3"/>
              </a:buClr>
              <a:buFont typeface="Arial" pitchFamily="34" charset="0"/>
              <a:buChar char="•"/>
            </a:pPr>
            <a:r>
              <a:rPr lang="en-GB" sz="1600" b="0" dirty="0">
                <a:solidFill>
                  <a:srgbClr val="0176C3"/>
                </a:solidFill>
                <a:latin typeface="Aptos" panose="020B0004020202020204" pitchFamily="34" charset="0"/>
              </a:rPr>
              <a:t>Required for</a:t>
            </a:r>
            <a:r>
              <a:rPr lang="en-GB" sz="1600" b="0" dirty="0">
                <a:solidFill>
                  <a:srgbClr val="58595B"/>
                </a:solidFill>
                <a:latin typeface="Aptos" panose="020B0004020202020204" pitchFamily="34" charset="0"/>
              </a:rPr>
              <a:t>:</a:t>
            </a:r>
          </a:p>
          <a:p>
            <a:pPr marL="555625" lvl="2" indent="-285750">
              <a:spcBef>
                <a:spcPts val="1200"/>
              </a:spcBef>
              <a:spcAft>
                <a:spcPts val="0"/>
              </a:spcAft>
              <a:buClr>
                <a:srgbClr val="0176C3"/>
              </a:buClr>
              <a:buFont typeface="Symbol" pitchFamily="18" charset="2"/>
              <a:buChar char="-"/>
            </a:pPr>
            <a:r>
              <a:rPr lang="en-GB" sz="1600" dirty="0">
                <a:solidFill>
                  <a:srgbClr val="58595B"/>
                </a:solidFill>
                <a:latin typeface="Aptos" panose="020B0004020202020204" pitchFamily="34" charset="0"/>
              </a:rPr>
              <a:t>Identifiable patient information e.g. age, gender, diagnosis, occupation, treatment</a:t>
            </a:r>
          </a:p>
          <a:p>
            <a:pPr marL="555625" lvl="2" indent="-285750">
              <a:spcBef>
                <a:spcPts val="1200"/>
              </a:spcBef>
              <a:spcAft>
                <a:spcPts val="0"/>
              </a:spcAft>
              <a:buClr>
                <a:srgbClr val="0176C3"/>
              </a:buClr>
              <a:buFont typeface="Symbol" pitchFamily="18" charset="2"/>
              <a:buChar char="-"/>
            </a:pPr>
            <a:r>
              <a:rPr lang="en-GB" sz="1600" dirty="0">
                <a:solidFill>
                  <a:srgbClr val="58595B"/>
                </a:solidFill>
                <a:latin typeface="Aptos" panose="020B0004020202020204" pitchFamily="34" charset="0"/>
              </a:rPr>
              <a:t>Patient images (including photos, scans)</a:t>
            </a:r>
          </a:p>
          <a:p>
            <a:pPr marL="555625" lvl="3" indent="-285750">
              <a:spcBef>
                <a:spcPts val="1200"/>
              </a:spcBef>
              <a:spcAft>
                <a:spcPts val="0"/>
              </a:spcAft>
              <a:buClr>
                <a:srgbClr val="0176C3"/>
              </a:buClr>
              <a:buFont typeface="Symbol" pitchFamily="18" charset="2"/>
              <a:buChar char="-"/>
            </a:pPr>
            <a:r>
              <a:rPr lang="en-GB" sz="1600" dirty="0">
                <a:solidFill>
                  <a:srgbClr val="58595B"/>
                </a:solidFill>
                <a:latin typeface="Aptos" panose="020B0004020202020204" pitchFamily="34" charset="0"/>
              </a:rPr>
              <a:t>If there is any possibility patient could be recognized or recognize themselves</a:t>
            </a:r>
          </a:p>
          <a:p>
            <a:pPr marL="285750" lvl="1" indent="-285750">
              <a:spcBef>
                <a:spcPts val="1200"/>
              </a:spcBef>
              <a:spcAft>
                <a:spcPts val="0"/>
              </a:spcAft>
              <a:buClr>
                <a:srgbClr val="0176C3"/>
              </a:buClr>
              <a:buFont typeface="Arial" pitchFamily="34" charset="0"/>
              <a:buChar char="•"/>
            </a:pPr>
            <a:r>
              <a:rPr lang="en-GB" sz="1600" dirty="0">
                <a:solidFill>
                  <a:srgbClr val="58595B"/>
                </a:solidFill>
                <a:latin typeface="Aptos" panose="020B0004020202020204" pitchFamily="34" charset="0"/>
              </a:rPr>
              <a:t>From </a:t>
            </a:r>
            <a:r>
              <a:rPr lang="en-GB" sz="1600" dirty="0">
                <a:solidFill>
                  <a:srgbClr val="0176C3"/>
                </a:solidFill>
                <a:latin typeface="Aptos" panose="020B0004020202020204" pitchFamily="34" charset="0"/>
              </a:rPr>
              <a:t>parent/legal guardian </a:t>
            </a:r>
            <a:r>
              <a:rPr lang="en-GB" sz="1600" dirty="0">
                <a:solidFill>
                  <a:srgbClr val="58595B"/>
                </a:solidFill>
                <a:latin typeface="Aptos" panose="020B0004020202020204" pitchFamily="34" charset="0"/>
              </a:rPr>
              <a:t>for </a:t>
            </a:r>
            <a:r>
              <a:rPr lang="en-GB" sz="1600" dirty="0">
                <a:solidFill>
                  <a:schemeClr val="accent2"/>
                </a:solidFill>
                <a:latin typeface="Aptos" panose="020B0004020202020204" pitchFamily="34" charset="0"/>
              </a:rPr>
              <a:t>under 18s</a:t>
            </a:r>
          </a:p>
          <a:p>
            <a:pPr marL="285750" indent="-285750">
              <a:spcBef>
                <a:spcPts val="1200"/>
              </a:spcBef>
              <a:spcAft>
                <a:spcPts val="0"/>
              </a:spcAft>
              <a:buClr>
                <a:srgbClr val="0176C3"/>
              </a:buClr>
              <a:buFont typeface="Arial" pitchFamily="34" charset="0"/>
              <a:buChar char="•"/>
            </a:pPr>
            <a:r>
              <a:rPr lang="en-GB" sz="1600" b="0" dirty="0">
                <a:solidFill>
                  <a:srgbClr val="58595B"/>
                </a:solidFill>
                <a:latin typeface="Aptos" panose="020B0004020202020204" pitchFamily="34" charset="0"/>
              </a:rPr>
              <a:t>From </a:t>
            </a:r>
            <a:r>
              <a:rPr lang="en-GB" sz="1600" b="0" dirty="0">
                <a:solidFill>
                  <a:srgbClr val="0176C3"/>
                </a:solidFill>
                <a:latin typeface="Aptos" panose="020B0004020202020204" pitchFamily="34" charset="0"/>
              </a:rPr>
              <a:t>next of kin </a:t>
            </a:r>
            <a:r>
              <a:rPr lang="en-GB" sz="1600" b="0" dirty="0">
                <a:solidFill>
                  <a:srgbClr val="58595B"/>
                </a:solidFill>
                <a:latin typeface="Aptos" panose="020B0004020202020204" pitchFamily="34" charset="0"/>
              </a:rPr>
              <a:t>if patient </a:t>
            </a:r>
            <a:r>
              <a:rPr lang="en-GB" sz="1600" b="0" dirty="0">
                <a:solidFill>
                  <a:schemeClr val="accent2"/>
                </a:solidFill>
                <a:latin typeface="Aptos" panose="020B0004020202020204" pitchFamily="34" charset="0"/>
              </a:rPr>
              <a:t>has died</a:t>
            </a:r>
          </a:p>
          <a:p>
            <a:pPr marL="285750" indent="-285750">
              <a:spcBef>
                <a:spcPts val="1200"/>
              </a:spcBef>
              <a:spcAft>
                <a:spcPts val="0"/>
              </a:spcAft>
              <a:buClr>
                <a:srgbClr val="0176C3"/>
              </a:buClr>
              <a:buFont typeface="Arial" pitchFamily="34" charset="0"/>
              <a:buChar char="•"/>
            </a:pPr>
            <a:r>
              <a:rPr lang="en-US" sz="1600" b="0" dirty="0">
                <a:solidFill>
                  <a:schemeClr val="accent2"/>
                </a:solidFill>
                <a:latin typeface="Aptos" panose="020B0004020202020204" pitchFamily="34" charset="0"/>
              </a:rPr>
              <a:t>The process of obtaining consent to publish </a:t>
            </a:r>
            <a:r>
              <a:rPr lang="en-US" sz="1600" b="0" dirty="0">
                <a:solidFill>
                  <a:srgbClr val="58595B"/>
                </a:solidFill>
                <a:latin typeface="Aptos" panose="020B0004020202020204" pitchFamily="34" charset="0"/>
              </a:rPr>
              <a:t>should include sharing the article with the individual (or whoever is consenting on their behalf), so that they are fully aware of the content of the article before it is published.</a:t>
            </a:r>
          </a:p>
          <a:p>
            <a:pPr marL="285750" indent="-285750">
              <a:spcBef>
                <a:spcPts val="1200"/>
              </a:spcBef>
              <a:spcAft>
                <a:spcPts val="0"/>
              </a:spcAft>
              <a:buClr>
                <a:srgbClr val="0176C3"/>
              </a:buClr>
              <a:buFont typeface="Arial" pitchFamily="34" charset="0"/>
              <a:buChar char="•"/>
            </a:pPr>
            <a:r>
              <a:rPr lang="en-US" sz="1600" b="0" dirty="0">
                <a:solidFill>
                  <a:srgbClr val="58595B"/>
                </a:solidFill>
                <a:latin typeface="Aptos" panose="020B0004020202020204" pitchFamily="34" charset="0"/>
              </a:rPr>
              <a:t>Authors may use this </a:t>
            </a:r>
            <a:r>
              <a:rPr lang="en-US" sz="1600" b="0" dirty="0">
                <a:solidFill>
                  <a:schemeClr val="accent2"/>
                </a:solidFill>
                <a:latin typeface="Aptos" panose="020B0004020202020204" pitchFamily="34" charset="0"/>
              </a:rPr>
              <a:t>Consent to Publish Form</a:t>
            </a:r>
            <a:r>
              <a:rPr lang="en-US" sz="1600" b="0" dirty="0">
                <a:solidFill>
                  <a:srgbClr val="58595B"/>
                </a:solidFill>
                <a:latin typeface="Aptos" panose="020B0004020202020204" pitchFamily="34" charset="0"/>
              </a:rPr>
              <a:t>, which should be completed, signed, and saved securely.</a:t>
            </a:r>
          </a:p>
          <a:p>
            <a:pPr marL="285750" indent="-285750">
              <a:spcBef>
                <a:spcPts val="1200"/>
              </a:spcBef>
              <a:spcAft>
                <a:spcPts val="0"/>
              </a:spcAft>
              <a:buClr>
                <a:srgbClr val="0176C3"/>
              </a:buClr>
              <a:buFont typeface="Arial" pitchFamily="34" charset="0"/>
              <a:buChar char="•"/>
            </a:pPr>
            <a:endParaRPr lang="en-US" sz="1600" b="0" dirty="0">
              <a:solidFill>
                <a:srgbClr val="58595B"/>
              </a:solidFill>
            </a:endParaRPr>
          </a:p>
          <a:p>
            <a:pPr marL="285750" indent="-285750">
              <a:spcBef>
                <a:spcPts val="1200"/>
              </a:spcBef>
              <a:spcAft>
                <a:spcPts val="0"/>
              </a:spcAft>
              <a:buClr>
                <a:srgbClr val="0176C3"/>
              </a:buClr>
              <a:buFont typeface="Arial" pitchFamily="34" charset="0"/>
              <a:buChar char="•"/>
            </a:pPr>
            <a:endParaRPr lang="en-US" sz="1400" i="0" dirty="0">
              <a:solidFill>
                <a:srgbClr val="58595B"/>
              </a:solidFill>
              <a:effectLst/>
            </a:endParaRPr>
          </a:p>
          <a:p>
            <a:pPr marL="285750" indent="-285750">
              <a:spcBef>
                <a:spcPts val="1200"/>
              </a:spcBef>
              <a:spcAft>
                <a:spcPts val="0"/>
              </a:spcAft>
              <a:buClr>
                <a:srgbClr val="0176C3"/>
              </a:buClr>
              <a:buFont typeface="Arial" pitchFamily="34" charset="0"/>
              <a:buChar char="•"/>
            </a:pPr>
            <a:endParaRPr lang="en-US" sz="1400" dirty="0">
              <a:solidFill>
                <a:srgbClr val="58595B"/>
              </a:solidFill>
            </a:endParaRPr>
          </a:p>
          <a:p>
            <a:pPr marL="285750" indent="-285750">
              <a:spcBef>
                <a:spcPts val="1200"/>
              </a:spcBef>
              <a:spcAft>
                <a:spcPts val="0"/>
              </a:spcAft>
              <a:buClr>
                <a:srgbClr val="0176C3"/>
              </a:buClr>
              <a:buFont typeface="Arial" pitchFamily="34" charset="0"/>
              <a:buChar char="•"/>
            </a:pPr>
            <a:endParaRPr lang="en-US" sz="1400" i="0" dirty="0">
              <a:solidFill>
                <a:srgbClr val="58595B"/>
              </a:solidFill>
              <a:effectLst/>
            </a:endParaRPr>
          </a:p>
          <a:p>
            <a:pPr marL="285750" indent="-285750">
              <a:spcBef>
                <a:spcPts val="1200"/>
              </a:spcBef>
              <a:spcAft>
                <a:spcPts val="0"/>
              </a:spcAft>
              <a:buClr>
                <a:srgbClr val="0176C3"/>
              </a:buClr>
              <a:buFont typeface="Arial" pitchFamily="34" charset="0"/>
              <a:buChar char="•"/>
            </a:pPr>
            <a:endParaRPr lang="en-US" sz="1400" dirty="0">
              <a:solidFill>
                <a:srgbClr val="58595B"/>
              </a:solidFill>
            </a:endParaRPr>
          </a:p>
          <a:p>
            <a:pPr marL="285750" indent="-285750">
              <a:spcBef>
                <a:spcPts val="1200"/>
              </a:spcBef>
              <a:spcAft>
                <a:spcPts val="0"/>
              </a:spcAft>
              <a:buClr>
                <a:srgbClr val="0176C3"/>
              </a:buClr>
              <a:buFont typeface="Arial" pitchFamily="34" charset="0"/>
              <a:buChar char="•"/>
            </a:pPr>
            <a:endParaRPr lang="en-US" sz="1400" i="0" dirty="0">
              <a:solidFill>
                <a:srgbClr val="58595B"/>
              </a:solidFill>
              <a:effectLst/>
            </a:endParaRPr>
          </a:p>
          <a:p>
            <a:pPr marL="285750" indent="-285750">
              <a:spcBef>
                <a:spcPts val="1200"/>
              </a:spcBef>
              <a:spcAft>
                <a:spcPts val="0"/>
              </a:spcAft>
              <a:buClr>
                <a:srgbClr val="0176C3"/>
              </a:buClr>
              <a:buFont typeface="Arial" pitchFamily="34" charset="0"/>
              <a:buChar char="•"/>
            </a:pPr>
            <a:endParaRPr lang="en-US" sz="1400" dirty="0">
              <a:solidFill>
                <a:srgbClr val="58595B"/>
              </a:solidFill>
            </a:endParaRPr>
          </a:p>
          <a:p>
            <a:pPr marL="285750" indent="-285750">
              <a:spcBef>
                <a:spcPts val="1200"/>
              </a:spcBef>
              <a:spcAft>
                <a:spcPts val="0"/>
              </a:spcAft>
              <a:buClr>
                <a:srgbClr val="0176C3"/>
              </a:buClr>
              <a:buFont typeface="Arial" pitchFamily="34" charset="0"/>
              <a:buChar char="•"/>
            </a:pPr>
            <a:endParaRPr lang="en-US" sz="1400" i="0" dirty="0">
              <a:solidFill>
                <a:srgbClr val="58595B"/>
              </a:solidFill>
              <a:effectLst/>
            </a:endParaRPr>
          </a:p>
          <a:p>
            <a:pPr marL="285750" indent="-285750">
              <a:spcBef>
                <a:spcPts val="1200"/>
              </a:spcBef>
              <a:spcAft>
                <a:spcPts val="0"/>
              </a:spcAft>
              <a:buClr>
                <a:srgbClr val="0176C3"/>
              </a:buClr>
              <a:buFont typeface="Arial" pitchFamily="34" charset="0"/>
              <a:buChar char="•"/>
            </a:pPr>
            <a:endParaRPr lang="en-US" sz="1400" dirty="0">
              <a:solidFill>
                <a:srgbClr val="58595B"/>
              </a:solidFill>
            </a:endParaRPr>
          </a:p>
          <a:p>
            <a:pPr marL="285750" indent="-285750">
              <a:spcBef>
                <a:spcPts val="1200"/>
              </a:spcBef>
              <a:spcAft>
                <a:spcPts val="0"/>
              </a:spcAft>
              <a:buClr>
                <a:srgbClr val="0176C3"/>
              </a:buClr>
              <a:buFont typeface="Arial" pitchFamily="34" charset="0"/>
              <a:buChar char="•"/>
            </a:pPr>
            <a:endParaRPr lang="en-US" sz="1400" i="0" dirty="0">
              <a:solidFill>
                <a:srgbClr val="58595B"/>
              </a:solidFill>
              <a:effectLst/>
            </a:endParaRPr>
          </a:p>
          <a:p>
            <a:pPr marL="285750" indent="-285750">
              <a:spcBef>
                <a:spcPts val="1200"/>
              </a:spcBef>
              <a:spcAft>
                <a:spcPts val="0"/>
              </a:spcAft>
              <a:buClr>
                <a:srgbClr val="0176C3"/>
              </a:buClr>
              <a:buFont typeface="Arial" pitchFamily="34" charset="0"/>
              <a:buChar char="•"/>
            </a:pPr>
            <a:endParaRPr lang="en-US" sz="1400" dirty="0">
              <a:solidFill>
                <a:srgbClr val="58595B"/>
              </a:solidFill>
            </a:endParaRPr>
          </a:p>
          <a:p>
            <a:pPr marL="285750" indent="-285750">
              <a:spcBef>
                <a:spcPts val="1200"/>
              </a:spcBef>
              <a:spcAft>
                <a:spcPts val="0"/>
              </a:spcAft>
              <a:buClr>
                <a:srgbClr val="0176C3"/>
              </a:buClr>
              <a:buFont typeface="Arial" pitchFamily="34" charset="0"/>
              <a:buChar char="•"/>
            </a:pPr>
            <a:endParaRPr lang="en-US" sz="1400" i="0" dirty="0">
              <a:solidFill>
                <a:srgbClr val="58595B"/>
              </a:solidFill>
              <a:effectLst/>
            </a:endParaRPr>
          </a:p>
          <a:p>
            <a:pPr marL="285750" indent="-285750">
              <a:spcBef>
                <a:spcPts val="1200"/>
              </a:spcBef>
              <a:spcAft>
                <a:spcPts val="0"/>
              </a:spcAft>
              <a:buClr>
                <a:srgbClr val="0176C3"/>
              </a:buClr>
              <a:buFont typeface="Arial" pitchFamily="34" charset="0"/>
              <a:buChar char="•"/>
            </a:pPr>
            <a:endParaRPr lang="en-US" sz="1400" dirty="0">
              <a:solidFill>
                <a:srgbClr val="58595B"/>
              </a:solidFill>
            </a:endParaRPr>
          </a:p>
          <a:p>
            <a:pPr marL="285750" indent="-285750">
              <a:spcBef>
                <a:spcPts val="1200"/>
              </a:spcBef>
              <a:spcAft>
                <a:spcPts val="0"/>
              </a:spcAft>
              <a:buClr>
                <a:srgbClr val="0176C3"/>
              </a:buClr>
              <a:buFont typeface="Arial" pitchFamily="34" charset="0"/>
              <a:buChar char="•"/>
            </a:pPr>
            <a:endParaRPr lang="en-US" sz="1400" i="0" dirty="0">
              <a:solidFill>
                <a:srgbClr val="58595B"/>
              </a:solidFill>
              <a:effectLst/>
            </a:endParaRPr>
          </a:p>
          <a:p>
            <a:pPr marL="285750" indent="-285750">
              <a:spcBef>
                <a:spcPts val="1200"/>
              </a:spcBef>
              <a:spcAft>
                <a:spcPts val="0"/>
              </a:spcAft>
              <a:buClr>
                <a:srgbClr val="0176C3"/>
              </a:buClr>
              <a:buFont typeface="Arial" pitchFamily="34" charset="0"/>
              <a:buChar char="•"/>
            </a:pPr>
            <a:endParaRPr lang="en-US" sz="1400" dirty="0">
              <a:solidFill>
                <a:srgbClr val="58595B"/>
              </a:solidFill>
            </a:endParaRPr>
          </a:p>
          <a:p>
            <a:pPr marL="285750" indent="-285750">
              <a:spcBef>
                <a:spcPts val="1200"/>
              </a:spcBef>
              <a:spcAft>
                <a:spcPts val="0"/>
              </a:spcAft>
              <a:buClr>
                <a:srgbClr val="0176C3"/>
              </a:buClr>
              <a:buFont typeface="Arial" pitchFamily="34" charset="0"/>
              <a:buChar char="•"/>
            </a:pPr>
            <a:endParaRPr lang="en-US" sz="1400" i="0" dirty="0">
              <a:solidFill>
                <a:srgbClr val="58595B"/>
              </a:solidFill>
              <a:effectLst/>
            </a:endParaRPr>
          </a:p>
          <a:p>
            <a:pPr marL="285750" indent="-285750">
              <a:spcBef>
                <a:spcPts val="1200"/>
              </a:spcBef>
              <a:spcAft>
                <a:spcPts val="0"/>
              </a:spcAft>
              <a:buClr>
                <a:srgbClr val="0176C3"/>
              </a:buClr>
              <a:buFont typeface="Arial" pitchFamily="34" charset="0"/>
              <a:buChar char="•"/>
            </a:pPr>
            <a:endParaRPr lang="en-US" sz="1400" dirty="0">
              <a:solidFill>
                <a:srgbClr val="58595B"/>
              </a:solidFill>
            </a:endParaRPr>
          </a:p>
          <a:p>
            <a:pPr marL="285750" indent="-285750">
              <a:spcBef>
                <a:spcPts val="1200"/>
              </a:spcBef>
              <a:spcAft>
                <a:spcPts val="0"/>
              </a:spcAft>
              <a:buClr>
                <a:srgbClr val="0176C3"/>
              </a:buClr>
              <a:buFont typeface="Arial" pitchFamily="34" charset="0"/>
              <a:buChar char="•"/>
            </a:pPr>
            <a:endParaRPr lang="en-US" sz="1400" i="0" dirty="0">
              <a:solidFill>
                <a:srgbClr val="58595B"/>
              </a:solidFill>
              <a:effectLst/>
            </a:endParaRPr>
          </a:p>
          <a:p>
            <a:pPr marL="285750" indent="-285750">
              <a:spcBef>
                <a:spcPts val="1200"/>
              </a:spcBef>
              <a:spcAft>
                <a:spcPts val="0"/>
              </a:spcAft>
              <a:buClr>
                <a:srgbClr val="0176C3"/>
              </a:buClr>
              <a:buFont typeface="Arial" pitchFamily="34" charset="0"/>
              <a:buChar char="•"/>
            </a:pPr>
            <a:endParaRPr lang="en-US" sz="1400" dirty="0">
              <a:solidFill>
                <a:srgbClr val="58595B"/>
              </a:solidFill>
            </a:endParaRPr>
          </a:p>
          <a:p>
            <a:pPr marL="285750" indent="-285750">
              <a:spcBef>
                <a:spcPts val="1200"/>
              </a:spcBef>
              <a:spcAft>
                <a:spcPts val="0"/>
              </a:spcAft>
              <a:buClr>
                <a:srgbClr val="0176C3"/>
              </a:buClr>
              <a:buFont typeface="Arial" pitchFamily="34" charset="0"/>
              <a:buChar char="•"/>
            </a:pPr>
            <a:endParaRPr lang="en-US" sz="1400" i="0" dirty="0">
              <a:solidFill>
                <a:srgbClr val="58595B"/>
              </a:solidFill>
              <a:effectLst/>
            </a:endParaRPr>
          </a:p>
          <a:p>
            <a:pPr marL="285750" indent="-285750">
              <a:spcBef>
                <a:spcPts val="1200"/>
              </a:spcBef>
              <a:spcAft>
                <a:spcPts val="0"/>
              </a:spcAft>
              <a:buClr>
                <a:srgbClr val="0176C3"/>
              </a:buClr>
              <a:buFont typeface="Arial" pitchFamily="34" charset="0"/>
              <a:buChar char="•"/>
            </a:pPr>
            <a:endParaRPr lang="en-US" sz="1400" dirty="0">
              <a:solidFill>
                <a:srgbClr val="58595B"/>
              </a:solidFill>
            </a:endParaRPr>
          </a:p>
          <a:p>
            <a:pPr marL="285750" indent="-285750">
              <a:spcBef>
                <a:spcPts val="1200"/>
              </a:spcBef>
              <a:spcAft>
                <a:spcPts val="0"/>
              </a:spcAft>
              <a:buClr>
                <a:srgbClr val="0176C3"/>
              </a:buClr>
              <a:buFont typeface="Arial" pitchFamily="34" charset="0"/>
              <a:buChar char="•"/>
            </a:pPr>
            <a:endParaRPr lang="en-US" sz="1400" i="0" dirty="0">
              <a:solidFill>
                <a:srgbClr val="58595B"/>
              </a:solidFill>
              <a:effectLst/>
            </a:endParaRPr>
          </a:p>
          <a:p>
            <a:pPr marL="285750" indent="-285750">
              <a:spcBef>
                <a:spcPts val="1200"/>
              </a:spcBef>
              <a:spcAft>
                <a:spcPts val="0"/>
              </a:spcAft>
              <a:buClr>
                <a:srgbClr val="0176C3"/>
              </a:buClr>
              <a:buFont typeface="Arial" pitchFamily="34" charset="0"/>
              <a:buChar char="•"/>
            </a:pPr>
            <a:endParaRPr lang="en-US" sz="1400" dirty="0">
              <a:solidFill>
                <a:srgbClr val="58595B"/>
              </a:solidFill>
            </a:endParaRPr>
          </a:p>
          <a:p>
            <a:pPr marL="285750" indent="-285750">
              <a:spcBef>
                <a:spcPts val="1200"/>
              </a:spcBef>
              <a:spcAft>
                <a:spcPts val="0"/>
              </a:spcAft>
              <a:buClr>
                <a:srgbClr val="0176C3"/>
              </a:buClr>
              <a:buFont typeface="Arial" pitchFamily="34" charset="0"/>
              <a:buChar char="•"/>
            </a:pPr>
            <a:endParaRPr lang="en-US" sz="1400" i="0" dirty="0">
              <a:solidFill>
                <a:srgbClr val="58595B"/>
              </a:solidFill>
              <a:effectLst/>
            </a:endParaRPr>
          </a:p>
          <a:p>
            <a:pPr marL="285750" indent="-285750">
              <a:spcBef>
                <a:spcPts val="1200"/>
              </a:spcBef>
              <a:spcAft>
                <a:spcPts val="0"/>
              </a:spcAft>
              <a:buClr>
                <a:srgbClr val="0176C3"/>
              </a:buClr>
              <a:buFont typeface="Arial" pitchFamily="34" charset="0"/>
              <a:buChar char="•"/>
            </a:pPr>
            <a:endParaRPr lang="en-US" sz="1400" dirty="0">
              <a:solidFill>
                <a:srgbClr val="58595B"/>
              </a:solidFill>
            </a:endParaRPr>
          </a:p>
          <a:p>
            <a:pPr marL="285750" indent="-285750">
              <a:spcBef>
                <a:spcPts val="1200"/>
              </a:spcBef>
              <a:spcAft>
                <a:spcPts val="0"/>
              </a:spcAft>
              <a:buClr>
                <a:srgbClr val="0176C3"/>
              </a:buClr>
              <a:buFont typeface="Arial" pitchFamily="34" charset="0"/>
              <a:buChar char="•"/>
            </a:pPr>
            <a:endParaRPr lang="en-US" sz="1400" i="0" dirty="0">
              <a:solidFill>
                <a:srgbClr val="58595B"/>
              </a:solidFill>
              <a:effectLst/>
            </a:endParaRPr>
          </a:p>
          <a:p>
            <a:pPr marL="285750" indent="-285750">
              <a:spcBef>
                <a:spcPts val="1200"/>
              </a:spcBef>
              <a:spcAft>
                <a:spcPts val="0"/>
              </a:spcAft>
              <a:buClr>
                <a:srgbClr val="0176C3"/>
              </a:buClr>
              <a:buFont typeface="Arial" pitchFamily="34" charset="0"/>
              <a:buChar char="•"/>
            </a:pPr>
            <a:endParaRPr lang="en-US" sz="1400" dirty="0">
              <a:solidFill>
                <a:srgbClr val="58595B"/>
              </a:solidFill>
            </a:endParaRPr>
          </a:p>
          <a:p>
            <a:pPr marL="285750" indent="-285750">
              <a:spcBef>
                <a:spcPts val="1200"/>
              </a:spcBef>
              <a:spcAft>
                <a:spcPts val="0"/>
              </a:spcAft>
              <a:buClr>
                <a:srgbClr val="0176C3"/>
              </a:buClr>
              <a:buFont typeface="Arial" pitchFamily="34" charset="0"/>
              <a:buChar char="•"/>
            </a:pPr>
            <a:endParaRPr lang="en-US" sz="1400" i="0" dirty="0">
              <a:solidFill>
                <a:srgbClr val="58595B"/>
              </a:solidFill>
              <a:effectLst/>
            </a:endParaRPr>
          </a:p>
          <a:p>
            <a:pPr marL="285750" indent="-285750">
              <a:spcBef>
                <a:spcPts val="1200"/>
              </a:spcBef>
              <a:spcAft>
                <a:spcPts val="0"/>
              </a:spcAft>
              <a:buClr>
                <a:srgbClr val="0176C3"/>
              </a:buClr>
              <a:buFont typeface="Arial" pitchFamily="34" charset="0"/>
              <a:buChar char="•"/>
            </a:pPr>
            <a:endParaRPr lang="en-US" sz="1400" dirty="0">
              <a:solidFill>
                <a:srgbClr val="58595B"/>
              </a:solidFill>
            </a:endParaRPr>
          </a:p>
          <a:p>
            <a:pPr marL="285750" indent="-285750">
              <a:spcBef>
                <a:spcPts val="1200"/>
              </a:spcBef>
              <a:spcAft>
                <a:spcPts val="0"/>
              </a:spcAft>
              <a:buClr>
                <a:srgbClr val="0176C3"/>
              </a:buClr>
              <a:buFont typeface="Arial" pitchFamily="34" charset="0"/>
              <a:buChar char="•"/>
            </a:pPr>
            <a:endParaRPr lang="en-US" sz="1400" i="0" dirty="0">
              <a:solidFill>
                <a:srgbClr val="58595B"/>
              </a:solidFill>
              <a:effectLst/>
            </a:endParaRPr>
          </a:p>
          <a:p>
            <a:pPr marL="285750" indent="-285750">
              <a:spcBef>
                <a:spcPts val="1200"/>
              </a:spcBef>
              <a:spcAft>
                <a:spcPts val="0"/>
              </a:spcAft>
              <a:buClr>
                <a:srgbClr val="0176C3"/>
              </a:buClr>
              <a:buFont typeface="Arial" pitchFamily="34" charset="0"/>
              <a:buChar char="•"/>
            </a:pPr>
            <a:endParaRPr lang="en-US" sz="1400" dirty="0">
              <a:solidFill>
                <a:srgbClr val="58595B"/>
              </a:solidFill>
            </a:endParaRPr>
          </a:p>
          <a:p>
            <a:pPr marL="285750" indent="-285750">
              <a:spcBef>
                <a:spcPts val="1200"/>
              </a:spcBef>
              <a:spcAft>
                <a:spcPts val="0"/>
              </a:spcAft>
              <a:buClr>
                <a:srgbClr val="0176C3"/>
              </a:buClr>
              <a:buFont typeface="Arial" pitchFamily="34" charset="0"/>
              <a:buChar char="•"/>
            </a:pPr>
            <a:endParaRPr lang="en-US" sz="1400" i="0" dirty="0">
              <a:solidFill>
                <a:srgbClr val="58595B"/>
              </a:solidFill>
              <a:effectLst/>
            </a:endParaRPr>
          </a:p>
          <a:p>
            <a:pPr marL="285750" indent="-285750">
              <a:spcBef>
                <a:spcPts val="1200"/>
              </a:spcBef>
              <a:spcAft>
                <a:spcPts val="0"/>
              </a:spcAft>
              <a:buClr>
                <a:srgbClr val="0176C3"/>
              </a:buClr>
              <a:buFont typeface="Arial" pitchFamily="34" charset="0"/>
              <a:buChar char="•"/>
            </a:pPr>
            <a:endParaRPr lang="en-US" sz="1400" dirty="0">
              <a:solidFill>
                <a:srgbClr val="58595B"/>
              </a:solidFill>
            </a:endParaRPr>
          </a:p>
          <a:p>
            <a:pPr marL="285750" indent="-285750">
              <a:spcBef>
                <a:spcPts val="1200"/>
              </a:spcBef>
              <a:spcAft>
                <a:spcPts val="0"/>
              </a:spcAft>
              <a:buClr>
                <a:srgbClr val="0176C3"/>
              </a:buClr>
              <a:buFont typeface="Arial" pitchFamily="34" charset="0"/>
              <a:buChar char="•"/>
            </a:pPr>
            <a:endParaRPr lang="en-US" sz="1400" i="0" dirty="0">
              <a:solidFill>
                <a:srgbClr val="58595B"/>
              </a:solidFill>
              <a:effectLst/>
            </a:endParaRPr>
          </a:p>
          <a:p>
            <a:pPr marL="285750" indent="-285750">
              <a:spcBef>
                <a:spcPts val="1200"/>
              </a:spcBef>
              <a:spcAft>
                <a:spcPts val="0"/>
              </a:spcAft>
              <a:buClr>
                <a:srgbClr val="0176C3"/>
              </a:buClr>
              <a:buFont typeface="Arial" pitchFamily="34" charset="0"/>
              <a:buChar char="•"/>
            </a:pPr>
            <a:endParaRPr lang="en-US" sz="1400" dirty="0">
              <a:solidFill>
                <a:srgbClr val="58595B"/>
              </a:solidFill>
            </a:endParaRPr>
          </a:p>
          <a:p>
            <a:pPr marL="285750" indent="-285750">
              <a:spcBef>
                <a:spcPts val="1200"/>
              </a:spcBef>
              <a:spcAft>
                <a:spcPts val="0"/>
              </a:spcAft>
              <a:buClr>
                <a:srgbClr val="0176C3"/>
              </a:buClr>
              <a:buFont typeface="Arial" pitchFamily="34" charset="0"/>
              <a:buChar char="•"/>
            </a:pPr>
            <a:endParaRPr lang="en-US" sz="1400" i="0" dirty="0">
              <a:solidFill>
                <a:srgbClr val="58595B"/>
              </a:solidFill>
              <a:effectLst/>
            </a:endParaRPr>
          </a:p>
          <a:p>
            <a:pPr marL="285750" indent="-285750">
              <a:spcBef>
                <a:spcPts val="1200"/>
              </a:spcBef>
              <a:spcAft>
                <a:spcPts val="0"/>
              </a:spcAft>
              <a:buClr>
                <a:srgbClr val="0176C3"/>
              </a:buClr>
              <a:buFont typeface="Arial" pitchFamily="34" charset="0"/>
              <a:buChar char="•"/>
            </a:pPr>
            <a:endParaRPr lang="en-US" sz="1400" dirty="0">
              <a:solidFill>
                <a:srgbClr val="58595B"/>
              </a:solidFill>
            </a:endParaRPr>
          </a:p>
          <a:p>
            <a:pPr marL="285750" indent="-285750">
              <a:spcBef>
                <a:spcPts val="1200"/>
              </a:spcBef>
              <a:spcAft>
                <a:spcPts val="0"/>
              </a:spcAft>
              <a:buClr>
                <a:srgbClr val="0176C3"/>
              </a:buClr>
              <a:buFont typeface="Arial" pitchFamily="34" charset="0"/>
              <a:buChar char="•"/>
            </a:pPr>
            <a:endParaRPr lang="en-US" sz="1400" i="0" dirty="0">
              <a:solidFill>
                <a:srgbClr val="58595B"/>
              </a:solidFill>
              <a:effectLst/>
            </a:endParaRPr>
          </a:p>
          <a:p>
            <a:pPr marL="285750" indent="-285750">
              <a:spcBef>
                <a:spcPts val="1200"/>
              </a:spcBef>
              <a:spcAft>
                <a:spcPts val="0"/>
              </a:spcAft>
              <a:buClr>
                <a:srgbClr val="0176C3"/>
              </a:buClr>
              <a:buFont typeface="Arial" pitchFamily="34" charset="0"/>
              <a:buChar char="•"/>
            </a:pPr>
            <a:endParaRPr lang="en-US" sz="1400" dirty="0">
              <a:solidFill>
                <a:srgbClr val="58595B"/>
              </a:solidFill>
            </a:endParaRPr>
          </a:p>
          <a:p>
            <a:pPr marL="285750" indent="-285750">
              <a:spcBef>
                <a:spcPts val="1200"/>
              </a:spcBef>
              <a:spcAft>
                <a:spcPts val="0"/>
              </a:spcAft>
              <a:buClr>
                <a:srgbClr val="0176C3"/>
              </a:buClr>
              <a:buFont typeface="Arial" pitchFamily="34" charset="0"/>
              <a:buChar char="•"/>
            </a:pPr>
            <a:endParaRPr lang="en-US" sz="1400" i="0" dirty="0">
              <a:solidFill>
                <a:srgbClr val="58595B"/>
              </a:solidFill>
              <a:effectLst/>
            </a:endParaRPr>
          </a:p>
          <a:p>
            <a:pPr marL="285750" indent="-285750">
              <a:spcBef>
                <a:spcPts val="1200"/>
              </a:spcBef>
              <a:spcAft>
                <a:spcPts val="0"/>
              </a:spcAft>
              <a:buClr>
                <a:srgbClr val="0176C3"/>
              </a:buClr>
              <a:buFont typeface="Arial" pitchFamily="34" charset="0"/>
              <a:buChar char="•"/>
            </a:pPr>
            <a:endParaRPr lang="en-US" sz="1400" dirty="0">
              <a:solidFill>
                <a:srgbClr val="58595B"/>
              </a:solidFill>
            </a:endParaRPr>
          </a:p>
          <a:p>
            <a:pPr marL="285750" indent="-285750">
              <a:spcBef>
                <a:spcPts val="1200"/>
              </a:spcBef>
              <a:spcAft>
                <a:spcPts val="0"/>
              </a:spcAft>
              <a:buClr>
                <a:srgbClr val="0176C3"/>
              </a:buClr>
              <a:buFont typeface="Arial" pitchFamily="34" charset="0"/>
              <a:buChar char="•"/>
            </a:pPr>
            <a:endParaRPr lang="en-US" sz="1400" i="0" dirty="0">
              <a:solidFill>
                <a:srgbClr val="58595B"/>
              </a:solidFill>
              <a:effectLst/>
            </a:endParaRPr>
          </a:p>
          <a:p>
            <a:pPr marL="285750" indent="-285750">
              <a:spcBef>
                <a:spcPts val="1200"/>
              </a:spcBef>
              <a:spcAft>
                <a:spcPts val="0"/>
              </a:spcAft>
              <a:buClr>
                <a:srgbClr val="0176C3"/>
              </a:buClr>
              <a:buFont typeface="Arial" pitchFamily="34" charset="0"/>
              <a:buChar char="•"/>
            </a:pPr>
            <a:endParaRPr lang="en-US" sz="1400" dirty="0">
              <a:solidFill>
                <a:srgbClr val="58595B"/>
              </a:solidFill>
            </a:endParaRPr>
          </a:p>
          <a:p>
            <a:pPr marL="285750" indent="-285750">
              <a:spcBef>
                <a:spcPts val="1200"/>
              </a:spcBef>
              <a:spcAft>
                <a:spcPts val="0"/>
              </a:spcAft>
              <a:buClr>
                <a:srgbClr val="0176C3"/>
              </a:buClr>
              <a:buFont typeface="Arial" pitchFamily="34" charset="0"/>
              <a:buChar char="•"/>
            </a:pPr>
            <a:endParaRPr lang="en-US" sz="1400" i="0" dirty="0">
              <a:solidFill>
                <a:srgbClr val="58595B"/>
              </a:solidFill>
              <a:effectLst/>
            </a:endParaRPr>
          </a:p>
          <a:p>
            <a:pPr marL="285750" indent="-285750">
              <a:spcBef>
                <a:spcPts val="1200"/>
              </a:spcBef>
              <a:spcAft>
                <a:spcPts val="0"/>
              </a:spcAft>
              <a:buClr>
                <a:srgbClr val="0176C3"/>
              </a:buClr>
              <a:buFont typeface="Arial" pitchFamily="34" charset="0"/>
              <a:buChar char="•"/>
            </a:pPr>
            <a:endParaRPr lang="en-US" sz="1400" dirty="0">
              <a:solidFill>
                <a:srgbClr val="58595B"/>
              </a:solidFill>
            </a:endParaRPr>
          </a:p>
          <a:p>
            <a:pPr marL="285750" indent="-285750">
              <a:spcBef>
                <a:spcPts val="1200"/>
              </a:spcBef>
              <a:spcAft>
                <a:spcPts val="0"/>
              </a:spcAft>
              <a:buClr>
                <a:srgbClr val="0176C3"/>
              </a:buClr>
              <a:buFont typeface="Arial" pitchFamily="34" charset="0"/>
              <a:buChar char="•"/>
            </a:pPr>
            <a:endParaRPr lang="en-US" sz="1400" i="0" dirty="0">
              <a:solidFill>
                <a:srgbClr val="58595B"/>
              </a:solidFill>
              <a:effectLst/>
            </a:endParaRPr>
          </a:p>
          <a:p>
            <a:pPr marL="285750" indent="-285750">
              <a:spcBef>
                <a:spcPts val="1200"/>
              </a:spcBef>
              <a:spcAft>
                <a:spcPts val="0"/>
              </a:spcAft>
              <a:buClr>
                <a:srgbClr val="0176C3"/>
              </a:buClr>
              <a:buFont typeface="Arial" pitchFamily="34" charset="0"/>
              <a:buChar char="•"/>
            </a:pPr>
            <a:endParaRPr lang="en-US" sz="1400" dirty="0">
              <a:solidFill>
                <a:srgbClr val="58595B"/>
              </a:solidFill>
            </a:endParaRPr>
          </a:p>
          <a:p>
            <a:pPr marL="285750" indent="-285750">
              <a:spcBef>
                <a:spcPts val="1200"/>
              </a:spcBef>
              <a:spcAft>
                <a:spcPts val="0"/>
              </a:spcAft>
              <a:buClr>
                <a:srgbClr val="0176C3"/>
              </a:buClr>
              <a:buFont typeface="Arial" pitchFamily="34" charset="0"/>
              <a:buChar char="•"/>
            </a:pPr>
            <a:endParaRPr lang="en-US" sz="1400" i="0" dirty="0">
              <a:solidFill>
                <a:srgbClr val="58595B"/>
              </a:solidFill>
              <a:effectLst/>
            </a:endParaRPr>
          </a:p>
          <a:p>
            <a:pPr marL="285750" indent="-285750">
              <a:spcBef>
                <a:spcPts val="1200"/>
              </a:spcBef>
              <a:spcAft>
                <a:spcPts val="0"/>
              </a:spcAft>
              <a:buClr>
                <a:srgbClr val="0176C3"/>
              </a:buClr>
              <a:buFont typeface="Arial" pitchFamily="34" charset="0"/>
              <a:buChar char="•"/>
            </a:pPr>
            <a:endParaRPr lang="en-US" sz="1400" dirty="0">
              <a:solidFill>
                <a:srgbClr val="58595B"/>
              </a:solidFill>
            </a:endParaRPr>
          </a:p>
          <a:p>
            <a:pPr marL="285750" indent="-285750">
              <a:spcBef>
                <a:spcPts val="1200"/>
              </a:spcBef>
              <a:spcAft>
                <a:spcPts val="0"/>
              </a:spcAft>
              <a:buClr>
                <a:srgbClr val="0176C3"/>
              </a:buClr>
              <a:buFont typeface="Arial" pitchFamily="34" charset="0"/>
              <a:buChar char="•"/>
            </a:pPr>
            <a:endParaRPr lang="en-US" sz="1400" i="0" dirty="0">
              <a:solidFill>
                <a:srgbClr val="58595B"/>
              </a:solidFill>
              <a:effectLst/>
            </a:endParaRPr>
          </a:p>
          <a:p>
            <a:pPr marL="285750" indent="-285750">
              <a:spcBef>
                <a:spcPts val="1200"/>
              </a:spcBef>
              <a:spcAft>
                <a:spcPts val="0"/>
              </a:spcAft>
              <a:buClr>
                <a:srgbClr val="0176C3"/>
              </a:buClr>
              <a:buFont typeface="Arial" pitchFamily="34" charset="0"/>
              <a:buChar char="•"/>
            </a:pPr>
            <a:endParaRPr lang="en-US" sz="1400" dirty="0">
              <a:solidFill>
                <a:srgbClr val="58595B"/>
              </a:solidFill>
            </a:endParaRPr>
          </a:p>
          <a:p>
            <a:pPr marL="285750" indent="-285750">
              <a:spcBef>
                <a:spcPts val="1200"/>
              </a:spcBef>
              <a:spcAft>
                <a:spcPts val="0"/>
              </a:spcAft>
              <a:buClr>
                <a:srgbClr val="0176C3"/>
              </a:buClr>
              <a:buFont typeface="Arial" pitchFamily="34" charset="0"/>
              <a:buChar char="•"/>
            </a:pPr>
            <a:endParaRPr lang="en-US" sz="1400" i="0" dirty="0">
              <a:solidFill>
                <a:srgbClr val="58595B"/>
              </a:solidFill>
              <a:effectLst/>
            </a:endParaRPr>
          </a:p>
          <a:p>
            <a:pPr marL="285750" indent="-285750">
              <a:spcBef>
                <a:spcPts val="1200"/>
              </a:spcBef>
              <a:spcAft>
                <a:spcPts val="0"/>
              </a:spcAft>
              <a:buClr>
                <a:srgbClr val="0176C3"/>
              </a:buClr>
              <a:buFont typeface="Arial" pitchFamily="34" charset="0"/>
              <a:buChar char="•"/>
            </a:pPr>
            <a:endParaRPr lang="en-US" sz="1400" dirty="0">
              <a:solidFill>
                <a:srgbClr val="58595B"/>
              </a:solidFill>
            </a:endParaRPr>
          </a:p>
          <a:p>
            <a:pPr marL="285750" indent="-285750">
              <a:spcBef>
                <a:spcPts val="1200"/>
              </a:spcBef>
              <a:spcAft>
                <a:spcPts val="0"/>
              </a:spcAft>
              <a:buClr>
                <a:srgbClr val="0176C3"/>
              </a:buClr>
              <a:buFont typeface="Arial" pitchFamily="34" charset="0"/>
              <a:buChar char="•"/>
            </a:pPr>
            <a:endParaRPr lang="en-US" sz="1400" i="0" dirty="0">
              <a:solidFill>
                <a:srgbClr val="58595B"/>
              </a:solidFill>
              <a:effectLst/>
            </a:endParaRPr>
          </a:p>
          <a:p>
            <a:pPr marL="285750" indent="-285750">
              <a:spcBef>
                <a:spcPts val="1200"/>
              </a:spcBef>
              <a:spcAft>
                <a:spcPts val="0"/>
              </a:spcAft>
              <a:buClr>
                <a:srgbClr val="0176C3"/>
              </a:buClr>
              <a:buFont typeface="Arial" pitchFamily="34" charset="0"/>
              <a:buChar char="•"/>
            </a:pPr>
            <a:endParaRPr lang="en-US" sz="1400" b="0" dirty="0">
              <a:solidFill>
                <a:srgbClr val="58595B"/>
              </a:solidFill>
            </a:endParaRPr>
          </a:p>
          <a:p>
            <a:pPr marL="285750" indent="-285750">
              <a:spcBef>
                <a:spcPts val="1200"/>
              </a:spcBef>
              <a:spcAft>
                <a:spcPts val="0"/>
              </a:spcAft>
              <a:buClr>
                <a:srgbClr val="0176C3"/>
              </a:buClr>
              <a:buFont typeface="Arial" pitchFamily="34" charset="0"/>
              <a:buChar char="•"/>
            </a:pPr>
            <a:endParaRPr lang="en-US" sz="1400" i="0" dirty="0">
              <a:solidFill>
                <a:srgbClr val="58595B"/>
              </a:solidFill>
              <a:effectLst/>
            </a:endParaRPr>
          </a:p>
          <a:p>
            <a:pPr marL="285750" indent="-285750">
              <a:spcBef>
                <a:spcPts val="1200"/>
              </a:spcBef>
              <a:spcAft>
                <a:spcPts val="0"/>
              </a:spcAft>
              <a:buClr>
                <a:srgbClr val="0176C3"/>
              </a:buClr>
              <a:buFont typeface="Arial" pitchFamily="34" charset="0"/>
              <a:buChar char="•"/>
            </a:pPr>
            <a:endParaRPr lang="en-US" sz="1400" b="0" dirty="0">
              <a:solidFill>
                <a:srgbClr val="58595B"/>
              </a:solidFill>
            </a:endParaRPr>
          </a:p>
          <a:p>
            <a:pPr marL="285750" indent="-285750">
              <a:spcBef>
                <a:spcPts val="1200"/>
              </a:spcBef>
              <a:spcAft>
                <a:spcPts val="0"/>
              </a:spcAft>
              <a:buClr>
                <a:srgbClr val="0176C3"/>
              </a:buClr>
              <a:buFont typeface="Arial" pitchFamily="34" charset="0"/>
              <a:buChar char="•"/>
            </a:pPr>
            <a:endParaRPr lang="en-US" sz="1400" i="0" dirty="0">
              <a:solidFill>
                <a:srgbClr val="58595B"/>
              </a:solidFill>
              <a:effectLst/>
            </a:endParaRPr>
          </a:p>
          <a:p>
            <a:pPr marL="285750" indent="-285750">
              <a:spcBef>
                <a:spcPts val="1200"/>
              </a:spcBef>
              <a:spcAft>
                <a:spcPts val="0"/>
              </a:spcAft>
              <a:buClr>
                <a:srgbClr val="0176C3"/>
              </a:buClr>
              <a:buFont typeface="Arial" pitchFamily="34" charset="0"/>
              <a:buChar char="•"/>
            </a:pPr>
            <a:endParaRPr lang="en-US" sz="1400" b="0" dirty="0">
              <a:solidFill>
                <a:srgbClr val="58595B"/>
              </a:solidFill>
            </a:endParaRPr>
          </a:p>
          <a:p>
            <a:pPr marL="285750" indent="-285750">
              <a:spcBef>
                <a:spcPts val="1200"/>
              </a:spcBef>
              <a:spcAft>
                <a:spcPts val="0"/>
              </a:spcAft>
              <a:buClr>
                <a:srgbClr val="0176C3"/>
              </a:buClr>
              <a:buFont typeface="Arial" pitchFamily="34" charset="0"/>
              <a:buChar char="•"/>
            </a:pPr>
            <a:endParaRPr lang="en-US" sz="1400" i="0" dirty="0">
              <a:solidFill>
                <a:srgbClr val="58595B"/>
              </a:solidFill>
              <a:effectLst/>
            </a:endParaRPr>
          </a:p>
          <a:p>
            <a:pPr marL="285750" indent="-285750">
              <a:spcBef>
                <a:spcPts val="1200"/>
              </a:spcBef>
              <a:spcAft>
                <a:spcPts val="0"/>
              </a:spcAft>
              <a:buClr>
                <a:srgbClr val="0176C3"/>
              </a:buClr>
              <a:buFont typeface="Arial" pitchFamily="34" charset="0"/>
              <a:buChar char="•"/>
            </a:pPr>
            <a:endParaRPr lang="en-US" sz="1400" b="0" dirty="0">
              <a:solidFill>
                <a:srgbClr val="58595B"/>
              </a:solidFill>
            </a:endParaRPr>
          </a:p>
          <a:p>
            <a:pPr marL="285750" indent="-285750">
              <a:spcBef>
                <a:spcPts val="1200"/>
              </a:spcBef>
              <a:spcAft>
                <a:spcPts val="0"/>
              </a:spcAft>
              <a:buClr>
                <a:srgbClr val="0176C3"/>
              </a:buClr>
              <a:buFont typeface="Arial" pitchFamily="34" charset="0"/>
              <a:buChar char="•"/>
            </a:pPr>
            <a:endParaRPr lang="en-US" sz="1400" i="0" dirty="0">
              <a:solidFill>
                <a:srgbClr val="58595B"/>
              </a:solidFill>
              <a:effectLst/>
            </a:endParaRPr>
          </a:p>
          <a:p>
            <a:pPr marL="285750" indent="-285750">
              <a:spcBef>
                <a:spcPts val="1200"/>
              </a:spcBef>
              <a:spcAft>
                <a:spcPts val="0"/>
              </a:spcAft>
              <a:buClr>
                <a:srgbClr val="0176C3"/>
              </a:buClr>
              <a:buFont typeface="Arial" pitchFamily="34" charset="0"/>
              <a:buChar char="•"/>
            </a:pPr>
            <a:endParaRPr lang="en-US" sz="1400" b="0" dirty="0">
              <a:solidFill>
                <a:srgbClr val="58595B"/>
              </a:solidFill>
            </a:endParaRPr>
          </a:p>
          <a:p>
            <a:pPr marL="285750" indent="-285750">
              <a:spcBef>
                <a:spcPts val="1200"/>
              </a:spcBef>
              <a:spcAft>
                <a:spcPts val="0"/>
              </a:spcAft>
              <a:buClr>
                <a:srgbClr val="0176C3"/>
              </a:buClr>
              <a:buFont typeface="Arial" pitchFamily="34" charset="0"/>
              <a:buChar char="•"/>
            </a:pPr>
            <a:endParaRPr lang="en-US" sz="1400" i="0" dirty="0">
              <a:solidFill>
                <a:srgbClr val="58595B"/>
              </a:solidFill>
              <a:effectLst/>
            </a:endParaRPr>
          </a:p>
          <a:p>
            <a:pPr marL="285750" indent="-285750">
              <a:spcBef>
                <a:spcPts val="1200"/>
              </a:spcBef>
              <a:spcAft>
                <a:spcPts val="0"/>
              </a:spcAft>
              <a:buClr>
                <a:srgbClr val="0176C3"/>
              </a:buClr>
              <a:buFont typeface="Arial" pitchFamily="34" charset="0"/>
              <a:buChar char="•"/>
            </a:pPr>
            <a:endParaRPr lang="en-US" sz="1400" b="0" dirty="0">
              <a:solidFill>
                <a:srgbClr val="58595B"/>
              </a:solidFill>
            </a:endParaRPr>
          </a:p>
          <a:p>
            <a:pPr marL="285750" indent="-285750">
              <a:spcBef>
                <a:spcPts val="1200"/>
              </a:spcBef>
              <a:spcAft>
                <a:spcPts val="0"/>
              </a:spcAft>
              <a:buClr>
                <a:srgbClr val="0176C3"/>
              </a:buClr>
              <a:buFont typeface="Arial" pitchFamily="34" charset="0"/>
              <a:buChar char="•"/>
            </a:pPr>
            <a:endParaRPr lang="en-US" sz="1400" i="0" dirty="0">
              <a:solidFill>
                <a:srgbClr val="58595B"/>
              </a:solidFill>
              <a:effectLst/>
            </a:endParaRPr>
          </a:p>
          <a:p>
            <a:pPr marL="285750" indent="-285750">
              <a:spcBef>
                <a:spcPts val="1200"/>
              </a:spcBef>
              <a:spcAft>
                <a:spcPts val="0"/>
              </a:spcAft>
              <a:buClr>
                <a:srgbClr val="0176C3"/>
              </a:buClr>
              <a:buFont typeface="Arial" pitchFamily="34" charset="0"/>
              <a:buChar char="•"/>
            </a:pPr>
            <a:endParaRPr lang="en-US" sz="1400" b="0" dirty="0">
              <a:solidFill>
                <a:srgbClr val="58595B"/>
              </a:solidFill>
            </a:endParaRPr>
          </a:p>
          <a:p>
            <a:pPr marL="285750" indent="-285750">
              <a:spcBef>
                <a:spcPts val="1200"/>
              </a:spcBef>
              <a:spcAft>
                <a:spcPts val="0"/>
              </a:spcAft>
              <a:buClr>
                <a:srgbClr val="0176C3"/>
              </a:buClr>
              <a:buFont typeface="Arial" pitchFamily="34" charset="0"/>
              <a:buChar char="•"/>
            </a:pPr>
            <a:endParaRPr lang="en-US" sz="1400" i="0" dirty="0">
              <a:solidFill>
                <a:srgbClr val="58595B"/>
              </a:solidFill>
              <a:effectLst/>
            </a:endParaRPr>
          </a:p>
          <a:p>
            <a:pPr marL="285750" indent="-285750">
              <a:spcBef>
                <a:spcPts val="1200"/>
              </a:spcBef>
              <a:spcAft>
                <a:spcPts val="0"/>
              </a:spcAft>
              <a:buClr>
                <a:srgbClr val="0176C3"/>
              </a:buClr>
              <a:buFont typeface="Arial" pitchFamily="34" charset="0"/>
              <a:buChar char="•"/>
            </a:pPr>
            <a:endParaRPr lang="en-US" sz="1400" b="0" dirty="0">
              <a:solidFill>
                <a:srgbClr val="58595B"/>
              </a:solidFill>
            </a:endParaRPr>
          </a:p>
          <a:p>
            <a:pPr marL="285750" indent="-285750">
              <a:spcBef>
                <a:spcPts val="1200"/>
              </a:spcBef>
              <a:spcAft>
                <a:spcPts val="0"/>
              </a:spcAft>
              <a:buClr>
                <a:srgbClr val="0176C3"/>
              </a:buClr>
              <a:buFont typeface="Arial" pitchFamily="34" charset="0"/>
              <a:buChar char="•"/>
            </a:pPr>
            <a:endParaRPr lang="en-US" sz="1400" i="0" dirty="0">
              <a:solidFill>
                <a:srgbClr val="58595B"/>
              </a:solidFill>
              <a:effectLst/>
            </a:endParaRPr>
          </a:p>
          <a:p>
            <a:pPr marL="285750" indent="-285750">
              <a:spcBef>
                <a:spcPts val="1200"/>
              </a:spcBef>
              <a:spcAft>
                <a:spcPts val="0"/>
              </a:spcAft>
              <a:buClr>
                <a:srgbClr val="0176C3"/>
              </a:buClr>
              <a:buFont typeface="Arial" pitchFamily="34" charset="0"/>
              <a:buChar char="•"/>
            </a:pPr>
            <a:endParaRPr lang="en-US" sz="1400" b="0" dirty="0">
              <a:solidFill>
                <a:srgbClr val="58595B"/>
              </a:solidFill>
            </a:endParaRPr>
          </a:p>
          <a:p>
            <a:pPr marL="285750" indent="-285750">
              <a:spcBef>
                <a:spcPts val="1200"/>
              </a:spcBef>
              <a:spcAft>
                <a:spcPts val="0"/>
              </a:spcAft>
              <a:buClr>
                <a:srgbClr val="0176C3"/>
              </a:buClr>
              <a:buFont typeface="Arial" pitchFamily="34" charset="0"/>
              <a:buChar char="•"/>
            </a:pPr>
            <a:endParaRPr lang="en-US" sz="1400" i="0" dirty="0">
              <a:solidFill>
                <a:srgbClr val="58595B"/>
              </a:solidFill>
              <a:effectLst/>
            </a:endParaRPr>
          </a:p>
          <a:p>
            <a:pPr marL="285750" indent="-285750">
              <a:spcBef>
                <a:spcPts val="1200"/>
              </a:spcBef>
              <a:spcAft>
                <a:spcPts val="0"/>
              </a:spcAft>
              <a:buClr>
                <a:srgbClr val="0176C3"/>
              </a:buClr>
              <a:buFont typeface="Arial" pitchFamily="34" charset="0"/>
              <a:buChar char="•"/>
            </a:pPr>
            <a:endParaRPr lang="en-US" sz="1400" b="0" dirty="0">
              <a:solidFill>
                <a:srgbClr val="58595B"/>
              </a:solidFill>
            </a:endParaRPr>
          </a:p>
          <a:p>
            <a:pPr marL="285750" indent="-285750">
              <a:spcBef>
                <a:spcPts val="1200"/>
              </a:spcBef>
              <a:spcAft>
                <a:spcPts val="0"/>
              </a:spcAft>
              <a:buClr>
                <a:srgbClr val="0176C3"/>
              </a:buClr>
              <a:buFont typeface="Arial" pitchFamily="34" charset="0"/>
              <a:buChar char="•"/>
            </a:pPr>
            <a:endParaRPr lang="en-US" sz="1400" i="0" dirty="0">
              <a:solidFill>
                <a:srgbClr val="58595B"/>
              </a:solidFill>
              <a:effectLst/>
            </a:endParaRPr>
          </a:p>
          <a:p>
            <a:pPr marL="285750" indent="-285750">
              <a:spcBef>
                <a:spcPts val="1200"/>
              </a:spcBef>
              <a:spcAft>
                <a:spcPts val="0"/>
              </a:spcAft>
              <a:buClr>
                <a:srgbClr val="0176C3"/>
              </a:buClr>
              <a:buFont typeface="Arial" pitchFamily="34" charset="0"/>
              <a:buChar char="•"/>
            </a:pPr>
            <a:endParaRPr lang="en-US" sz="1400" b="0" dirty="0">
              <a:solidFill>
                <a:srgbClr val="58595B"/>
              </a:solidFill>
            </a:endParaRPr>
          </a:p>
          <a:p>
            <a:pPr marL="285750" indent="-285750">
              <a:spcBef>
                <a:spcPts val="1200"/>
              </a:spcBef>
              <a:spcAft>
                <a:spcPts val="0"/>
              </a:spcAft>
              <a:buClr>
                <a:srgbClr val="0176C3"/>
              </a:buClr>
              <a:buFont typeface="Arial" pitchFamily="34" charset="0"/>
              <a:buChar char="•"/>
            </a:pPr>
            <a:endParaRPr lang="en-US" sz="1400" i="0" dirty="0">
              <a:solidFill>
                <a:srgbClr val="58595B"/>
              </a:solidFill>
              <a:effectLst/>
            </a:endParaRPr>
          </a:p>
          <a:p>
            <a:pPr marL="285750" indent="-285750">
              <a:spcBef>
                <a:spcPts val="1200"/>
              </a:spcBef>
              <a:spcAft>
                <a:spcPts val="0"/>
              </a:spcAft>
              <a:buClr>
                <a:srgbClr val="0176C3"/>
              </a:buClr>
              <a:buFont typeface="Arial" pitchFamily="34" charset="0"/>
              <a:buChar char="•"/>
            </a:pPr>
            <a:endParaRPr lang="en-US" sz="1400" b="0" dirty="0">
              <a:solidFill>
                <a:srgbClr val="58595B"/>
              </a:solidFill>
            </a:endParaRPr>
          </a:p>
          <a:p>
            <a:pPr marL="285750" indent="-285750">
              <a:spcBef>
                <a:spcPts val="1200"/>
              </a:spcBef>
              <a:spcAft>
                <a:spcPts val="0"/>
              </a:spcAft>
              <a:buClr>
                <a:srgbClr val="0176C3"/>
              </a:buClr>
              <a:buFont typeface="Arial" pitchFamily="34" charset="0"/>
              <a:buChar char="•"/>
            </a:pPr>
            <a:endParaRPr lang="en-US" sz="1400" i="0" dirty="0">
              <a:solidFill>
                <a:srgbClr val="58595B"/>
              </a:solidFill>
              <a:effectLst/>
            </a:endParaRPr>
          </a:p>
          <a:p>
            <a:pPr marL="285750" indent="-285750">
              <a:spcBef>
                <a:spcPts val="1200"/>
              </a:spcBef>
              <a:spcAft>
                <a:spcPts val="0"/>
              </a:spcAft>
              <a:buClr>
                <a:srgbClr val="0176C3"/>
              </a:buClr>
              <a:buFont typeface="Arial" pitchFamily="34" charset="0"/>
              <a:buChar char="•"/>
            </a:pPr>
            <a:endParaRPr lang="en-US" sz="1400" b="0" dirty="0">
              <a:solidFill>
                <a:srgbClr val="58595B"/>
              </a:solidFill>
            </a:endParaRPr>
          </a:p>
          <a:p>
            <a:pPr marL="285750" indent="-285750">
              <a:spcBef>
                <a:spcPts val="1200"/>
              </a:spcBef>
              <a:spcAft>
                <a:spcPts val="0"/>
              </a:spcAft>
              <a:buClr>
                <a:srgbClr val="0176C3"/>
              </a:buClr>
              <a:buFont typeface="Arial" pitchFamily="34" charset="0"/>
              <a:buChar char="•"/>
            </a:pPr>
            <a:endParaRPr lang="en-US" sz="1400" i="0" dirty="0">
              <a:solidFill>
                <a:srgbClr val="58595B"/>
              </a:solidFill>
              <a:effectLst/>
            </a:endParaRPr>
          </a:p>
          <a:p>
            <a:pPr marL="285750" indent="-285750">
              <a:spcBef>
                <a:spcPts val="1200"/>
              </a:spcBef>
              <a:spcAft>
                <a:spcPts val="0"/>
              </a:spcAft>
              <a:buClr>
                <a:srgbClr val="0176C3"/>
              </a:buClr>
              <a:buFont typeface="Arial" pitchFamily="34" charset="0"/>
              <a:buChar char="•"/>
            </a:pPr>
            <a:endParaRPr lang="en-US" sz="1400" b="0" dirty="0">
              <a:solidFill>
                <a:srgbClr val="58595B"/>
              </a:solidFill>
            </a:endParaRPr>
          </a:p>
          <a:p>
            <a:pPr marL="285750" indent="-285750">
              <a:spcBef>
                <a:spcPts val="1200"/>
              </a:spcBef>
              <a:spcAft>
                <a:spcPts val="0"/>
              </a:spcAft>
              <a:buClr>
                <a:srgbClr val="0176C3"/>
              </a:buClr>
              <a:buFont typeface="Arial" pitchFamily="34" charset="0"/>
              <a:buChar char="•"/>
            </a:pPr>
            <a:endParaRPr lang="en-US" sz="1400" i="0" dirty="0">
              <a:solidFill>
                <a:srgbClr val="58595B"/>
              </a:solidFill>
              <a:effectLst/>
            </a:endParaRPr>
          </a:p>
          <a:p>
            <a:pPr marL="285750" indent="-285750">
              <a:spcBef>
                <a:spcPts val="1200"/>
              </a:spcBef>
              <a:spcAft>
                <a:spcPts val="0"/>
              </a:spcAft>
              <a:buClr>
                <a:srgbClr val="0176C3"/>
              </a:buClr>
              <a:buFont typeface="Arial" pitchFamily="34" charset="0"/>
              <a:buChar char="•"/>
            </a:pPr>
            <a:endParaRPr lang="en-US" sz="1400" b="0" dirty="0">
              <a:solidFill>
                <a:srgbClr val="58595B"/>
              </a:solidFill>
            </a:endParaRPr>
          </a:p>
          <a:p>
            <a:pPr marL="285750" indent="-285750">
              <a:spcBef>
                <a:spcPts val="1200"/>
              </a:spcBef>
              <a:spcAft>
                <a:spcPts val="0"/>
              </a:spcAft>
              <a:buClr>
                <a:srgbClr val="0176C3"/>
              </a:buClr>
              <a:buFont typeface="Arial" pitchFamily="34" charset="0"/>
              <a:buChar char="•"/>
            </a:pPr>
            <a:endParaRPr lang="en-US" sz="1400" i="0" dirty="0">
              <a:solidFill>
                <a:srgbClr val="58595B"/>
              </a:solidFill>
              <a:effectLst/>
            </a:endParaRPr>
          </a:p>
          <a:p>
            <a:pPr marL="285750" indent="-285750">
              <a:spcBef>
                <a:spcPts val="1200"/>
              </a:spcBef>
              <a:spcAft>
                <a:spcPts val="0"/>
              </a:spcAft>
              <a:buClr>
                <a:srgbClr val="0176C3"/>
              </a:buClr>
              <a:buFont typeface="Arial" pitchFamily="34" charset="0"/>
              <a:buChar char="•"/>
            </a:pPr>
            <a:endParaRPr lang="en-US" sz="1400" b="0" dirty="0">
              <a:solidFill>
                <a:srgbClr val="58595B"/>
              </a:solidFill>
            </a:endParaRPr>
          </a:p>
          <a:p>
            <a:pPr marL="285750" indent="-285750">
              <a:spcBef>
                <a:spcPts val="1200"/>
              </a:spcBef>
              <a:spcAft>
                <a:spcPts val="0"/>
              </a:spcAft>
              <a:buClr>
                <a:srgbClr val="0176C3"/>
              </a:buClr>
              <a:buFont typeface="Arial" pitchFamily="34" charset="0"/>
              <a:buChar char="•"/>
            </a:pPr>
            <a:endParaRPr lang="en-US" sz="1400" i="0" dirty="0">
              <a:solidFill>
                <a:srgbClr val="58595B"/>
              </a:solidFill>
              <a:effectLst/>
            </a:endParaRPr>
          </a:p>
          <a:p>
            <a:pPr marL="285750" indent="-285750">
              <a:spcBef>
                <a:spcPts val="1200"/>
              </a:spcBef>
              <a:spcAft>
                <a:spcPts val="0"/>
              </a:spcAft>
              <a:buClr>
                <a:srgbClr val="0176C3"/>
              </a:buClr>
              <a:buFont typeface="Arial" pitchFamily="34" charset="0"/>
              <a:buChar char="•"/>
            </a:pPr>
            <a:endParaRPr lang="en-US" sz="1400" b="0" dirty="0">
              <a:solidFill>
                <a:srgbClr val="58595B"/>
              </a:solidFill>
            </a:endParaRPr>
          </a:p>
          <a:p>
            <a:pPr marL="285750" indent="-285750">
              <a:spcBef>
                <a:spcPts val="1200"/>
              </a:spcBef>
              <a:spcAft>
                <a:spcPts val="0"/>
              </a:spcAft>
              <a:buClr>
                <a:srgbClr val="0176C3"/>
              </a:buClr>
              <a:buFont typeface="Arial" pitchFamily="34" charset="0"/>
              <a:buChar char="•"/>
            </a:pPr>
            <a:endParaRPr lang="en-US" sz="1400" i="0" dirty="0">
              <a:solidFill>
                <a:srgbClr val="58595B"/>
              </a:solidFill>
              <a:effectLst/>
            </a:endParaRPr>
          </a:p>
          <a:p>
            <a:pPr marL="285750" indent="-285750">
              <a:spcBef>
                <a:spcPts val="1200"/>
              </a:spcBef>
              <a:spcAft>
                <a:spcPts val="0"/>
              </a:spcAft>
              <a:buClr>
                <a:srgbClr val="0176C3"/>
              </a:buClr>
              <a:buFont typeface="Arial" pitchFamily="34" charset="0"/>
              <a:buChar char="•"/>
            </a:pPr>
            <a:endParaRPr lang="en-US" sz="1400" b="0" dirty="0">
              <a:solidFill>
                <a:srgbClr val="58595B"/>
              </a:solidFill>
            </a:endParaRPr>
          </a:p>
          <a:p>
            <a:pPr marL="285750" indent="-285750">
              <a:spcBef>
                <a:spcPts val="1200"/>
              </a:spcBef>
              <a:spcAft>
                <a:spcPts val="0"/>
              </a:spcAft>
              <a:buClr>
                <a:srgbClr val="0176C3"/>
              </a:buClr>
              <a:buFont typeface="Arial" pitchFamily="34" charset="0"/>
              <a:buChar char="•"/>
            </a:pPr>
            <a:endParaRPr lang="en-US" sz="1400" i="0" dirty="0">
              <a:solidFill>
                <a:srgbClr val="58595B"/>
              </a:solidFill>
              <a:effectLst/>
            </a:endParaRPr>
          </a:p>
          <a:p>
            <a:pPr marL="285750" indent="-285750">
              <a:spcBef>
                <a:spcPts val="1200"/>
              </a:spcBef>
              <a:spcAft>
                <a:spcPts val="0"/>
              </a:spcAft>
              <a:buClr>
                <a:srgbClr val="0176C3"/>
              </a:buClr>
              <a:buFont typeface="Arial" pitchFamily="34" charset="0"/>
              <a:buChar char="•"/>
            </a:pPr>
            <a:endParaRPr lang="en-US" sz="1400" b="0" dirty="0">
              <a:solidFill>
                <a:srgbClr val="58595B"/>
              </a:solidFill>
            </a:endParaRPr>
          </a:p>
          <a:p>
            <a:pPr marL="285750" indent="-285750">
              <a:spcBef>
                <a:spcPts val="1200"/>
              </a:spcBef>
              <a:spcAft>
                <a:spcPts val="0"/>
              </a:spcAft>
              <a:buClr>
                <a:srgbClr val="0176C3"/>
              </a:buClr>
              <a:buFont typeface="Arial" pitchFamily="34" charset="0"/>
              <a:buChar char="•"/>
            </a:pPr>
            <a:endParaRPr lang="en-US" sz="1400" i="0" dirty="0">
              <a:solidFill>
                <a:srgbClr val="58595B"/>
              </a:solidFill>
              <a:effectLst/>
            </a:endParaRPr>
          </a:p>
          <a:p>
            <a:pPr marL="285750" indent="-285750">
              <a:spcBef>
                <a:spcPts val="1200"/>
              </a:spcBef>
              <a:spcAft>
                <a:spcPts val="0"/>
              </a:spcAft>
              <a:buClr>
                <a:srgbClr val="0176C3"/>
              </a:buClr>
              <a:buFont typeface="Arial" pitchFamily="34" charset="0"/>
              <a:buChar char="•"/>
            </a:pPr>
            <a:endParaRPr lang="en-US" sz="1400" b="0" dirty="0">
              <a:solidFill>
                <a:srgbClr val="58595B"/>
              </a:solidFill>
            </a:endParaRPr>
          </a:p>
          <a:p>
            <a:pPr marL="285750" indent="-285750">
              <a:spcBef>
                <a:spcPts val="1200"/>
              </a:spcBef>
              <a:spcAft>
                <a:spcPts val="0"/>
              </a:spcAft>
              <a:buClr>
                <a:srgbClr val="0176C3"/>
              </a:buClr>
              <a:buFont typeface="Arial" pitchFamily="34" charset="0"/>
              <a:buChar char="•"/>
            </a:pPr>
            <a:endParaRPr lang="en-US" sz="1400" i="0" dirty="0">
              <a:solidFill>
                <a:srgbClr val="58595B"/>
              </a:solidFill>
              <a:effectLst/>
            </a:endParaRPr>
          </a:p>
          <a:p>
            <a:pPr marL="285750" indent="-285750">
              <a:spcBef>
                <a:spcPts val="1200"/>
              </a:spcBef>
              <a:spcAft>
                <a:spcPts val="0"/>
              </a:spcAft>
              <a:buClr>
                <a:srgbClr val="0176C3"/>
              </a:buClr>
              <a:buFont typeface="Arial" pitchFamily="34" charset="0"/>
              <a:buChar char="•"/>
            </a:pPr>
            <a:endParaRPr lang="en-US" sz="1400" b="0" dirty="0">
              <a:solidFill>
                <a:srgbClr val="58595B"/>
              </a:solidFill>
            </a:endParaRPr>
          </a:p>
          <a:p>
            <a:pPr marL="285750" indent="-285750">
              <a:spcBef>
                <a:spcPts val="1200"/>
              </a:spcBef>
              <a:spcAft>
                <a:spcPts val="0"/>
              </a:spcAft>
              <a:buClr>
                <a:srgbClr val="0176C3"/>
              </a:buClr>
              <a:buFont typeface="Arial" pitchFamily="34" charset="0"/>
              <a:buChar char="•"/>
            </a:pPr>
            <a:r>
              <a:rPr lang="en-US" sz="1400" b="0" i="0" dirty="0">
                <a:solidFill>
                  <a:srgbClr val="333333"/>
                </a:solidFill>
                <a:effectLst/>
              </a:rPr>
              <a:t>Consent to Publish is a journal requirement and cannot be exempted by an ethics committee. Authors must be prepared to provide copies of signed consent forms to the journal editorial office if requested.</a:t>
            </a:r>
            <a:endParaRPr lang="en-GB" sz="1400" dirty="0">
              <a:solidFill>
                <a:srgbClr val="58595B"/>
              </a:solidFill>
            </a:endParaRPr>
          </a:p>
          <a:p>
            <a:pPr marL="0" indent="0">
              <a:spcBef>
                <a:spcPts val="1200"/>
              </a:spcBef>
              <a:spcAft>
                <a:spcPts val="0"/>
              </a:spcAft>
              <a:buClr>
                <a:srgbClr val="0176C3"/>
              </a:buClr>
              <a:buNone/>
            </a:pPr>
            <a:r>
              <a:rPr lang="en-GB" sz="1400" b="0" dirty="0">
                <a:solidFill>
                  <a:srgbClr val="58595B"/>
                </a:solidFill>
                <a:hlinkClick r:id="rId2"/>
              </a:rPr>
              <a:t>https://authorservices.taylorandfrancis.com/editorial-policies/research-ethics-guidelines-for-stem-journals/</a:t>
            </a:r>
            <a:r>
              <a:rPr lang="en-GB" sz="1400" b="0" dirty="0">
                <a:solidFill>
                  <a:srgbClr val="58595B"/>
                </a:solidFill>
              </a:rPr>
              <a:t> </a:t>
            </a:r>
          </a:p>
          <a:p>
            <a:pPr marL="0" indent="0">
              <a:buNone/>
            </a:pPr>
            <a:endParaRPr lang="en-US" sz="1400" dirty="0"/>
          </a:p>
        </p:txBody>
      </p:sp>
    </p:spTree>
    <p:extLst>
      <p:ext uri="{BB962C8B-B14F-4D97-AF65-F5344CB8AC3E}">
        <p14:creationId xmlns:p14="http://schemas.microsoft.com/office/powerpoint/2010/main" val="64508004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CF805F-825C-0C3B-FA20-C9B7ACFC1977}"/>
              </a:ext>
            </a:extLst>
          </p:cNvPr>
          <p:cNvSpPr>
            <a:spLocks noGrp="1"/>
          </p:cNvSpPr>
          <p:nvPr>
            <p:ph type="title"/>
          </p:nvPr>
        </p:nvSpPr>
        <p:spPr>
          <a:xfrm>
            <a:off x="799684" y="605997"/>
            <a:ext cx="9720072" cy="1499616"/>
          </a:xfrm>
        </p:spPr>
        <p:txBody>
          <a:bodyPr>
            <a:normAutofit/>
          </a:bodyPr>
          <a:lstStyle/>
          <a:p>
            <a:r>
              <a:rPr lang="en-GB" sz="4000" cap="none" dirty="0">
                <a:solidFill>
                  <a:schemeClr val="tx1"/>
                </a:solidFill>
                <a:latin typeface="Aptos" panose="020B0004020202020204" pitchFamily="34" charset="0"/>
              </a:rPr>
              <a:t>Competing interests</a:t>
            </a:r>
            <a:endParaRPr lang="en-US" sz="4000" cap="none" dirty="0">
              <a:solidFill>
                <a:schemeClr val="tx1"/>
              </a:solidFill>
              <a:latin typeface="Aptos" panose="020B0004020202020204" pitchFamily="34" charset="0"/>
            </a:endParaRPr>
          </a:p>
        </p:txBody>
      </p:sp>
      <p:sp>
        <p:nvSpPr>
          <p:cNvPr id="3" name="Content Placeholder 2">
            <a:extLst>
              <a:ext uri="{FF2B5EF4-FFF2-40B4-BE49-F238E27FC236}">
                <a16:creationId xmlns:a16="http://schemas.microsoft.com/office/drawing/2014/main" id="{F31119E5-020A-402F-C13B-4ABD6BAB5B3D}"/>
              </a:ext>
            </a:extLst>
          </p:cNvPr>
          <p:cNvSpPr>
            <a:spLocks noGrp="1"/>
          </p:cNvSpPr>
          <p:nvPr>
            <p:ph idx="1"/>
          </p:nvPr>
        </p:nvSpPr>
        <p:spPr>
          <a:xfrm>
            <a:off x="766434" y="2157152"/>
            <a:ext cx="9720073" cy="4023360"/>
          </a:xfrm>
        </p:spPr>
        <p:txBody>
          <a:bodyPr>
            <a:normAutofit fontScale="47500" lnSpcReduction="20000"/>
          </a:bodyPr>
          <a:lstStyle/>
          <a:p>
            <a:pPr marL="0" indent="0" fontAlgn="base">
              <a:buClr>
                <a:srgbClr val="002143"/>
              </a:buClr>
              <a:buNone/>
            </a:pPr>
            <a:r>
              <a:rPr lang="en-GB" sz="3400" b="0" dirty="0">
                <a:solidFill>
                  <a:srgbClr val="0176C3"/>
                </a:solidFill>
                <a:latin typeface="Aptos" panose="020B0004020202020204" pitchFamily="34" charset="0"/>
              </a:rPr>
              <a:t>Who may have competing interests? </a:t>
            </a:r>
          </a:p>
          <a:p>
            <a:pPr marL="285750" indent="-285750" fontAlgn="base">
              <a:buClr>
                <a:srgbClr val="0176C3"/>
              </a:buClr>
              <a:buFont typeface="Arial" pitchFamily="34" charset="0"/>
              <a:buChar char="•"/>
            </a:pPr>
            <a:r>
              <a:rPr lang="en-GB" sz="3400" b="0" dirty="0">
                <a:solidFill>
                  <a:srgbClr val="58595B"/>
                </a:solidFill>
                <a:latin typeface="Aptos" panose="020B0004020202020204" pitchFamily="34" charset="0"/>
              </a:rPr>
              <a:t>All involved: authors, reviewers, editors</a:t>
            </a:r>
            <a:endParaRPr lang="en-US" sz="3400" b="0" dirty="0">
              <a:solidFill>
                <a:srgbClr val="58595B"/>
              </a:solidFill>
              <a:latin typeface="Aptos" panose="020B0004020202020204" pitchFamily="34" charset="0"/>
            </a:endParaRPr>
          </a:p>
          <a:p>
            <a:pPr marL="285750" indent="-285750">
              <a:lnSpc>
                <a:spcPct val="150000"/>
              </a:lnSpc>
              <a:buClr>
                <a:srgbClr val="0176C3"/>
              </a:buClr>
              <a:buFont typeface="Arial" pitchFamily="34" charset="0"/>
              <a:buChar char="•"/>
            </a:pPr>
            <a:r>
              <a:rPr lang="en-GB" sz="3400" b="0" dirty="0">
                <a:solidFill>
                  <a:srgbClr val="58595B"/>
                </a:solidFill>
                <a:latin typeface="Aptos" panose="020B0004020202020204" pitchFamily="34" charset="0"/>
              </a:rPr>
              <a:t>Being employed by the manufacturer of a drug described in an article</a:t>
            </a:r>
          </a:p>
          <a:p>
            <a:pPr marL="285750" indent="-285750">
              <a:lnSpc>
                <a:spcPct val="150000"/>
              </a:lnSpc>
              <a:buClr>
                <a:srgbClr val="0176C3"/>
              </a:buClr>
              <a:buFont typeface="Arial" pitchFamily="34" charset="0"/>
              <a:buChar char="•"/>
            </a:pPr>
            <a:r>
              <a:rPr lang="en-GB" sz="3400" b="0" dirty="0">
                <a:solidFill>
                  <a:srgbClr val="58595B"/>
                </a:solidFill>
                <a:latin typeface="Aptos" panose="020B0004020202020204" pitchFamily="34" charset="0"/>
              </a:rPr>
              <a:t>Applying for a patent for a device described in an article</a:t>
            </a:r>
          </a:p>
          <a:p>
            <a:pPr marL="285750" indent="-285750">
              <a:lnSpc>
                <a:spcPct val="150000"/>
              </a:lnSpc>
              <a:buClr>
                <a:srgbClr val="0176C3"/>
              </a:buClr>
              <a:buFont typeface="Arial" pitchFamily="34" charset="0"/>
              <a:buChar char="•"/>
            </a:pPr>
            <a:r>
              <a:rPr lang="en-GB" sz="3400" b="0" dirty="0">
                <a:solidFill>
                  <a:srgbClr val="58595B"/>
                </a:solidFill>
                <a:latin typeface="Aptos" panose="020B0004020202020204" pitchFamily="34" charset="0"/>
              </a:rPr>
              <a:t>Owning shares in a company that manufactures a drug described in the article</a:t>
            </a:r>
          </a:p>
          <a:p>
            <a:pPr marL="285750" indent="-285750">
              <a:lnSpc>
                <a:spcPct val="150000"/>
              </a:lnSpc>
              <a:buClr>
                <a:srgbClr val="0176C3"/>
              </a:buClr>
              <a:buFont typeface="Arial" pitchFamily="34" charset="0"/>
              <a:buChar char="•"/>
            </a:pPr>
            <a:r>
              <a:rPr lang="en-GB" sz="3400" b="0" dirty="0">
                <a:solidFill>
                  <a:schemeClr val="accent2"/>
                </a:solidFill>
                <a:latin typeface="Aptos" panose="020B0004020202020204" pitchFamily="34" charset="0"/>
              </a:rPr>
              <a:t>Receiving</a:t>
            </a:r>
            <a:r>
              <a:rPr lang="en-GB" sz="3400" b="0" dirty="0">
                <a:solidFill>
                  <a:srgbClr val="58595B"/>
                </a:solidFill>
                <a:latin typeface="Aptos" panose="020B0004020202020204" pitchFamily="34" charset="0"/>
              </a:rPr>
              <a:t> travel cost reimbursements from a company who manufactures a drug described in an article</a:t>
            </a:r>
          </a:p>
          <a:p>
            <a:pPr marL="285750" indent="-285750">
              <a:lnSpc>
                <a:spcPct val="150000"/>
              </a:lnSpc>
              <a:buClr>
                <a:srgbClr val="0176C3"/>
              </a:buClr>
              <a:buFont typeface="Arial" pitchFamily="34" charset="0"/>
              <a:buChar char="•"/>
            </a:pPr>
            <a:r>
              <a:rPr lang="en-GB" sz="3400" b="0" dirty="0">
                <a:solidFill>
                  <a:srgbClr val="58595B"/>
                </a:solidFill>
                <a:latin typeface="Aptos" panose="020B0004020202020204" pitchFamily="34" charset="0"/>
              </a:rPr>
              <a:t>Being a member of a lobby group opposed to the topic described in the article</a:t>
            </a:r>
          </a:p>
          <a:p>
            <a:pPr>
              <a:lnSpc>
                <a:spcPct val="150000"/>
              </a:lnSpc>
            </a:pPr>
            <a:r>
              <a:rPr lang="en-GB" sz="3400" b="0" dirty="0">
                <a:solidFill>
                  <a:srgbClr val="58595B"/>
                </a:solidFill>
                <a:latin typeface="Aptos" panose="020B0004020202020204" pitchFamily="34" charset="0"/>
              </a:rPr>
              <a:t>And many more examples…</a:t>
            </a:r>
          </a:p>
          <a:p>
            <a:pPr marL="0" indent="0" fontAlgn="base">
              <a:buClr>
                <a:srgbClr val="0176C3"/>
              </a:buClr>
              <a:buNone/>
            </a:pPr>
            <a:endParaRPr lang="en-GB" b="0" dirty="0">
              <a:solidFill>
                <a:srgbClr val="58595B"/>
              </a:solidFill>
            </a:endParaRPr>
          </a:p>
        </p:txBody>
      </p:sp>
    </p:spTree>
    <p:extLst>
      <p:ext uri="{BB962C8B-B14F-4D97-AF65-F5344CB8AC3E}">
        <p14:creationId xmlns:p14="http://schemas.microsoft.com/office/powerpoint/2010/main" val="228013193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D8DC2E-A01C-88D5-D4D5-2BA01F5FAB1F}"/>
              </a:ext>
            </a:extLst>
          </p:cNvPr>
          <p:cNvSpPr>
            <a:spLocks noGrp="1"/>
          </p:cNvSpPr>
          <p:nvPr>
            <p:ph type="title"/>
          </p:nvPr>
        </p:nvSpPr>
        <p:spPr>
          <a:xfrm>
            <a:off x="824622" y="632599"/>
            <a:ext cx="9720072" cy="1499616"/>
          </a:xfrm>
        </p:spPr>
        <p:txBody>
          <a:bodyPr>
            <a:normAutofit/>
          </a:bodyPr>
          <a:lstStyle/>
          <a:p>
            <a:r>
              <a:rPr lang="en-GB" sz="4000" cap="none" dirty="0">
                <a:solidFill>
                  <a:schemeClr val="tx1"/>
                </a:solidFill>
                <a:latin typeface="Aptos" panose="020B0004020202020204" pitchFamily="34" charset="0"/>
              </a:rPr>
              <a:t>Competing interests</a:t>
            </a:r>
            <a:endParaRPr lang="en-US" sz="4000" cap="none" dirty="0">
              <a:solidFill>
                <a:schemeClr val="tx1"/>
              </a:solidFill>
              <a:latin typeface="Aptos" panose="020B0004020202020204" pitchFamily="34" charset="0"/>
            </a:endParaRPr>
          </a:p>
        </p:txBody>
      </p:sp>
      <p:sp>
        <p:nvSpPr>
          <p:cNvPr id="3" name="Content Placeholder 2">
            <a:extLst>
              <a:ext uri="{FF2B5EF4-FFF2-40B4-BE49-F238E27FC236}">
                <a16:creationId xmlns:a16="http://schemas.microsoft.com/office/drawing/2014/main" id="{C0009E25-22A2-F023-9DC4-9F95D2CF0CD4}"/>
              </a:ext>
            </a:extLst>
          </p:cNvPr>
          <p:cNvSpPr>
            <a:spLocks noGrp="1"/>
          </p:cNvSpPr>
          <p:nvPr>
            <p:ph idx="1"/>
          </p:nvPr>
        </p:nvSpPr>
        <p:spPr>
          <a:xfrm>
            <a:off x="778902" y="2132215"/>
            <a:ext cx="9720073" cy="4023360"/>
          </a:xfrm>
        </p:spPr>
        <p:txBody>
          <a:bodyPr>
            <a:normAutofit/>
          </a:bodyPr>
          <a:lstStyle/>
          <a:p>
            <a:pPr marL="285750" indent="-285750">
              <a:buClr>
                <a:srgbClr val="0176C3"/>
              </a:buClr>
              <a:buFont typeface="Arial" pitchFamily="34" charset="0"/>
              <a:buChar char="•"/>
            </a:pPr>
            <a:r>
              <a:rPr lang="en-GB" b="0" dirty="0">
                <a:solidFill>
                  <a:srgbClr val="0176C3"/>
                </a:solidFill>
                <a:latin typeface="Aptos" panose="020B0004020202020204" pitchFamily="34" charset="0"/>
              </a:rPr>
              <a:t>Competing interests (COI) can be:</a:t>
            </a:r>
          </a:p>
          <a:p>
            <a:pPr marL="508000" lvl="2" indent="-285750">
              <a:buFont typeface="Symbol" pitchFamily="18" charset="2"/>
              <a:buChar char="-"/>
            </a:pPr>
            <a:r>
              <a:rPr lang="en-GB" dirty="0">
                <a:solidFill>
                  <a:srgbClr val="58595B"/>
                </a:solidFill>
                <a:latin typeface="Aptos" panose="020B0004020202020204" pitchFamily="34" charset="0"/>
              </a:rPr>
              <a:t>Financial </a:t>
            </a:r>
          </a:p>
          <a:p>
            <a:pPr marL="508000" lvl="2" indent="-285750">
              <a:buFont typeface="Symbol" pitchFamily="18" charset="2"/>
              <a:buChar char="-"/>
            </a:pPr>
            <a:r>
              <a:rPr lang="en-GB" dirty="0">
                <a:solidFill>
                  <a:srgbClr val="58595B"/>
                </a:solidFill>
                <a:latin typeface="Aptos" panose="020B0004020202020204" pitchFamily="34" charset="0"/>
              </a:rPr>
              <a:t>Non-financial</a:t>
            </a:r>
          </a:p>
          <a:p>
            <a:pPr marL="285750" indent="-285750">
              <a:buClr>
                <a:srgbClr val="0176C3"/>
              </a:buClr>
              <a:buFont typeface="Arial" panose="020B0604020202020204" pitchFamily="34" charset="0"/>
              <a:buChar char="•"/>
            </a:pPr>
            <a:r>
              <a:rPr lang="en-GB" b="0" dirty="0">
                <a:solidFill>
                  <a:srgbClr val="0176C3"/>
                </a:solidFill>
                <a:latin typeface="Aptos" panose="020B0004020202020204" pitchFamily="34" charset="0"/>
              </a:rPr>
              <a:t>Importance of declaring COI on submission:</a:t>
            </a:r>
          </a:p>
          <a:p>
            <a:pPr marL="508000" lvl="2" indent="-285750">
              <a:buClr>
                <a:srgbClr val="0176C3"/>
              </a:buClr>
              <a:buFont typeface="Symbol" pitchFamily="18" charset="2"/>
              <a:buChar char="-"/>
            </a:pPr>
            <a:r>
              <a:rPr lang="en-GB" dirty="0">
                <a:solidFill>
                  <a:srgbClr val="58595B"/>
                </a:solidFill>
                <a:latin typeface="Aptos" panose="020B0004020202020204" pitchFamily="34" charset="0"/>
              </a:rPr>
              <a:t>The Editor is aware when they assess the manuscript</a:t>
            </a:r>
          </a:p>
          <a:p>
            <a:pPr marL="508000" lvl="2" indent="-285750">
              <a:buClr>
                <a:srgbClr val="0176C3"/>
              </a:buClr>
              <a:buFont typeface="Symbol" pitchFamily="18" charset="2"/>
              <a:buChar char="-"/>
            </a:pPr>
            <a:r>
              <a:rPr lang="en-GB" dirty="0">
                <a:solidFill>
                  <a:srgbClr val="58595B"/>
                </a:solidFill>
                <a:latin typeface="Aptos" panose="020B0004020202020204" pitchFamily="34" charset="0"/>
              </a:rPr>
              <a:t>The Editor will not invite reviewers with the same COI</a:t>
            </a:r>
          </a:p>
          <a:p>
            <a:pPr marL="508000" lvl="2" indent="-285750">
              <a:buClr>
                <a:srgbClr val="0176C3"/>
              </a:buClr>
              <a:buFont typeface="Symbol" pitchFamily="18" charset="2"/>
              <a:buChar char="-"/>
            </a:pPr>
            <a:r>
              <a:rPr lang="en-GB" dirty="0">
                <a:solidFill>
                  <a:srgbClr val="58595B"/>
                </a:solidFill>
                <a:latin typeface="Aptos" panose="020B0004020202020204" pitchFamily="34" charset="0"/>
              </a:rPr>
              <a:t>The reviewers are aware when they assess manuscript</a:t>
            </a:r>
          </a:p>
          <a:p>
            <a:pPr marL="508000" lvl="2" indent="-285750">
              <a:buClr>
                <a:srgbClr val="0176C3"/>
              </a:buClr>
              <a:buFont typeface="Symbol" pitchFamily="18" charset="2"/>
              <a:buChar char="-"/>
            </a:pPr>
            <a:r>
              <a:rPr lang="en-GB" dirty="0">
                <a:solidFill>
                  <a:srgbClr val="58595B"/>
                </a:solidFill>
                <a:latin typeface="Aptos" panose="020B0004020202020204" pitchFamily="34" charset="0"/>
              </a:rPr>
              <a:t>Readers are aware once published</a:t>
            </a:r>
          </a:p>
          <a:p>
            <a:pPr marL="508000" lvl="2" indent="-285750">
              <a:buClr>
                <a:srgbClr val="0176C3"/>
              </a:buClr>
              <a:buFont typeface="Symbol" pitchFamily="18" charset="2"/>
              <a:buChar char="-"/>
            </a:pPr>
            <a:r>
              <a:rPr lang="en-GB" dirty="0">
                <a:solidFill>
                  <a:srgbClr val="58595B"/>
                </a:solidFill>
                <a:latin typeface="Aptos" panose="020B0004020202020204" pitchFamily="34" charset="0"/>
              </a:rPr>
              <a:t>Editors/reviewers/readers are able to judge whether they are relevant</a:t>
            </a:r>
          </a:p>
          <a:p>
            <a:pPr marL="285750" indent="-285750">
              <a:buClr>
                <a:srgbClr val="0176C3"/>
              </a:buClr>
              <a:buFont typeface="Arial" panose="020B0604020202020204" pitchFamily="34" charset="0"/>
              <a:buChar char="•"/>
            </a:pPr>
            <a:r>
              <a:rPr lang="en-GB" b="0" dirty="0">
                <a:solidFill>
                  <a:srgbClr val="0176C3"/>
                </a:solidFill>
                <a:latin typeface="Aptos" panose="020B0004020202020204" pitchFamily="34" charset="0"/>
              </a:rPr>
              <a:t>Declaring a COI does not mean that an article will not be published.</a:t>
            </a:r>
          </a:p>
          <a:p>
            <a:pPr marL="0" indent="0">
              <a:buNone/>
            </a:pPr>
            <a:endParaRPr lang="en-US" dirty="0"/>
          </a:p>
        </p:txBody>
      </p:sp>
    </p:spTree>
    <p:extLst>
      <p:ext uri="{BB962C8B-B14F-4D97-AF65-F5344CB8AC3E}">
        <p14:creationId xmlns:p14="http://schemas.microsoft.com/office/powerpoint/2010/main" val="424199850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3CA189-84F9-A635-FF57-303E6E2198DD}"/>
              </a:ext>
            </a:extLst>
          </p:cNvPr>
          <p:cNvSpPr>
            <a:spLocks noGrp="1"/>
          </p:cNvSpPr>
          <p:nvPr>
            <p:ph type="title"/>
          </p:nvPr>
        </p:nvSpPr>
        <p:spPr/>
        <p:txBody>
          <a:bodyPr>
            <a:normAutofit/>
          </a:bodyPr>
          <a:lstStyle/>
          <a:p>
            <a:r>
              <a:rPr lang="en-US" sz="4000" cap="none" dirty="0">
                <a:latin typeface="Aptos" panose="020B0004020202020204" pitchFamily="34" charset="0"/>
              </a:rPr>
              <a:t>Funding</a:t>
            </a:r>
            <a:r>
              <a:rPr lang="en-US" sz="4000" dirty="0">
                <a:latin typeface="Aptos" panose="020B0004020202020204" pitchFamily="34" charset="0"/>
              </a:rPr>
              <a:t> </a:t>
            </a:r>
          </a:p>
        </p:txBody>
      </p:sp>
      <p:sp>
        <p:nvSpPr>
          <p:cNvPr id="3" name="Content Placeholder 2">
            <a:extLst>
              <a:ext uri="{FF2B5EF4-FFF2-40B4-BE49-F238E27FC236}">
                <a16:creationId xmlns:a16="http://schemas.microsoft.com/office/drawing/2014/main" id="{2E7315FF-6F72-89A4-1A24-95690C9B0EC1}"/>
              </a:ext>
            </a:extLst>
          </p:cNvPr>
          <p:cNvSpPr>
            <a:spLocks noGrp="1"/>
          </p:cNvSpPr>
          <p:nvPr>
            <p:ph idx="1"/>
          </p:nvPr>
        </p:nvSpPr>
        <p:spPr>
          <a:xfrm>
            <a:off x="832936" y="1957647"/>
            <a:ext cx="9720073" cy="4023360"/>
          </a:xfrm>
        </p:spPr>
        <p:txBody>
          <a:bodyPr>
            <a:normAutofit/>
          </a:bodyPr>
          <a:lstStyle/>
          <a:p>
            <a:pPr marL="0" indent="0" algn="l">
              <a:buNone/>
            </a:pPr>
            <a:r>
              <a:rPr lang="en-US" sz="1600" b="0" i="0" dirty="0">
                <a:solidFill>
                  <a:srgbClr val="333333"/>
                </a:solidFill>
                <a:effectLst/>
                <a:latin typeface="Aptos" panose="020B0004020202020204" pitchFamily="34" charset="0"/>
              </a:rPr>
              <a:t>Taylor &amp; Francis journals require authors </a:t>
            </a:r>
            <a:r>
              <a:rPr lang="en-US" sz="1600" b="0" i="0" dirty="0">
                <a:solidFill>
                  <a:schemeClr val="accent2"/>
                </a:solidFill>
                <a:effectLst/>
                <a:latin typeface="Aptos" panose="020B0004020202020204" pitchFamily="34" charset="0"/>
              </a:rPr>
              <a:t>to</a:t>
            </a:r>
            <a:r>
              <a:rPr lang="en-US" sz="1600" b="0" i="0" dirty="0">
                <a:solidFill>
                  <a:srgbClr val="333333"/>
                </a:solidFill>
                <a:effectLst/>
                <a:latin typeface="Aptos" panose="020B0004020202020204" pitchFamily="34" charset="0"/>
              </a:rPr>
              <a:t> </a:t>
            </a:r>
            <a:r>
              <a:rPr lang="en-US" sz="1600" b="0" i="0" dirty="0">
                <a:solidFill>
                  <a:schemeClr val="accent2"/>
                </a:solidFill>
                <a:effectLst/>
                <a:latin typeface="Aptos" panose="020B0004020202020204" pitchFamily="34" charset="0"/>
              </a:rPr>
              <a:t>declare all sources of financial support </a:t>
            </a:r>
            <a:r>
              <a:rPr lang="en-US" sz="1600" b="0" i="0" dirty="0">
                <a:solidFill>
                  <a:srgbClr val="333333"/>
                </a:solidFill>
                <a:effectLst/>
                <a:latin typeface="Aptos" panose="020B0004020202020204" pitchFamily="34" charset="0"/>
              </a:rPr>
              <a:t>that helped to cover the expenses associated with the research reported in their article. Examples of these funding sources include:</a:t>
            </a:r>
          </a:p>
          <a:p>
            <a:pPr algn="l">
              <a:buFont typeface="Arial" panose="020B0604020202020204" pitchFamily="34" charset="0"/>
              <a:buChar char="•"/>
            </a:pPr>
            <a:r>
              <a:rPr lang="en-US" sz="1600" b="0" i="0" dirty="0">
                <a:solidFill>
                  <a:schemeClr val="accent2"/>
                </a:solidFill>
                <a:effectLst/>
                <a:latin typeface="Aptos" panose="020B0004020202020204" pitchFamily="34" charset="0"/>
              </a:rPr>
              <a:t>Internal funds, grants, and other types of financial support</a:t>
            </a:r>
            <a:r>
              <a:rPr lang="en-US" sz="1600" b="0" i="0" dirty="0">
                <a:solidFill>
                  <a:srgbClr val="333333"/>
                </a:solidFill>
                <a:effectLst/>
                <a:latin typeface="Aptos" panose="020B0004020202020204" pitchFamily="34" charset="0"/>
              </a:rPr>
              <a:t>, such as those provided by the authors’ institutions, employers or the organizations authors are affiliated with.</a:t>
            </a:r>
          </a:p>
          <a:p>
            <a:pPr algn="l">
              <a:buFont typeface="Arial" panose="020B0604020202020204" pitchFamily="34" charset="0"/>
              <a:buChar char="•"/>
            </a:pPr>
            <a:r>
              <a:rPr lang="en-US" sz="1600" b="0" i="0" dirty="0">
                <a:solidFill>
                  <a:schemeClr val="accent2"/>
                </a:solidFill>
                <a:effectLst/>
                <a:latin typeface="Aptos" panose="020B0004020202020204" pitchFamily="34" charset="0"/>
              </a:rPr>
              <a:t>External funds</a:t>
            </a:r>
            <a:r>
              <a:rPr lang="en-US" sz="1600" b="0" i="0" dirty="0">
                <a:solidFill>
                  <a:srgbClr val="333333"/>
                </a:solidFill>
                <a:effectLst/>
                <a:latin typeface="Aptos" panose="020B0004020202020204" pitchFamily="34" charset="0"/>
              </a:rPr>
              <a:t>, such as those obtained from charities/non-profit organizations, private foundations, for-profit companies (e.g. technological or pharmaceutical companies), think tanks, political advocacy groups, trade associations, research associations, and government bodies.</a:t>
            </a:r>
          </a:p>
          <a:p>
            <a:pPr marL="0" indent="0">
              <a:buNone/>
            </a:pPr>
            <a:br>
              <a:rPr lang="en-US" dirty="0"/>
            </a:br>
            <a:endParaRPr lang="en-US" dirty="0"/>
          </a:p>
        </p:txBody>
      </p:sp>
    </p:spTree>
    <p:extLst>
      <p:ext uri="{BB962C8B-B14F-4D97-AF65-F5344CB8AC3E}">
        <p14:creationId xmlns:p14="http://schemas.microsoft.com/office/powerpoint/2010/main" val="208629761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BA4497-5E87-F721-CF99-A6C44C0CE4E2}"/>
              </a:ext>
            </a:extLst>
          </p:cNvPr>
          <p:cNvSpPr>
            <a:spLocks noGrp="1"/>
          </p:cNvSpPr>
          <p:nvPr>
            <p:ph type="title"/>
          </p:nvPr>
        </p:nvSpPr>
        <p:spPr/>
        <p:txBody>
          <a:bodyPr>
            <a:normAutofit/>
          </a:bodyPr>
          <a:lstStyle/>
          <a:p>
            <a:r>
              <a:rPr lang="en-US" sz="4000" cap="none" dirty="0">
                <a:latin typeface="Aptos" panose="020B0004020202020204" pitchFamily="34" charset="0"/>
              </a:rPr>
              <a:t>Editorial Code of Conduct</a:t>
            </a:r>
          </a:p>
        </p:txBody>
      </p:sp>
      <p:sp>
        <p:nvSpPr>
          <p:cNvPr id="3" name="Content Placeholder 2">
            <a:extLst>
              <a:ext uri="{FF2B5EF4-FFF2-40B4-BE49-F238E27FC236}">
                <a16:creationId xmlns:a16="http://schemas.microsoft.com/office/drawing/2014/main" id="{F2A0FB75-5E72-4552-7C21-E14EA7ADBE5A}"/>
              </a:ext>
            </a:extLst>
          </p:cNvPr>
          <p:cNvSpPr>
            <a:spLocks noGrp="1"/>
          </p:cNvSpPr>
          <p:nvPr>
            <p:ph idx="1"/>
          </p:nvPr>
        </p:nvSpPr>
        <p:spPr>
          <a:xfrm>
            <a:off x="658368" y="2044930"/>
            <a:ext cx="10617846" cy="4023360"/>
          </a:xfrm>
        </p:spPr>
        <p:txBody>
          <a:bodyPr>
            <a:normAutofit/>
          </a:bodyPr>
          <a:lstStyle/>
          <a:p>
            <a:pPr marL="0" indent="0">
              <a:buClr>
                <a:srgbClr val="0176C3"/>
              </a:buClr>
              <a:buNone/>
            </a:pPr>
            <a:r>
              <a:rPr lang="de-DE" sz="2000" b="0" dirty="0">
                <a:solidFill>
                  <a:srgbClr val="58595B"/>
                </a:solidFill>
                <a:latin typeface="Aptos" panose="020B0004020202020204" pitchFamily="34" charset="0"/>
              </a:rPr>
              <a:t>Inform Publisher of </a:t>
            </a:r>
            <a:r>
              <a:rPr lang="de-DE" sz="2000" b="0" dirty="0">
                <a:solidFill>
                  <a:srgbClr val="0176C3"/>
                </a:solidFill>
                <a:latin typeface="Aptos" panose="020B0004020202020204" pitchFamily="34" charset="0"/>
              </a:rPr>
              <a:t>conflicts of interests </a:t>
            </a:r>
            <a:r>
              <a:rPr lang="de-DE" sz="2000" b="0" dirty="0">
                <a:solidFill>
                  <a:srgbClr val="58595B"/>
                </a:solidFill>
                <a:latin typeface="Aptos" panose="020B0004020202020204" pitchFamily="34" charset="0"/>
              </a:rPr>
              <a:t>(</a:t>
            </a:r>
            <a:r>
              <a:rPr lang="en-US" sz="2000" b="0" dirty="0">
                <a:solidFill>
                  <a:srgbClr val="58595B"/>
                </a:solidFill>
                <a:latin typeface="Aptos" panose="020B0004020202020204" pitchFamily="34" charset="0"/>
              </a:rPr>
              <a:t>personal, outside financial, business, professional interest or responsibility)</a:t>
            </a:r>
            <a:endParaRPr lang="de-DE" sz="2000" b="0" dirty="0">
              <a:solidFill>
                <a:srgbClr val="58595B"/>
              </a:solidFill>
              <a:latin typeface="Aptos" panose="020B0004020202020204" pitchFamily="34" charset="0"/>
            </a:endParaRPr>
          </a:p>
          <a:p>
            <a:pPr marL="285750" indent="-285750">
              <a:buClr>
                <a:srgbClr val="0176C3"/>
              </a:buClr>
              <a:buFont typeface="Arial" pitchFamily="34" charset="0"/>
              <a:buChar char="•"/>
            </a:pPr>
            <a:r>
              <a:rPr lang="en-US" sz="2000" b="0" dirty="0">
                <a:solidFill>
                  <a:srgbClr val="0176C3"/>
                </a:solidFill>
                <a:latin typeface="Aptos" panose="020B0004020202020204" pitchFamily="34" charset="0"/>
              </a:rPr>
              <a:t>Conflict of interest </a:t>
            </a:r>
            <a:r>
              <a:rPr lang="en-US" sz="2000" b="0" dirty="0">
                <a:solidFill>
                  <a:srgbClr val="58595B"/>
                </a:solidFill>
                <a:latin typeface="Aptos" panose="020B0004020202020204" pitchFamily="34" charset="0"/>
              </a:rPr>
              <a:t>regarding a specific manuscript </a:t>
            </a:r>
            <a:r>
              <a:rPr lang="en-US" sz="2000" b="0" dirty="0">
                <a:solidFill>
                  <a:srgbClr val="0176C3"/>
                </a:solidFill>
                <a:latin typeface="Aptos" panose="020B0004020202020204" pitchFamily="34" charset="0"/>
              </a:rPr>
              <a:t>(including submissions (co-)authored by the EiC): assign senior member of the Editorial Board</a:t>
            </a:r>
            <a:r>
              <a:rPr lang="en-US" sz="2000" b="0" dirty="0">
                <a:solidFill>
                  <a:srgbClr val="EE7D11"/>
                </a:solidFill>
                <a:latin typeface="Aptos" panose="020B0004020202020204" pitchFamily="34" charset="0"/>
              </a:rPr>
              <a:t> </a:t>
            </a:r>
            <a:r>
              <a:rPr lang="en-US" sz="2000" b="0" dirty="0">
                <a:solidFill>
                  <a:srgbClr val="58595B"/>
                </a:solidFill>
                <a:latin typeface="Aptos" panose="020B0004020202020204" pitchFamily="34" charset="0"/>
              </a:rPr>
              <a:t>(such as a joint Editor-in-Chief, Deputy Editor or Associate Editor) to handle &amp; take decision</a:t>
            </a:r>
          </a:p>
          <a:p>
            <a:pPr marL="285750" indent="-285750">
              <a:buClr>
                <a:srgbClr val="0176C3"/>
              </a:buClr>
              <a:buFont typeface="Arial" pitchFamily="34" charset="0"/>
              <a:buChar char="•"/>
            </a:pPr>
            <a:endParaRPr lang="en-US" sz="2000" b="0" dirty="0">
              <a:solidFill>
                <a:srgbClr val="58595B"/>
              </a:solidFill>
              <a:latin typeface="Aptos" panose="020B0004020202020204" pitchFamily="34" charset="0"/>
            </a:endParaRPr>
          </a:p>
          <a:p>
            <a:pPr marL="285750" indent="-285750">
              <a:buClr>
                <a:srgbClr val="0176C3"/>
              </a:buClr>
              <a:buFont typeface="Arial" pitchFamily="34" charset="0"/>
              <a:buChar char="•"/>
            </a:pPr>
            <a:r>
              <a:rPr lang="en-US" sz="2000" b="0" dirty="0">
                <a:solidFill>
                  <a:srgbClr val="58595B"/>
                </a:solidFill>
                <a:latin typeface="Aptos" panose="020B0004020202020204" pitchFamily="34" charset="0"/>
              </a:rPr>
              <a:t>Ensure that </a:t>
            </a:r>
            <a:r>
              <a:rPr lang="en-US" sz="2000" b="0" dirty="0">
                <a:solidFill>
                  <a:srgbClr val="0176C3"/>
                </a:solidFill>
                <a:latin typeface="Aptos" panose="020B0004020202020204" pitchFamily="34" charset="0"/>
              </a:rPr>
              <a:t>Editorial Board members or other reviewers </a:t>
            </a:r>
            <a:r>
              <a:rPr lang="en-US" sz="2000" b="0" dirty="0">
                <a:solidFill>
                  <a:srgbClr val="58595B"/>
                </a:solidFill>
                <a:latin typeface="Aptos" panose="020B0004020202020204" pitchFamily="34" charset="0"/>
              </a:rPr>
              <a:t>are excluded from peer-review or decision in case </a:t>
            </a:r>
            <a:r>
              <a:rPr lang="en-US" sz="2000" b="0" dirty="0">
                <a:solidFill>
                  <a:srgbClr val="0176C3"/>
                </a:solidFill>
                <a:latin typeface="Aptos" panose="020B0004020202020204" pitchFamily="34" charset="0"/>
              </a:rPr>
              <a:t>of conflict of interest</a:t>
            </a:r>
            <a:r>
              <a:rPr lang="en-US" sz="2000" b="0" dirty="0">
                <a:solidFill>
                  <a:srgbClr val="58595B"/>
                </a:solidFill>
                <a:latin typeface="Aptos" panose="020B0004020202020204" pitchFamily="34" charset="0"/>
              </a:rPr>
              <a:t>.</a:t>
            </a:r>
          </a:p>
          <a:p>
            <a:pPr marL="285750" indent="-285750">
              <a:buClr>
                <a:srgbClr val="0176C3"/>
              </a:buClr>
              <a:buFont typeface="Arial" pitchFamily="34" charset="0"/>
              <a:buChar char="•"/>
            </a:pPr>
            <a:endParaRPr lang="de-DE" sz="2000" b="0" dirty="0">
              <a:solidFill>
                <a:srgbClr val="58595B"/>
              </a:solidFill>
              <a:latin typeface="Aptos" panose="020B0004020202020204" pitchFamily="34" charset="0"/>
            </a:endParaRPr>
          </a:p>
          <a:p>
            <a:pPr marL="285750" indent="-285750">
              <a:buClr>
                <a:srgbClr val="0176C3"/>
              </a:buClr>
              <a:buFont typeface="Arial" pitchFamily="34" charset="0"/>
              <a:buChar char="•"/>
            </a:pPr>
            <a:r>
              <a:rPr lang="en-US" sz="2000" b="0" dirty="0">
                <a:solidFill>
                  <a:srgbClr val="58595B"/>
                </a:solidFill>
                <a:latin typeface="Aptos" panose="020B0004020202020204" pitchFamily="34" charset="0"/>
              </a:rPr>
              <a:t>Ensure that </a:t>
            </a:r>
            <a:r>
              <a:rPr lang="en-US" sz="2000" b="0" dirty="0">
                <a:solidFill>
                  <a:srgbClr val="0176C3"/>
                </a:solidFill>
                <a:latin typeface="Aptos" panose="020B0004020202020204" pitchFamily="34" charset="0"/>
              </a:rPr>
              <a:t>authors declare any competing financial or other interest </a:t>
            </a:r>
            <a:r>
              <a:rPr lang="en-US" sz="2000" b="0" dirty="0">
                <a:solidFill>
                  <a:srgbClr val="58595B"/>
                </a:solidFill>
                <a:latin typeface="Aptos" panose="020B0004020202020204" pitchFamily="34" charset="0"/>
              </a:rPr>
              <a:t>in relation to their work.</a:t>
            </a:r>
          </a:p>
          <a:p>
            <a:pPr marL="0" indent="0">
              <a:buNone/>
            </a:pPr>
            <a:endParaRPr lang="en-US" sz="1600" dirty="0"/>
          </a:p>
        </p:txBody>
      </p:sp>
    </p:spTree>
    <p:extLst>
      <p:ext uri="{BB962C8B-B14F-4D97-AF65-F5344CB8AC3E}">
        <p14:creationId xmlns:p14="http://schemas.microsoft.com/office/powerpoint/2010/main" val="209802667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277282-C0EF-58CA-6FA6-04BAA5F98DE2}"/>
              </a:ext>
            </a:extLst>
          </p:cNvPr>
          <p:cNvSpPr>
            <a:spLocks noGrp="1"/>
          </p:cNvSpPr>
          <p:nvPr>
            <p:ph type="title"/>
          </p:nvPr>
        </p:nvSpPr>
        <p:spPr>
          <a:xfrm>
            <a:off x="837092" y="630936"/>
            <a:ext cx="9720072" cy="1499616"/>
          </a:xfrm>
        </p:spPr>
        <p:txBody>
          <a:bodyPr>
            <a:normAutofit/>
          </a:bodyPr>
          <a:lstStyle/>
          <a:p>
            <a:r>
              <a:rPr lang="en-US" sz="4000" cap="none" dirty="0">
                <a:latin typeface="Aptos" panose="020B0004020202020204" pitchFamily="34" charset="0"/>
              </a:rPr>
              <a:t>Data sharing policy </a:t>
            </a:r>
          </a:p>
        </p:txBody>
      </p:sp>
      <p:sp>
        <p:nvSpPr>
          <p:cNvPr id="3" name="Content Placeholder 2">
            <a:extLst>
              <a:ext uri="{FF2B5EF4-FFF2-40B4-BE49-F238E27FC236}">
                <a16:creationId xmlns:a16="http://schemas.microsoft.com/office/drawing/2014/main" id="{809CF2AC-7E5D-A983-53BA-6C9E6D69D12F}"/>
              </a:ext>
            </a:extLst>
          </p:cNvPr>
          <p:cNvSpPr>
            <a:spLocks noGrp="1"/>
          </p:cNvSpPr>
          <p:nvPr>
            <p:ph idx="1"/>
          </p:nvPr>
        </p:nvSpPr>
        <p:spPr>
          <a:xfrm>
            <a:off x="691618" y="1995055"/>
            <a:ext cx="9720073" cy="4023360"/>
          </a:xfrm>
        </p:spPr>
        <p:txBody>
          <a:bodyPr>
            <a:normAutofit/>
          </a:bodyPr>
          <a:lstStyle/>
          <a:p>
            <a:r>
              <a:rPr lang="en-US" sz="2000" i="0" dirty="0">
                <a:solidFill>
                  <a:srgbClr val="333333"/>
                </a:solidFill>
                <a:effectLst/>
                <a:latin typeface="Aptos" panose="020B0004020202020204" pitchFamily="34" charset="0"/>
              </a:rPr>
              <a:t>This journal applies the Taylor &amp; Francis </a:t>
            </a:r>
            <a:r>
              <a:rPr lang="en-US" sz="2000" i="0" u="sng" dirty="0">
                <a:solidFill>
                  <a:srgbClr val="10147E"/>
                </a:solidFill>
                <a:effectLst/>
                <a:latin typeface="Aptos" panose="020B0004020202020204" pitchFamily="34" charset="0"/>
                <a:hlinkClick r:id="rId2"/>
              </a:rPr>
              <a:t>Basic Data Sharing Policy</a:t>
            </a:r>
            <a:r>
              <a:rPr lang="en-US" sz="2000" i="0" dirty="0">
                <a:solidFill>
                  <a:srgbClr val="333333"/>
                </a:solidFill>
                <a:effectLst/>
                <a:latin typeface="Aptos" panose="020B0004020202020204" pitchFamily="34" charset="0"/>
              </a:rPr>
              <a:t>. </a:t>
            </a:r>
          </a:p>
          <a:p>
            <a:endParaRPr lang="en-US" sz="2000" i="0" dirty="0">
              <a:solidFill>
                <a:srgbClr val="333333"/>
              </a:solidFill>
              <a:effectLst/>
              <a:latin typeface="Aptos" panose="020B0004020202020204" pitchFamily="34" charset="0"/>
            </a:endParaRPr>
          </a:p>
          <a:p>
            <a:pPr lvl="1">
              <a:buFont typeface="Arial" panose="020B0604020202020204" pitchFamily="34" charset="0"/>
              <a:buChar char="•"/>
            </a:pPr>
            <a:r>
              <a:rPr lang="en-US" sz="2000" i="0" dirty="0">
                <a:solidFill>
                  <a:srgbClr val="333333"/>
                </a:solidFill>
                <a:effectLst/>
                <a:latin typeface="Aptos" panose="020B0004020202020204" pitchFamily="34" charset="0"/>
              </a:rPr>
              <a:t>Authors are </a:t>
            </a:r>
            <a:r>
              <a:rPr lang="en-US" sz="2000" i="0" dirty="0">
                <a:solidFill>
                  <a:schemeClr val="accent2"/>
                </a:solidFill>
                <a:effectLst/>
                <a:latin typeface="Aptos" panose="020B0004020202020204" pitchFamily="34" charset="0"/>
              </a:rPr>
              <a:t>encouraged to share or make open the data supporting the results or analyses </a:t>
            </a:r>
            <a:r>
              <a:rPr lang="en-US" sz="2000" i="0" dirty="0">
                <a:solidFill>
                  <a:srgbClr val="333333"/>
                </a:solidFill>
                <a:effectLst/>
                <a:latin typeface="Aptos" panose="020B0004020202020204" pitchFamily="34" charset="0"/>
              </a:rPr>
              <a:t>presented in their paper where this does not violate the protection of human subjects or other valid privacy or security concerns.</a:t>
            </a:r>
          </a:p>
          <a:p>
            <a:pPr lvl="1">
              <a:buFont typeface="Arial" panose="020B0604020202020204" pitchFamily="34" charset="0"/>
              <a:buChar char="•"/>
            </a:pPr>
            <a:endParaRPr lang="en-US" sz="2000" i="0" dirty="0">
              <a:solidFill>
                <a:srgbClr val="333333"/>
              </a:solidFill>
              <a:effectLst/>
              <a:latin typeface="Aptos" panose="020B0004020202020204" pitchFamily="34" charset="0"/>
            </a:endParaRPr>
          </a:p>
          <a:p>
            <a:pPr lvl="1">
              <a:buFont typeface="Arial" panose="020B0604020202020204" pitchFamily="34" charset="0"/>
              <a:buChar char="•"/>
            </a:pPr>
            <a:r>
              <a:rPr lang="en-US" sz="2000" i="0" dirty="0">
                <a:solidFill>
                  <a:srgbClr val="333333"/>
                </a:solidFill>
                <a:effectLst/>
                <a:latin typeface="Aptos" panose="020B0004020202020204" pitchFamily="34" charset="0"/>
              </a:rPr>
              <a:t>Authors are </a:t>
            </a:r>
            <a:r>
              <a:rPr lang="en-US" sz="2000" i="0" dirty="0">
                <a:solidFill>
                  <a:schemeClr val="accent2"/>
                </a:solidFill>
                <a:effectLst/>
                <a:latin typeface="Aptos" panose="020B0004020202020204" pitchFamily="34" charset="0"/>
              </a:rPr>
              <a:t>encouraged</a:t>
            </a:r>
            <a:r>
              <a:rPr lang="en-US" sz="2000" i="0" dirty="0">
                <a:solidFill>
                  <a:srgbClr val="333333"/>
                </a:solidFill>
                <a:effectLst/>
                <a:latin typeface="Aptos" panose="020B0004020202020204" pitchFamily="34" charset="0"/>
              </a:rPr>
              <a:t> to </a:t>
            </a:r>
            <a:r>
              <a:rPr lang="en-US" sz="2000" i="0" dirty="0">
                <a:solidFill>
                  <a:schemeClr val="accent2"/>
                </a:solidFill>
                <a:effectLst/>
                <a:latin typeface="Aptos" panose="020B0004020202020204" pitchFamily="34" charset="0"/>
              </a:rPr>
              <a:t>deposit the dataset(s) in a recognized data repository </a:t>
            </a:r>
            <a:r>
              <a:rPr lang="en-US" sz="2000" i="0" dirty="0">
                <a:solidFill>
                  <a:srgbClr val="333333"/>
                </a:solidFill>
                <a:effectLst/>
                <a:latin typeface="Aptos" panose="020B0004020202020204" pitchFamily="34" charset="0"/>
              </a:rPr>
              <a:t>that can mint a persistent digital identifier, preferably a digital object identifier (DOI) and recognizes a long-term preservation plan. </a:t>
            </a:r>
          </a:p>
          <a:p>
            <a:pPr lvl="1">
              <a:buFont typeface="Arial" panose="020B0604020202020204" pitchFamily="34" charset="0"/>
              <a:buChar char="•"/>
            </a:pPr>
            <a:endParaRPr lang="en-US" sz="2000" i="0" dirty="0">
              <a:solidFill>
                <a:srgbClr val="333333"/>
              </a:solidFill>
              <a:effectLst/>
              <a:latin typeface="Aptos" panose="020B0004020202020204" pitchFamily="34" charset="0"/>
            </a:endParaRPr>
          </a:p>
          <a:p>
            <a:pPr lvl="1">
              <a:buFont typeface="Arial" panose="020B0604020202020204" pitchFamily="34" charset="0"/>
              <a:buChar char="•"/>
            </a:pPr>
            <a:r>
              <a:rPr lang="en-US" sz="2000" i="0" dirty="0">
                <a:solidFill>
                  <a:srgbClr val="333333"/>
                </a:solidFill>
                <a:effectLst/>
                <a:latin typeface="Aptos" panose="020B0004020202020204" pitchFamily="34" charset="0"/>
              </a:rPr>
              <a:t>Authors are further encouraged to </a:t>
            </a:r>
            <a:r>
              <a:rPr lang="en-US" sz="2000" i="0" u="sng" dirty="0">
                <a:solidFill>
                  <a:srgbClr val="10147E"/>
                </a:solidFill>
                <a:effectLst/>
                <a:latin typeface="Aptos" panose="020B0004020202020204" pitchFamily="34" charset="0"/>
                <a:hlinkClick r:id="rId3"/>
              </a:rPr>
              <a:t>cite any data sets referenced</a:t>
            </a:r>
            <a:r>
              <a:rPr lang="en-US" sz="2000" i="0" dirty="0">
                <a:solidFill>
                  <a:srgbClr val="333333"/>
                </a:solidFill>
                <a:effectLst/>
                <a:latin typeface="Aptos" panose="020B0004020202020204" pitchFamily="34" charset="0"/>
              </a:rPr>
              <a:t> in the article and provide a </a:t>
            </a:r>
            <a:r>
              <a:rPr lang="en-US" sz="2000" i="0" u="sng" dirty="0">
                <a:solidFill>
                  <a:srgbClr val="10147E"/>
                </a:solidFill>
                <a:effectLst/>
                <a:latin typeface="Aptos" panose="020B0004020202020204" pitchFamily="34" charset="0"/>
                <a:hlinkClick r:id="rId4"/>
              </a:rPr>
              <a:t>Data Availability Statement</a:t>
            </a:r>
            <a:r>
              <a:rPr lang="en-US" sz="2000" i="0" dirty="0">
                <a:solidFill>
                  <a:srgbClr val="333333"/>
                </a:solidFill>
                <a:effectLst/>
                <a:latin typeface="Aptos" panose="020B0004020202020204" pitchFamily="34" charset="0"/>
              </a:rPr>
              <a:t>.</a:t>
            </a:r>
          </a:p>
          <a:p>
            <a:endParaRPr lang="en-US" dirty="0"/>
          </a:p>
        </p:txBody>
      </p:sp>
    </p:spTree>
    <p:extLst>
      <p:ext uri="{BB962C8B-B14F-4D97-AF65-F5344CB8AC3E}">
        <p14:creationId xmlns:p14="http://schemas.microsoft.com/office/powerpoint/2010/main" val="325644120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C10635-CB86-DD2F-4C4A-A544A2D554CD}"/>
              </a:ext>
            </a:extLst>
          </p:cNvPr>
          <p:cNvSpPr>
            <a:spLocks noGrp="1"/>
          </p:cNvSpPr>
          <p:nvPr>
            <p:ph type="title"/>
          </p:nvPr>
        </p:nvSpPr>
        <p:spPr>
          <a:xfrm>
            <a:off x="920219" y="535340"/>
            <a:ext cx="9720072" cy="1499616"/>
          </a:xfrm>
        </p:spPr>
        <p:txBody>
          <a:bodyPr>
            <a:normAutofit/>
          </a:bodyPr>
          <a:lstStyle/>
          <a:p>
            <a:r>
              <a:rPr lang="en-US" sz="4000" cap="none" dirty="0">
                <a:latin typeface="Aptos" panose="020B0004020202020204" pitchFamily="34" charset="0"/>
              </a:rPr>
              <a:t>Images and Figures </a:t>
            </a:r>
          </a:p>
        </p:txBody>
      </p:sp>
      <p:sp>
        <p:nvSpPr>
          <p:cNvPr id="3" name="Content Placeholder 2">
            <a:extLst>
              <a:ext uri="{FF2B5EF4-FFF2-40B4-BE49-F238E27FC236}">
                <a16:creationId xmlns:a16="http://schemas.microsoft.com/office/drawing/2014/main" id="{4EBB4D31-8C53-BCBF-8EAF-853C8DA87080}"/>
              </a:ext>
            </a:extLst>
          </p:cNvPr>
          <p:cNvSpPr>
            <a:spLocks noGrp="1"/>
          </p:cNvSpPr>
          <p:nvPr>
            <p:ph idx="1"/>
          </p:nvPr>
        </p:nvSpPr>
        <p:spPr>
          <a:xfrm>
            <a:off x="579397" y="1847919"/>
            <a:ext cx="9720073" cy="4023360"/>
          </a:xfrm>
        </p:spPr>
        <p:txBody>
          <a:bodyPr>
            <a:normAutofit fontScale="25000" lnSpcReduction="20000"/>
          </a:bodyPr>
          <a:lstStyle/>
          <a:p>
            <a:pPr lvl="1">
              <a:buFont typeface="Arial" panose="020B0604020202020204" pitchFamily="34" charset="0"/>
              <a:buChar char="•"/>
            </a:pPr>
            <a:endParaRPr lang="en-US" sz="4600" b="0" i="0" dirty="0">
              <a:solidFill>
                <a:srgbClr val="333333"/>
              </a:solidFill>
              <a:effectLst/>
              <a:latin typeface="Aptos" panose="020B0004020202020204" pitchFamily="34" charset="0"/>
            </a:endParaRPr>
          </a:p>
          <a:p>
            <a:pPr lvl="1">
              <a:lnSpc>
                <a:spcPct val="120000"/>
              </a:lnSpc>
              <a:spcAft>
                <a:spcPts val="1200"/>
              </a:spcAft>
              <a:buFont typeface="Arial" panose="020B0604020202020204" pitchFamily="34" charset="0"/>
              <a:buChar char="•"/>
            </a:pPr>
            <a:r>
              <a:rPr lang="en-US" sz="4600" b="0" i="0" dirty="0">
                <a:solidFill>
                  <a:schemeClr val="accent2"/>
                </a:solidFill>
                <a:effectLst/>
                <a:latin typeface="Aptos" panose="020B0004020202020204" pitchFamily="34" charset="0"/>
              </a:rPr>
              <a:t>Consent from image subjects</a:t>
            </a:r>
            <a:r>
              <a:rPr lang="en-US" sz="4600" b="0" i="0" dirty="0">
                <a:solidFill>
                  <a:srgbClr val="666666"/>
                </a:solidFill>
                <a:effectLst/>
                <a:latin typeface="Aptos" panose="020B0004020202020204" pitchFamily="34" charset="0"/>
              </a:rPr>
              <a:t>: </a:t>
            </a:r>
            <a:r>
              <a:rPr lang="en-US" sz="4600" b="0" i="0" dirty="0">
                <a:solidFill>
                  <a:srgbClr val="333333"/>
                </a:solidFill>
                <a:effectLst/>
                <a:latin typeface="Aptos" panose="020B0004020202020204" pitchFamily="34" charset="0"/>
              </a:rPr>
              <a:t>Content (e.g., photographs, video or audio recordings, 3D models, illustrations, etc.) which can reveal the identity of patients, study participants, or study subjects can only be included if they (or parents/guardians if they are underage or considered unable to provide informed consent, or their next of kin if participants are deceased) have provided </a:t>
            </a:r>
            <a:r>
              <a:rPr lang="en-US" sz="4600" b="1" i="0" u="sng" dirty="0">
                <a:solidFill>
                  <a:srgbClr val="006DB4"/>
                </a:solidFill>
                <a:effectLst/>
                <a:latin typeface="Aptos" panose="020B0004020202020204" pitchFamily="34" charset="0"/>
                <a:hlinkClick r:id="rId2" tooltip="opens a new window"/>
              </a:rPr>
              <a:t>Consent to Publish</a:t>
            </a:r>
            <a:r>
              <a:rPr lang="en-US" sz="4600" b="0" i="0" dirty="0">
                <a:solidFill>
                  <a:srgbClr val="333333"/>
                </a:solidFill>
                <a:effectLst/>
                <a:latin typeface="Aptos" panose="020B0004020202020204" pitchFamily="34" charset="0"/>
              </a:rPr>
              <a:t>.</a:t>
            </a:r>
          </a:p>
          <a:p>
            <a:pPr lvl="1">
              <a:lnSpc>
                <a:spcPct val="120000"/>
              </a:lnSpc>
              <a:buFont typeface="Arial" panose="020B0604020202020204" pitchFamily="34" charset="0"/>
              <a:buChar char="•"/>
            </a:pPr>
            <a:r>
              <a:rPr lang="en-US" sz="4600" b="0" i="0" dirty="0">
                <a:solidFill>
                  <a:schemeClr val="accent2"/>
                </a:solidFill>
                <a:effectLst/>
                <a:latin typeface="Aptos" panose="020B0004020202020204" pitchFamily="34" charset="0"/>
              </a:rPr>
              <a:t>Copyright permissions</a:t>
            </a:r>
            <a:r>
              <a:rPr lang="en-US" sz="4600" b="0" i="0" dirty="0">
                <a:solidFill>
                  <a:srgbClr val="666666"/>
                </a:solidFill>
                <a:effectLst/>
                <a:latin typeface="Aptos" panose="020B0004020202020204" pitchFamily="34" charset="0"/>
              </a:rPr>
              <a:t>: </a:t>
            </a:r>
            <a:r>
              <a:rPr lang="en-US" sz="4600" b="0" i="0" dirty="0">
                <a:solidFill>
                  <a:srgbClr val="333333"/>
                </a:solidFill>
                <a:effectLst/>
                <a:latin typeface="Aptos" panose="020B0004020202020204" pitchFamily="34" charset="0"/>
              </a:rPr>
              <a:t>Any images or figures which have been obtained from another published source, can only be re-used if you have obtained the appropriate permissions for re-use from the copyright owner. A statement to confirm this must be included within the figure legend. The original source of the image must be cited, even in cases where the image or figure is not under copyright, or if re-use is allowed under a license which permits unrestricted re-use.</a:t>
            </a:r>
          </a:p>
          <a:p>
            <a:pPr lvl="1">
              <a:buFont typeface="Arial" panose="020B0604020202020204" pitchFamily="34" charset="0"/>
              <a:buChar char="•"/>
            </a:pPr>
            <a:endParaRPr lang="en-US" sz="4600" b="0" i="0" dirty="0">
              <a:solidFill>
                <a:srgbClr val="333333"/>
              </a:solidFill>
              <a:effectLst/>
              <a:latin typeface="Aptos" panose="020B0004020202020204" pitchFamily="34" charset="0"/>
            </a:endParaRPr>
          </a:p>
          <a:p>
            <a:pPr lvl="1">
              <a:lnSpc>
                <a:spcPct val="120000"/>
              </a:lnSpc>
              <a:buFont typeface="Arial" panose="020B0604020202020204" pitchFamily="34" charset="0"/>
              <a:buChar char="•"/>
            </a:pPr>
            <a:r>
              <a:rPr lang="en-US" sz="4600" b="0" i="0" dirty="0">
                <a:solidFill>
                  <a:srgbClr val="333333"/>
                </a:solidFill>
                <a:effectLst/>
                <a:latin typeface="Aptos" panose="020B0004020202020204" pitchFamily="34" charset="0"/>
              </a:rPr>
              <a:t>Where images have been </a:t>
            </a:r>
            <a:r>
              <a:rPr lang="en-US" sz="4600" b="0" i="0" dirty="0">
                <a:solidFill>
                  <a:schemeClr val="accent2"/>
                </a:solidFill>
                <a:effectLst/>
                <a:latin typeface="Aptos" panose="020B0004020202020204" pitchFamily="34" charset="0"/>
              </a:rPr>
              <a:t>modified</a:t>
            </a:r>
            <a:r>
              <a:rPr lang="en-US" sz="4600" b="0" i="0" dirty="0">
                <a:solidFill>
                  <a:srgbClr val="333333"/>
                </a:solidFill>
                <a:effectLst/>
                <a:latin typeface="Aptos" panose="020B0004020202020204" pitchFamily="34" charset="0"/>
              </a:rPr>
              <a:t> or enhanced in any way this </a:t>
            </a:r>
            <a:r>
              <a:rPr lang="en-US" sz="4600" b="0" i="0" dirty="0">
                <a:solidFill>
                  <a:schemeClr val="accent2"/>
                </a:solidFill>
                <a:effectLst/>
                <a:latin typeface="Aptos" panose="020B0004020202020204" pitchFamily="34" charset="0"/>
              </a:rPr>
              <a:t>must be stated </a:t>
            </a:r>
            <a:r>
              <a:rPr lang="en-US" sz="4600" b="0" i="0" dirty="0">
                <a:solidFill>
                  <a:srgbClr val="333333"/>
                </a:solidFill>
                <a:effectLst/>
                <a:latin typeface="Aptos" panose="020B0004020202020204" pitchFamily="34" charset="0"/>
              </a:rPr>
              <a:t>with a full explanation within the manuscript as well as in the </a:t>
            </a:r>
            <a:r>
              <a:rPr lang="en-US" sz="4600" b="0" i="0" dirty="0">
                <a:solidFill>
                  <a:schemeClr val="accent2"/>
                </a:solidFill>
                <a:effectLst/>
                <a:latin typeface="Aptos" panose="020B0004020202020204" pitchFamily="34" charset="0"/>
              </a:rPr>
              <a:t>figure legend </a:t>
            </a:r>
            <a:r>
              <a:rPr lang="en-US" sz="4600" b="0" i="0" dirty="0">
                <a:solidFill>
                  <a:srgbClr val="333333"/>
                </a:solidFill>
                <a:effectLst/>
                <a:latin typeface="Aptos" panose="020B0004020202020204" pitchFamily="34" charset="0"/>
              </a:rPr>
              <a:t>so as not to mislead readers about what the images show. Authors should be prepared to share the original, uncropped and unprocessed images with the journal editorial office upon request.</a:t>
            </a:r>
          </a:p>
          <a:p>
            <a:pPr lvl="1">
              <a:buFont typeface="Arial" panose="020B0604020202020204" pitchFamily="34" charset="0"/>
              <a:buChar char="•"/>
            </a:pPr>
            <a:endParaRPr lang="en-US" sz="4600" b="0" i="0" dirty="0">
              <a:solidFill>
                <a:srgbClr val="333333"/>
              </a:solidFill>
              <a:effectLst/>
              <a:latin typeface="Aptos" panose="020B0004020202020204" pitchFamily="34" charset="0"/>
            </a:endParaRPr>
          </a:p>
          <a:p>
            <a:pPr lvl="1">
              <a:lnSpc>
                <a:spcPct val="120000"/>
              </a:lnSpc>
              <a:buFont typeface="Arial" panose="020B0604020202020204" pitchFamily="34" charset="0"/>
              <a:buChar char="•"/>
            </a:pPr>
            <a:r>
              <a:rPr lang="en-US" sz="4600" b="0" i="0" dirty="0">
                <a:solidFill>
                  <a:srgbClr val="333333"/>
                </a:solidFill>
                <a:effectLst/>
                <a:latin typeface="Aptos" panose="020B0004020202020204" pitchFamily="34" charset="0"/>
              </a:rPr>
              <a:t>Please note that any </a:t>
            </a:r>
            <a:r>
              <a:rPr lang="en-US" sz="4600" b="0" i="0" dirty="0">
                <a:solidFill>
                  <a:schemeClr val="accent2"/>
                </a:solidFill>
                <a:effectLst/>
                <a:latin typeface="Aptos" panose="020B0004020202020204" pitchFamily="34" charset="0"/>
              </a:rPr>
              <a:t>modifications</a:t>
            </a:r>
            <a:r>
              <a:rPr lang="en-US" sz="4600" b="0" i="0" dirty="0">
                <a:solidFill>
                  <a:srgbClr val="333333"/>
                </a:solidFill>
                <a:effectLst/>
                <a:latin typeface="Aptos" panose="020B0004020202020204" pitchFamily="34" charset="0"/>
              </a:rPr>
              <a:t> are only acceptable if these are </a:t>
            </a:r>
            <a:r>
              <a:rPr lang="en-US" sz="4600" b="0" i="0" dirty="0">
                <a:solidFill>
                  <a:schemeClr val="accent2"/>
                </a:solidFill>
                <a:effectLst/>
                <a:latin typeface="Aptos" panose="020B0004020202020204" pitchFamily="34" charset="0"/>
              </a:rPr>
              <a:t>minor</a:t>
            </a:r>
            <a:r>
              <a:rPr lang="en-US" sz="4600" b="0" i="0" dirty="0">
                <a:solidFill>
                  <a:srgbClr val="333333"/>
                </a:solidFill>
                <a:effectLst/>
                <a:latin typeface="Aptos" panose="020B0004020202020204" pitchFamily="34" charset="0"/>
              </a:rPr>
              <a:t> in nature and have been applied </a:t>
            </a:r>
            <a:r>
              <a:rPr lang="en-US" sz="4600" b="0" i="0" dirty="0">
                <a:solidFill>
                  <a:schemeClr val="accent2"/>
                </a:solidFill>
                <a:effectLst/>
                <a:latin typeface="Aptos" panose="020B0004020202020204" pitchFamily="34" charset="0"/>
              </a:rPr>
              <a:t>to the whole image</a:t>
            </a:r>
            <a:r>
              <a:rPr lang="en-US" sz="4600" b="0" i="0" dirty="0">
                <a:solidFill>
                  <a:srgbClr val="333333"/>
                </a:solidFill>
                <a:effectLst/>
                <a:latin typeface="Aptos" panose="020B0004020202020204" pitchFamily="34" charset="0"/>
              </a:rPr>
              <a:t>. Authors are required to include </a:t>
            </a:r>
            <a:r>
              <a:rPr lang="en-US" sz="4600" b="0" i="0" dirty="0">
                <a:solidFill>
                  <a:schemeClr val="accent2"/>
                </a:solidFill>
                <a:effectLst/>
                <a:latin typeface="Aptos" panose="020B0004020202020204" pitchFamily="34" charset="0"/>
              </a:rPr>
              <a:t>details of image gathering methods and details of processes for any modifications </a:t>
            </a:r>
            <a:r>
              <a:rPr lang="en-US" sz="4600" b="0" i="0" dirty="0">
                <a:solidFill>
                  <a:srgbClr val="333333"/>
                </a:solidFill>
                <a:effectLst/>
                <a:latin typeface="Aptos" panose="020B0004020202020204" pitchFamily="34" charset="0"/>
              </a:rPr>
              <a:t>made to images, including the </a:t>
            </a:r>
            <a:r>
              <a:rPr lang="en-US" sz="4600" b="0" i="0" dirty="0">
                <a:solidFill>
                  <a:schemeClr val="accent2"/>
                </a:solidFill>
                <a:effectLst/>
                <a:latin typeface="Aptos" panose="020B0004020202020204" pitchFamily="34" charset="0"/>
              </a:rPr>
              <a:t>name of the software </a:t>
            </a:r>
            <a:r>
              <a:rPr lang="en-US" sz="4600" b="0" i="0" dirty="0">
                <a:solidFill>
                  <a:srgbClr val="333333"/>
                </a:solidFill>
                <a:effectLst/>
                <a:latin typeface="Aptos" panose="020B0004020202020204" pitchFamily="34" charset="0"/>
              </a:rPr>
              <a:t>(with version number) used. Any modifications which can </a:t>
            </a:r>
            <a:r>
              <a:rPr lang="en-US" sz="4600" b="0" i="0" dirty="0">
                <a:solidFill>
                  <a:schemeClr val="accent2"/>
                </a:solidFill>
                <a:effectLst/>
                <a:latin typeface="Aptos" panose="020B0004020202020204" pitchFamily="34" charset="0"/>
              </a:rPr>
              <a:t>alter</a:t>
            </a:r>
            <a:r>
              <a:rPr lang="en-US" sz="4600" b="0" i="0" dirty="0">
                <a:solidFill>
                  <a:srgbClr val="333333"/>
                </a:solidFill>
                <a:effectLst/>
                <a:latin typeface="Aptos" panose="020B0004020202020204" pitchFamily="34" charset="0"/>
              </a:rPr>
              <a:t> the </a:t>
            </a:r>
            <a:r>
              <a:rPr lang="en-US" sz="4600" b="0" i="0" dirty="0">
                <a:solidFill>
                  <a:schemeClr val="accent2"/>
                </a:solidFill>
                <a:effectLst/>
                <a:latin typeface="Aptos" panose="020B0004020202020204" pitchFamily="34" charset="0"/>
              </a:rPr>
              <a:t>scientific interpretation </a:t>
            </a:r>
            <a:r>
              <a:rPr lang="en-US" sz="4600" b="0" i="0" dirty="0">
                <a:solidFill>
                  <a:srgbClr val="333333"/>
                </a:solidFill>
                <a:effectLst/>
                <a:latin typeface="Aptos" panose="020B0004020202020204" pitchFamily="34" charset="0"/>
              </a:rPr>
              <a:t>of the image are </a:t>
            </a:r>
            <a:r>
              <a:rPr lang="en-US" sz="4600" b="0" i="0" dirty="0">
                <a:solidFill>
                  <a:schemeClr val="accent2"/>
                </a:solidFill>
                <a:effectLst/>
                <a:latin typeface="Aptos" panose="020B0004020202020204" pitchFamily="34" charset="0"/>
              </a:rPr>
              <a:t>not allowed</a:t>
            </a:r>
            <a:r>
              <a:rPr lang="en-US" sz="4600" b="0" i="0" dirty="0">
                <a:solidFill>
                  <a:srgbClr val="333333"/>
                </a:solidFill>
                <a:effectLst/>
                <a:latin typeface="Aptos" panose="020B0004020202020204" pitchFamily="34" charset="0"/>
              </a:rPr>
              <a:t>.</a:t>
            </a:r>
          </a:p>
          <a:p>
            <a:pPr lvl="1">
              <a:buFont typeface="Arial" panose="020B0604020202020204" pitchFamily="34" charset="0"/>
              <a:buChar char="•"/>
            </a:pPr>
            <a:endParaRPr lang="en-US" sz="4600" b="0" i="0" dirty="0">
              <a:solidFill>
                <a:srgbClr val="333333"/>
              </a:solidFill>
              <a:effectLst/>
              <a:latin typeface="Aptos" panose="020B0004020202020204" pitchFamily="34" charset="0"/>
            </a:endParaRPr>
          </a:p>
          <a:p>
            <a:pPr lvl="1">
              <a:lnSpc>
                <a:spcPct val="120000"/>
              </a:lnSpc>
              <a:buFont typeface="Arial" panose="020B0604020202020204" pitchFamily="34" charset="0"/>
              <a:buChar char="•"/>
            </a:pPr>
            <a:r>
              <a:rPr lang="en-US" sz="4600" b="0" i="0" dirty="0">
                <a:solidFill>
                  <a:srgbClr val="333333"/>
                </a:solidFill>
                <a:effectLst/>
                <a:latin typeface="Aptos" panose="020B0004020202020204" pitchFamily="34" charset="0"/>
              </a:rPr>
              <a:t>Clinical images such as </a:t>
            </a:r>
            <a:r>
              <a:rPr lang="en-US" sz="4600" b="0" i="0" dirty="0">
                <a:solidFill>
                  <a:schemeClr val="accent2"/>
                </a:solidFill>
                <a:effectLst/>
                <a:latin typeface="Aptos" panose="020B0004020202020204" pitchFamily="34" charset="0"/>
              </a:rPr>
              <a:t>X-rays and other types of medical imaging scans</a:t>
            </a:r>
            <a:r>
              <a:rPr lang="en-US" sz="4600" b="0" i="0" dirty="0">
                <a:solidFill>
                  <a:srgbClr val="333333"/>
                </a:solidFill>
                <a:effectLst/>
                <a:latin typeface="Aptos" panose="020B0004020202020204" pitchFamily="34" charset="0"/>
              </a:rPr>
              <a:t>, should </a:t>
            </a:r>
            <a:r>
              <a:rPr lang="en-US" sz="4600" b="0" i="0" dirty="0">
                <a:solidFill>
                  <a:schemeClr val="accent2"/>
                </a:solidFill>
                <a:effectLst/>
                <a:latin typeface="Aptos" panose="020B0004020202020204" pitchFamily="34" charset="0"/>
              </a:rPr>
              <a:t>not include any identifying information </a:t>
            </a:r>
            <a:r>
              <a:rPr lang="en-US" sz="4600" b="0" i="0" dirty="0">
                <a:solidFill>
                  <a:srgbClr val="333333"/>
                </a:solidFill>
                <a:effectLst/>
                <a:latin typeface="Aptos" panose="020B0004020202020204" pitchFamily="34" charset="0"/>
              </a:rPr>
              <a:t>about the patient. Details such as the </a:t>
            </a:r>
            <a:r>
              <a:rPr lang="en-US" sz="4600" b="0" i="0" dirty="0">
                <a:solidFill>
                  <a:schemeClr val="accent2"/>
                </a:solidFill>
                <a:effectLst/>
                <a:latin typeface="Aptos" panose="020B0004020202020204" pitchFamily="34" charset="0"/>
              </a:rPr>
              <a:t>patient name, ID number etc. should be blurred or cropped </a:t>
            </a:r>
            <a:r>
              <a:rPr lang="en-US" sz="4600" b="0" i="0" dirty="0">
                <a:solidFill>
                  <a:srgbClr val="333333"/>
                </a:solidFill>
                <a:effectLst/>
                <a:latin typeface="Aptos" panose="020B0004020202020204" pitchFamily="34" charset="0"/>
              </a:rPr>
              <a:t>out prior to submission.</a:t>
            </a:r>
          </a:p>
          <a:p>
            <a:pPr algn="l">
              <a:buFont typeface="Arial" panose="020B0604020202020204" pitchFamily="34" charset="0"/>
              <a:buChar char="•"/>
            </a:pPr>
            <a:endParaRPr lang="en-US" b="0" i="0" dirty="0">
              <a:solidFill>
                <a:srgbClr val="333333"/>
              </a:solidFill>
              <a:effectLst/>
            </a:endParaRPr>
          </a:p>
          <a:p>
            <a:pPr algn="l">
              <a:buFont typeface="Arial" panose="020B0604020202020204" pitchFamily="34" charset="0"/>
              <a:buChar char="•"/>
            </a:pPr>
            <a:endParaRPr lang="en-US" b="0" i="0" dirty="0">
              <a:solidFill>
                <a:srgbClr val="333333"/>
              </a:solidFill>
              <a:effectLst/>
            </a:endParaRPr>
          </a:p>
          <a:p>
            <a:pPr>
              <a:buFont typeface="Arial" panose="020B0604020202020204" pitchFamily="34" charset="0"/>
              <a:buChar char="•"/>
            </a:pPr>
            <a:endParaRPr lang="en-US" dirty="0"/>
          </a:p>
        </p:txBody>
      </p:sp>
    </p:spTree>
    <p:extLst>
      <p:ext uri="{BB962C8B-B14F-4D97-AF65-F5344CB8AC3E}">
        <p14:creationId xmlns:p14="http://schemas.microsoft.com/office/powerpoint/2010/main" val="385280265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E40625-015F-47E9-8B53-1962102825B9}"/>
              </a:ext>
            </a:extLst>
          </p:cNvPr>
          <p:cNvSpPr>
            <a:spLocks noGrp="1"/>
          </p:cNvSpPr>
          <p:nvPr>
            <p:ph type="title"/>
          </p:nvPr>
        </p:nvSpPr>
        <p:spPr>
          <a:xfrm>
            <a:off x="862030" y="880318"/>
            <a:ext cx="10501468" cy="1499616"/>
          </a:xfrm>
        </p:spPr>
        <p:txBody>
          <a:bodyPr>
            <a:normAutofit/>
          </a:bodyPr>
          <a:lstStyle/>
          <a:p>
            <a:r>
              <a:rPr lang="en-US" sz="4000" i="0" cap="none" dirty="0">
                <a:solidFill>
                  <a:schemeClr val="tx1"/>
                </a:solidFill>
                <a:effectLst/>
                <a:latin typeface="Aptos" panose="020B0004020202020204" pitchFamily="34" charset="0"/>
              </a:rPr>
              <a:t>Organ or tissue transplants</a:t>
            </a:r>
            <a:br>
              <a:rPr lang="en-US" b="1" i="0" dirty="0">
                <a:solidFill>
                  <a:srgbClr val="666666"/>
                </a:solidFill>
                <a:effectLst/>
                <a:latin typeface="Open Sans" panose="020B0606030504020204" pitchFamily="34" charset="0"/>
              </a:rPr>
            </a:br>
            <a:endParaRPr lang="en-US" dirty="0"/>
          </a:p>
        </p:txBody>
      </p:sp>
      <p:sp>
        <p:nvSpPr>
          <p:cNvPr id="3" name="Content Placeholder 2">
            <a:extLst>
              <a:ext uri="{FF2B5EF4-FFF2-40B4-BE49-F238E27FC236}">
                <a16:creationId xmlns:a16="http://schemas.microsoft.com/office/drawing/2014/main" id="{E13F1B4D-0CBA-8FFD-F504-2ED29A4736A2}"/>
              </a:ext>
            </a:extLst>
          </p:cNvPr>
          <p:cNvSpPr>
            <a:spLocks noGrp="1"/>
          </p:cNvSpPr>
          <p:nvPr>
            <p:ph idx="1"/>
          </p:nvPr>
        </p:nvSpPr>
        <p:spPr/>
        <p:txBody>
          <a:bodyPr>
            <a:normAutofit/>
          </a:bodyPr>
          <a:lstStyle/>
          <a:p>
            <a:pPr lvl="1">
              <a:buFont typeface="Arial" panose="020B0604020202020204" pitchFamily="34" charset="0"/>
              <a:buChar char="•"/>
            </a:pPr>
            <a:r>
              <a:rPr lang="en-US" sz="2000" b="0" i="0" dirty="0">
                <a:solidFill>
                  <a:srgbClr val="333333"/>
                </a:solidFill>
                <a:effectLst/>
                <a:latin typeface="Aptos" panose="020B0004020202020204" pitchFamily="34" charset="0"/>
              </a:rPr>
              <a:t>Taylor &amp; Francis endorses the ethics guidelines described by the </a:t>
            </a:r>
            <a:r>
              <a:rPr lang="en-US" sz="2000" b="1" i="0" u="sng" dirty="0">
                <a:solidFill>
                  <a:srgbClr val="006DB4"/>
                </a:solidFill>
                <a:effectLst/>
                <a:latin typeface="Aptos" panose="020B0004020202020204" pitchFamily="34" charset="0"/>
                <a:hlinkClick r:id="rId2" tooltip="opens a new window"/>
              </a:rPr>
              <a:t>World Health Organization (WHO)</a:t>
            </a:r>
            <a:r>
              <a:rPr lang="en-US" sz="2000" b="0" i="0" dirty="0">
                <a:solidFill>
                  <a:srgbClr val="333333"/>
                </a:solidFill>
                <a:effectLst/>
                <a:latin typeface="Aptos" panose="020B0004020202020204" pitchFamily="34" charset="0"/>
              </a:rPr>
              <a:t> and the </a:t>
            </a:r>
            <a:r>
              <a:rPr lang="en-US" sz="2000" b="1" i="0" u="sng" dirty="0">
                <a:solidFill>
                  <a:srgbClr val="006DB4"/>
                </a:solidFill>
                <a:effectLst/>
                <a:latin typeface="Aptos" panose="020B0004020202020204" pitchFamily="34" charset="0"/>
                <a:hlinkClick r:id="rId3" tooltip="opens a new window"/>
              </a:rPr>
              <a:t>World Medical Association (WMA)</a:t>
            </a:r>
            <a:endParaRPr lang="en-US" sz="2000" b="1" i="0" u="sng" dirty="0">
              <a:solidFill>
                <a:srgbClr val="006DB4"/>
              </a:solidFill>
              <a:effectLst/>
              <a:latin typeface="Aptos" panose="020B0004020202020204" pitchFamily="34" charset="0"/>
            </a:endParaRPr>
          </a:p>
          <a:p>
            <a:pPr lvl="1">
              <a:buFont typeface="Arial" panose="020B0604020202020204" pitchFamily="34" charset="0"/>
              <a:buChar char="•"/>
            </a:pPr>
            <a:endParaRPr lang="en-US" sz="2000" b="1" i="0" u="sng" dirty="0">
              <a:solidFill>
                <a:srgbClr val="006DB4"/>
              </a:solidFill>
              <a:effectLst/>
              <a:latin typeface="Aptos" panose="020B0004020202020204" pitchFamily="34" charset="0"/>
            </a:endParaRPr>
          </a:p>
          <a:p>
            <a:pPr lvl="1">
              <a:buFont typeface="Arial" panose="020B0604020202020204" pitchFamily="34" charset="0"/>
              <a:buChar char="•"/>
            </a:pPr>
            <a:r>
              <a:rPr lang="en-US" sz="2000" dirty="0">
                <a:solidFill>
                  <a:schemeClr val="accent1"/>
                </a:solidFill>
                <a:latin typeface="Aptos" panose="020B0004020202020204" pitchFamily="34" charset="0"/>
              </a:rPr>
              <a:t>A</a:t>
            </a:r>
            <a:r>
              <a:rPr lang="en-US" sz="2000" b="0" i="0" dirty="0">
                <a:solidFill>
                  <a:schemeClr val="accent1"/>
                </a:solidFill>
                <a:effectLst/>
                <a:latin typeface="Aptos" panose="020B0004020202020204" pitchFamily="34" charset="0"/>
              </a:rPr>
              <a:t>ll studies involving transplantation of donated human organs should be conducted with ethical approval </a:t>
            </a:r>
            <a:r>
              <a:rPr lang="en-US" sz="2000" b="0" i="0" dirty="0">
                <a:solidFill>
                  <a:srgbClr val="333333"/>
                </a:solidFill>
                <a:effectLst/>
                <a:latin typeface="Aptos" panose="020B0004020202020204" pitchFamily="34" charset="0"/>
              </a:rPr>
              <a:t>from an appropriate committee, and </a:t>
            </a:r>
            <a:r>
              <a:rPr lang="en-US" sz="2000" b="0" i="0" dirty="0">
                <a:solidFill>
                  <a:schemeClr val="accent1"/>
                </a:solidFill>
                <a:effectLst/>
                <a:latin typeface="Aptos" panose="020B0004020202020204" pitchFamily="34" charset="0"/>
              </a:rPr>
              <a:t>all sources of donor tissue </a:t>
            </a:r>
            <a:r>
              <a:rPr lang="en-US" sz="2000" b="0" i="0" dirty="0">
                <a:solidFill>
                  <a:srgbClr val="333333"/>
                </a:solidFill>
                <a:effectLst/>
                <a:latin typeface="Aptos" panose="020B0004020202020204" pitchFamily="34" charset="0"/>
              </a:rPr>
              <a:t>must be provided in the submitted manuscript.</a:t>
            </a:r>
          </a:p>
          <a:p>
            <a:pPr lvl="1">
              <a:buFont typeface="Arial" panose="020B0604020202020204" pitchFamily="34" charset="0"/>
              <a:buChar char="•"/>
            </a:pPr>
            <a:endParaRPr lang="en-US" sz="2000" b="0" i="0" dirty="0">
              <a:solidFill>
                <a:srgbClr val="333333"/>
              </a:solidFill>
              <a:effectLst/>
              <a:latin typeface="Aptos" panose="020B0004020202020204" pitchFamily="34" charset="0"/>
            </a:endParaRPr>
          </a:p>
          <a:p>
            <a:pPr lvl="1">
              <a:buFont typeface="Arial" panose="020B0604020202020204" pitchFamily="34" charset="0"/>
              <a:buChar char="•"/>
            </a:pPr>
            <a:r>
              <a:rPr lang="en-US" sz="2000" b="0" i="0" dirty="0">
                <a:solidFill>
                  <a:srgbClr val="333333"/>
                </a:solidFill>
                <a:effectLst/>
                <a:latin typeface="Aptos" panose="020B0004020202020204" pitchFamily="34" charset="0"/>
              </a:rPr>
              <a:t>Authors are expected to verify that donated organs were obtained with full informed </a:t>
            </a:r>
            <a:r>
              <a:rPr lang="en-US" sz="2000" b="0" i="0" dirty="0">
                <a:solidFill>
                  <a:schemeClr val="accent2"/>
                </a:solidFill>
                <a:effectLst/>
                <a:latin typeface="Aptos" panose="020B0004020202020204" pitchFamily="34" charset="0"/>
              </a:rPr>
              <a:t>consent from the donor, or donor’s parent/guardian (if the donor is a minor), or their next of kin (if the donor is deceased). </a:t>
            </a:r>
            <a:r>
              <a:rPr lang="en-US" sz="2000" b="0" i="0" dirty="0">
                <a:solidFill>
                  <a:srgbClr val="333333"/>
                </a:solidFill>
                <a:effectLst/>
                <a:latin typeface="Aptos" panose="020B0004020202020204" pitchFamily="34" charset="0"/>
              </a:rPr>
              <a:t>Consent must have been given with </a:t>
            </a:r>
            <a:r>
              <a:rPr lang="en-US" sz="2000" b="0" i="0" dirty="0">
                <a:solidFill>
                  <a:schemeClr val="accent2"/>
                </a:solidFill>
                <a:effectLst/>
                <a:latin typeface="Aptos" panose="020B0004020202020204" pitchFamily="34" charset="0"/>
              </a:rPr>
              <a:t>free will, </a:t>
            </a:r>
            <a:r>
              <a:rPr lang="en-US" sz="2000" b="0" i="0" dirty="0">
                <a:solidFill>
                  <a:srgbClr val="333333"/>
                </a:solidFill>
                <a:effectLst/>
                <a:latin typeface="Aptos" panose="020B0004020202020204" pitchFamily="34" charset="0"/>
              </a:rPr>
              <a:t>under no coercion or bribery of any kind.</a:t>
            </a:r>
            <a:endParaRPr lang="en-US" sz="2000" dirty="0">
              <a:latin typeface="Aptos" panose="020B0004020202020204" pitchFamily="34" charset="0"/>
            </a:endParaRPr>
          </a:p>
        </p:txBody>
      </p:sp>
    </p:spTree>
    <p:extLst>
      <p:ext uri="{BB962C8B-B14F-4D97-AF65-F5344CB8AC3E}">
        <p14:creationId xmlns:p14="http://schemas.microsoft.com/office/powerpoint/2010/main" val="121663412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973E52-D9CA-7BA5-D26F-17FE6359CE62}"/>
              </a:ext>
            </a:extLst>
          </p:cNvPr>
          <p:cNvSpPr>
            <a:spLocks noGrp="1"/>
          </p:cNvSpPr>
          <p:nvPr>
            <p:ph type="title"/>
          </p:nvPr>
        </p:nvSpPr>
        <p:spPr>
          <a:xfrm>
            <a:off x="967324" y="842911"/>
            <a:ext cx="11465745" cy="1499616"/>
          </a:xfrm>
        </p:spPr>
        <p:txBody>
          <a:bodyPr>
            <a:normAutofit/>
          </a:bodyPr>
          <a:lstStyle/>
          <a:p>
            <a:r>
              <a:rPr lang="en-US" sz="4000" i="0" cap="none" dirty="0">
                <a:solidFill>
                  <a:schemeClr val="tx1"/>
                </a:solidFill>
                <a:effectLst/>
                <a:latin typeface="Aptos" panose="020B0004020202020204" pitchFamily="34" charset="0"/>
              </a:rPr>
              <a:t>Human embryos and human stem cells</a:t>
            </a:r>
            <a:br>
              <a:rPr lang="en-US" b="1" i="0" dirty="0">
                <a:solidFill>
                  <a:srgbClr val="666666"/>
                </a:solidFill>
                <a:effectLst/>
                <a:latin typeface="Open Sans" panose="020B0606030504020204" pitchFamily="34" charset="0"/>
              </a:rPr>
            </a:br>
            <a:endParaRPr lang="en-US" dirty="0"/>
          </a:p>
        </p:txBody>
      </p:sp>
      <p:sp>
        <p:nvSpPr>
          <p:cNvPr id="3" name="Content Placeholder 2">
            <a:extLst>
              <a:ext uri="{FF2B5EF4-FFF2-40B4-BE49-F238E27FC236}">
                <a16:creationId xmlns:a16="http://schemas.microsoft.com/office/drawing/2014/main" id="{06CCF13E-155F-DC29-E310-63165034FC62}"/>
              </a:ext>
            </a:extLst>
          </p:cNvPr>
          <p:cNvSpPr>
            <a:spLocks noGrp="1"/>
          </p:cNvSpPr>
          <p:nvPr>
            <p:ph idx="1"/>
          </p:nvPr>
        </p:nvSpPr>
        <p:spPr>
          <a:xfrm>
            <a:off x="454705" y="1833786"/>
            <a:ext cx="11066735" cy="4023360"/>
          </a:xfrm>
        </p:spPr>
        <p:txBody>
          <a:bodyPr>
            <a:noAutofit/>
          </a:bodyPr>
          <a:lstStyle/>
          <a:p>
            <a:pPr lvl="1">
              <a:buFont typeface="Arial" panose="020B0604020202020204" pitchFamily="34" charset="0"/>
              <a:buChar char="•"/>
            </a:pPr>
            <a:r>
              <a:rPr lang="en-US" sz="2000" b="0" i="0" dirty="0">
                <a:solidFill>
                  <a:srgbClr val="333333"/>
                </a:solidFill>
                <a:effectLst/>
                <a:latin typeface="Aptos" panose="020B0004020202020204" pitchFamily="34" charset="0"/>
              </a:rPr>
              <a:t>Authors of research reporting the use of human embryos, human embryonic stem cells (including clinical applications of stem cells) and related materials, must include a </a:t>
            </a:r>
            <a:r>
              <a:rPr lang="en-US" sz="2000" b="0" i="0" dirty="0">
                <a:solidFill>
                  <a:schemeClr val="accent2"/>
                </a:solidFill>
                <a:effectLst/>
                <a:latin typeface="Aptos" panose="020B0004020202020204" pitchFamily="34" charset="0"/>
              </a:rPr>
              <a:t>statement within the manuscript to confirm that all experiments were performed in accordance with all safety considerations, ethical guidelines</a:t>
            </a:r>
            <a:r>
              <a:rPr lang="en-US" sz="2000" b="0" i="0" dirty="0">
                <a:solidFill>
                  <a:srgbClr val="333333"/>
                </a:solidFill>
                <a:effectLst/>
                <a:latin typeface="Aptos" panose="020B0004020202020204" pitchFamily="34" charset="0"/>
              </a:rPr>
              <a:t> and applicable regulations.</a:t>
            </a:r>
          </a:p>
          <a:p>
            <a:pPr marL="0" indent="0">
              <a:buNone/>
            </a:pPr>
            <a:endParaRPr lang="en-US" sz="800" b="0" i="0" dirty="0">
              <a:solidFill>
                <a:srgbClr val="333333"/>
              </a:solidFill>
              <a:effectLst/>
              <a:latin typeface="Aptos" panose="020B0004020202020204" pitchFamily="34" charset="0"/>
            </a:endParaRPr>
          </a:p>
          <a:p>
            <a:pPr lvl="1">
              <a:buFont typeface="Arial" panose="020B0604020202020204" pitchFamily="34" charset="0"/>
              <a:buChar char="•"/>
            </a:pPr>
            <a:r>
              <a:rPr lang="en-US" sz="2000" b="0" i="0" dirty="0">
                <a:solidFill>
                  <a:srgbClr val="333333"/>
                </a:solidFill>
                <a:effectLst/>
                <a:latin typeface="Aptos" panose="020B0004020202020204" pitchFamily="34" charset="0"/>
              </a:rPr>
              <a:t>Authors must be able to verify that </a:t>
            </a:r>
            <a:r>
              <a:rPr lang="en-US" sz="2000" b="0" i="0" dirty="0">
                <a:solidFill>
                  <a:schemeClr val="accent2"/>
                </a:solidFill>
                <a:effectLst/>
                <a:latin typeface="Aptos" panose="020B0004020202020204" pitchFamily="34" charset="0"/>
              </a:rPr>
              <a:t>all recipients and/or donors of stem cells or tissues </a:t>
            </a:r>
            <a:r>
              <a:rPr lang="en-US" sz="2000" b="0" i="0" dirty="0">
                <a:solidFill>
                  <a:srgbClr val="333333"/>
                </a:solidFill>
                <a:effectLst/>
                <a:latin typeface="Aptos" panose="020B0004020202020204" pitchFamily="34" charset="0"/>
              </a:rPr>
              <a:t>(or their next of kin if the donor is deceased) provided full </a:t>
            </a:r>
            <a:r>
              <a:rPr lang="en-US" sz="2000" b="0" i="0" dirty="0">
                <a:solidFill>
                  <a:schemeClr val="accent2"/>
                </a:solidFill>
                <a:effectLst/>
                <a:latin typeface="Aptos" panose="020B0004020202020204" pitchFamily="34" charset="0"/>
              </a:rPr>
              <a:t>informed consent</a:t>
            </a:r>
            <a:r>
              <a:rPr lang="en-US" sz="2000" b="0" i="0" dirty="0">
                <a:solidFill>
                  <a:srgbClr val="333333"/>
                </a:solidFill>
                <a:effectLst/>
                <a:latin typeface="Aptos" panose="020B0004020202020204" pitchFamily="34" charset="0"/>
              </a:rPr>
              <a:t>.</a:t>
            </a:r>
          </a:p>
          <a:p>
            <a:pPr marL="0" indent="0">
              <a:buNone/>
            </a:pPr>
            <a:endParaRPr lang="en-US" sz="800" dirty="0">
              <a:solidFill>
                <a:srgbClr val="333333"/>
              </a:solidFill>
              <a:latin typeface="Aptos" panose="020B0004020202020204" pitchFamily="34" charset="0"/>
            </a:endParaRPr>
          </a:p>
          <a:p>
            <a:pPr lvl="1">
              <a:buFont typeface="Arial" panose="020B0604020202020204" pitchFamily="34" charset="0"/>
              <a:buChar char="•"/>
            </a:pPr>
            <a:r>
              <a:rPr lang="en-US" sz="2000" b="0" i="0" dirty="0">
                <a:solidFill>
                  <a:srgbClr val="333333"/>
                </a:solidFill>
                <a:effectLst/>
                <a:latin typeface="Aptos" panose="020B0004020202020204" pitchFamily="34" charset="0"/>
              </a:rPr>
              <a:t>Taylor &amp; Francis endorses the principles on ethical stem cell research outlined in the </a:t>
            </a:r>
            <a:r>
              <a:rPr lang="en-US" sz="2000" b="1" i="0" u="sng" dirty="0">
                <a:solidFill>
                  <a:srgbClr val="006DB4"/>
                </a:solidFill>
                <a:effectLst/>
                <a:latin typeface="Aptos" panose="020B0004020202020204" pitchFamily="34" charset="0"/>
                <a:hlinkClick r:id="rId2" tooltip="opens a new window"/>
              </a:rPr>
              <a:t>ISSCR Guidelines for Stem Cell Research and Clinical Translation</a:t>
            </a:r>
            <a:r>
              <a:rPr lang="en-US" sz="2000" b="0" i="0" dirty="0">
                <a:solidFill>
                  <a:srgbClr val="333333"/>
                </a:solidFill>
                <a:effectLst/>
                <a:latin typeface="Aptos" panose="020B0004020202020204" pitchFamily="34" charset="0"/>
              </a:rPr>
              <a:t>.</a:t>
            </a:r>
          </a:p>
          <a:p>
            <a:pPr marL="0" indent="0">
              <a:buNone/>
            </a:pPr>
            <a:endParaRPr lang="en-US" sz="800" b="0" i="0" dirty="0">
              <a:solidFill>
                <a:srgbClr val="333333"/>
              </a:solidFill>
              <a:effectLst/>
              <a:latin typeface="Aptos" panose="020B0004020202020204" pitchFamily="34" charset="0"/>
            </a:endParaRPr>
          </a:p>
          <a:p>
            <a:pPr lvl="1">
              <a:buFont typeface="Arial" panose="020B0604020202020204" pitchFamily="34" charset="0"/>
              <a:buChar char="•"/>
            </a:pPr>
            <a:r>
              <a:rPr lang="en-US" sz="2000" b="0" i="0" dirty="0">
                <a:solidFill>
                  <a:srgbClr val="333333"/>
                </a:solidFill>
                <a:effectLst/>
                <a:latin typeface="Aptos" panose="020B0004020202020204" pitchFamily="34" charset="0"/>
              </a:rPr>
              <a:t>Specifically, authors must include a statement within the manuscript to provide </a:t>
            </a:r>
            <a:r>
              <a:rPr lang="en-US" sz="2000" b="0" i="0" dirty="0">
                <a:solidFill>
                  <a:schemeClr val="accent2"/>
                </a:solidFill>
                <a:effectLst/>
                <a:latin typeface="Aptos" panose="020B0004020202020204" pitchFamily="34" charset="0"/>
              </a:rPr>
              <a:t>details of the name of the ethics committee(s) which approved the study</a:t>
            </a:r>
            <a:r>
              <a:rPr lang="en-US" sz="2000" b="0" i="0" dirty="0">
                <a:solidFill>
                  <a:srgbClr val="333333"/>
                </a:solidFill>
                <a:effectLst/>
                <a:latin typeface="Aptos" panose="020B0004020202020204" pitchFamily="34" charset="0"/>
              </a:rPr>
              <a:t>. They must also include the </a:t>
            </a:r>
            <a:r>
              <a:rPr lang="en-US" sz="2000" b="0" i="0" dirty="0">
                <a:solidFill>
                  <a:schemeClr val="accent2"/>
                </a:solidFill>
                <a:effectLst/>
                <a:latin typeface="Aptos" panose="020B0004020202020204" pitchFamily="34" charset="0"/>
              </a:rPr>
              <a:t>reference/permit numbers </a:t>
            </a:r>
            <a:r>
              <a:rPr lang="en-US" sz="2000" b="0" i="0" dirty="0">
                <a:solidFill>
                  <a:srgbClr val="333333"/>
                </a:solidFill>
                <a:effectLst/>
                <a:latin typeface="Aptos" panose="020B0004020202020204" pitchFamily="34" charset="0"/>
              </a:rPr>
              <a:t>where available, and a </a:t>
            </a:r>
            <a:r>
              <a:rPr lang="en-US" sz="2000" b="0" i="0" dirty="0">
                <a:solidFill>
                  <a:schemeClr val="accent2"/>
                </a:solidFill>
                <a:effectLst/>
                <a:latin typeface="Aptos" panose="020B0004020202020204" pitchFamily="34" charset="0"/>
              </a:rPr>
              <a:t>statement to confirm informed consent </a:t>
            </a:r>
            <a:r>
              <a:rPr lang="en-US" sz="2000" b="0" i="0" dirty="0">
                <a:solidFill>
                  <a:srgbClr val="333333"/>
                </a:solidFill>
                <a:effectLst/>
                <a:latin typeface="Aptos" panose="020B0004020202020204" pitchFamily="34" charset="0"/>
              </a:rPr>
              <a:t>was obtained.</a:t>
            </a:r>
            <a:endParaRPr lang="en-US" sz="2000" dirty="0">
              <a:latin typeface="Aptos" panose="020B0004020202020204" pitchFamily="34" charset="0"/>
            </a:endParaRPr>
          </a:p>
        </p:txBody>
      </p:sp>
    </p:spTree>
    <p:extLst>
      <p:ext uri="{BB962C8B-B14F-4D97-AF65-F5344CB8AC3E}">
        <p14:creationId xmlns:p14="http://schemas.microsoft.com/office/powerpoint/2010/main" val="379047861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CD32F5-9EB1-BBC7-A176-EBDA6918227E}"/>
              </a:ext>
            </a:extLst>
          </p:cNvPr>
          <p:cNvSpPr>
            <a:spLocks noGrp="1"/>
          </p:cNvSpPr>
          <p:nvPr>
            <p:ph type="title"/>
          </p:nvPr>
        </p:nvSpPr>
        <p:spPr>
          <a:xfrm>
            <a:off x="841248" y="626778"/>
            <a:ext cx="9720072" cy="1499616"/>
          </a:xfrm>
        </p:spPr>
        <p:txBody>
          <a:bodyPr>
            <a:normAutofit/>
          </a:bodyPr>
          <a:lstStyle/>
          <a:p>
            <a:r>
              <a:rPr lang="en-US" sz="4000" cap="none" dirty="0">
                <a:latin typeface="Aptos" panose="020B0004020202020204" pitchFamily="34" charset="0"/>
              </a:rPr>
              <a:t>Research involving animals</a:t>
            </a:r>
          </a:p>
        </p:txBody>
      </p:sp>
      <p:sp>
        <p:nvSpPr>
          <p:cNvPr id="3" name="Content Placeholder 2">
            <a:extLst>
              <a:ext uri="{FF2B5EF4-FFF2-40B4-BE49-F238E27FC236}">
                <a16:creationId xmlns:a16="http://schemas.microsoft.com/office/drawing/2014/main" id="{7578F8A3-A3D4-06C3-1F64-51173485C3E5}"/>
              </a:ext>
            </a:extLst>
          </p:cNvPr>
          <p:cNvSpPr>
            <a:spLocks noGrp="1"/>
          </p:cNvSpPr>
          <p:nvPr>
            <p:ph idx="1"/>
          </p:nvPr>
        </p:nvSpPr>
        <p:spPr>
          <a:xfrm>
            <a:off x="650056" y="1849581"/>
            <a:ext cx="11449119" cy="4023360"/>
          </a:xfrm>
        </p:spPr>
        <p:txBody>
          <a:bodyPr>
            <a:noAutofit/>
          </a:bodyPr>
          <a:lstStyle/>
          <a:p>
            <a:pPr lvl="1">
              <a:buFont typeface="Arial" panose="020B0604020202020204" pitchFamily="34" charset="0"/>
              <a:buChar char="•"/>
            </a:pPr>
            <a:r>
              <a:rPr lang="en-US" sz="1600" i="0" dirty="0">
                <a:solidFill>
                  <a:schemeClr val="accent2"/>
                </a:solidFill>
                <a:effectLst/>
                <a:latin typeface="Aptos" panose="020B0004020202020204" pitchFamily="34" charset="0"/>
              </a:rPr>
              <a:t>A statement</a:t>
            </a:r>
            <a:r>
              <a:rPr lang="en-US" sz="1600" i="0" dirty="0">
                <a:solidFill>
                  <a:srgbClr val="333333"/>
                </a:solidFill>
                <a:effectLst/>
                <a:latin typeface="Aptos" panose="020B0004020202020204" pitchFamily="34" charset="0"/>
              </a:rPr>
              <a:t> within the manuscript </a:t>
            </a:r>
            <a:r>
              <a:rPr lang="en-US" sz="1600" i="0" dirty="0">
                <a:solidFill>
                  <a:schemeClr val="accent2"/>
                </a:solidFill>
                <a:effectLst/>
                <a:latin typeface="Aptos" panose="020B0004020202020204" pitchFamily="34" charset="0"/>
              </a:rPr>
              <a:t>to provide details of the name of the ethics committee</a:t>
            </a:r>
            <a:r>
              <a:rPr lang="en-US" sz="1600" i="0" dirty="0">
                <a:solidFill>
                  <a:srgbClr val="333333"/>
                </a:solidFill>
                <a:effectLst/>
                <a:latin typeface="Aptos" panose="020B0004020202020204" pitchFamily="34" charset="0"/>
              </a:rPr>
              <a:t>(s) which approved the study and include the </a:t>
            </a:r>
            <a:r>
              <a:rPr lang="en-US" sz="1600" i="0" dirty="0">
                <a:solidFill>
                  <a:schemeClr val="accent2"/>
                </a:solidFill>
                <a:effectLst/>
                <a:latin typeface="Aptos" panose="020B0004020202020204" pitchFamily="34" charset="0"/>
              </a:rPr>
              <a:t>permit or animal license numbers </a:t>
            </a:r>
            <a:r>
              <a:rPr lang="en-US" sz="1600" i="0" dirty="0">
                <a:solidFill>
                  <a:srgbClr val="333333"/>
                </a:solidFill>
                <a:effectLst/>
                <a:latin typeface="Aptos" panose="020B0004020202020204" pitchFamily="34" charset="0"/>
              </a:rPr>
              <a:t>where available.</a:t>
            </a:r>
          </a:p>
          <a:p>
            <a:pPr lvl="1">
              <a:buFont typeface="Arial" panose="020B0604020202020204" pitchFamily="34" charset="0"/>
              <a:buChar char="•"/>
            </a:pPr>
            <a:endParaRPr lang="en-US" sz="1600" i="0" dirty="0">
              <a:solidFill>
                <a:srgbClr val="333333"/>
              </a:solidFill>
              <a:effectLst/>
              <a:latin typeface="Aptos" panose="020B0004020202020204" pitchFamily="34" charset="0"/>
            </a:endParaRPr>
          </a:p>
          <a:p>
            <a:pPr lvl="1">
              <a:buFont typeface="Arial" panose="020B0604020202020204" pitchFamily="34" charset="0"/>
              <a:buChar char="•"/>
            </a:pPr>
            <a:r>
              <a:rPr lang="en-US" sz="1600" i="0" dirty="0">
                <a:solidFill>
                  <a:srgbClr val="333333"/>
                </a:solidFill>
                <a:effectLst/>
                <a:latin typeface="Aptos" panose="020B0004020202020204" pitchFamily="34" charset="0"/>
              </a:rPr>
              <a:t>Where a study has been granted an </a:t>
            </a:r>
            <a:r>
              <a:rPr lang="en-US" sz="1600" i="0" dirty="0">
                <a:solidFill>
                  <a:schemeClr val="accent2"/>
                </a:solidFill>
                <a:effectLst/>
                <a:latin typeface="Aptos" panose="020B0004020202020204" pitchFamily="34" charset="0"/>
              </a:rPr>
              <a:t>exemption</a:t>
            </a:r>
            <a:r>
              <a:rPr lang="en-US" sz="1600" i="0" dirty="0">
                <a:solidFill>
                  <a:srgbClr val="333333"/>
                </a:solidFill>
                <a:effectLst/>
                <a:latin typeface="Aptos" panose="020B0004020202020204" pitchFamily="34" charset="0"/>
              </a:rPr>
              <a:t> from requiring ethical approval, this should be stated along with the </a:t>
            </a:r>
            <a:r>
              <a:rPr lang="en-US" sz="1600" i="0" dirty="0">
                <a:solidFill>
                  <a:schemeClr val="accent2"/>
                </a:solidFill>
                <a:effectLst/>
                <a:latin typeface="Aptos" panose="020B0004020202020204" pitchFamily="34" charset="0"/>
              </a:rPr>
              <a:t>name of the ethics committee</a:t>
            </a:r>
            <a:r>
              <a:rPr lang="en-US" sz="1600" i="0" dirty="0">
                <a:solidFill>
                  <a:srgbClr val="333333"/>
                </a:solidFill>
                <a:effectLst/>
                <a:latin typeface="Aptos" panose="020B0004020202020204" pitchFamily="34" charset="0"/>
              </a:rPr>
              <a:t> which provided the exemption, and the </a:t>
            </a:r>
            <a:r>
              <a:rPr lang="en-US" sz="1600" i="0" dirty="0">
                <a:solidFill>
                  <a:schemeClr val="accent2"/>
                </a:solidFill>
                <a:effectLst/>
                <a:latin typeface="Aptos" panose="020B0004020202020204" pitchFamily="34" charset="0"/>
              </a:rPr>
              <a:t>reasons for exemption</a:t>
            </a:r>
            <a:r>
              <a:rPr lang="en-US" sz="1600" i="0" dirty="0">
                <a:solidFill>
                  <a:srgbClr val="333333"/>
                </a:solidFill>
                <a:effectLst/>
                <a:latin typeface="Aptos" panose="020B0004020202020204" pitchFamily="34" charset="0"/>
              </a:rPr>
              <a:t>.</a:t>
            </a:r>
          </a:p>
          <a:p>
            <a:pPr lvl="1">
              <a:buFont typeface="Arial" panose="020B0604020202020204" pitchFamily="34" charset="0"/>
              <a:buChar char="•"/>
            </a:pPr>
            <a:endParaRPr lang="en-US" sz="1600" dirty="0">
              <a:solidFill>
                <a:srgbClr val="333333"/>
              </a:solidFill>
              <a:latin typeface="Aptos" panose="020B0004020202020204" pitchFamily="34" charset="0"/>
            </a:endParaRPr>
          </a:p>
          <a:p>
            <a:pPr lvl="1">
              <a:buFont typeface="Arial" panose="020B0604020202020204" pitchFamily="34" charset="0"/>
              <a:buChar char="•"/>
            </a:pPr>
            <a:r>
              <a:rPr lang="en-US" sz="1600" i="0" dirty="0">
                <a:solidFill>
                  <a:srgbClr val="333333"/>
                </a:solidFill>
                <a:effectLst/>
                <a:latin typeface="Aptos" panose="020B0004020202020204" pitchFamily="34" charset="0"/>
              </a:rPr>
              <a:t>Research </a:t>
            </a:r>
            <a:r>
              <a:rPr lang="en-US" sz="1600" i="0" dirty="0">
                <a:solidFill>
                  <a:schemeClr val="accent2"/>
                </a:solidFill>
                <a:effectLst/>
                <a:latin typeface="Aptos" panose="020B0004020202020204" pitchFamily="34" charset="0"/>
              </a:rPr>
              <a:t>procedures</a:t>
            </a:r>
            <a:r>
              <a:rPr lang="en-US" sz="1600" i="0" dirty="0">
                <a:solidFill>
                  <a:srgbClr val="333333"/>
                </a:solidFill>
                <a:effectLst/>
                <a:latin typeface="Aptos" panose="020B0004020202020204" pitchFamily="34" charset="0"/>
              </a:rPr>
              <a:t> must be carried out in accordance with applicable </a:t>
            </a:r>
            <a:r>
              <a:rPr lang="en-US" sz="1600" i="0" dirty="0">
                <a:solidFill>
                  <a:schemeClr val="accent2"/>
                </a:solidFill>
                <a:effectLst/>
                <a:latin typeface="Aptos" panose="020B0004020202020204" pitchFamily="34" charset="0"/>
              </a:rPr>
              <a:t>national or international guidelines.</a:t>
            </a:r>
          </a:p>
          <a:p>
            <a:pPr lvl="1">
              <a:buFont typeface="Arial" panose="020B0604020202020204" pitchFamily="34" charset="0"/>
              <a:buChar char="•"/>
            </a:pPr>
            <a:endParaRPr lang="en-US" sz="1600" i="0" dirty="0">
              <a:solidFill>
                <a:schemeClr val="accent2"/>
              </a:solidFill>
              <a:effectLst/>
              <a:latin typeface="Aptos" panose="020B0004020202020204" pitchFamily="34" charset="0"/>
            </a:endParaRPr>
          </a:p>
          <a:p>
            <a:pPr lvl="1">
              <a:buFont typeface="Arial" panose="020B0604020202020204" pitchFamily="34" charset="0"/>
              <a:buChar char="•"/>
            </a:pPr>
            <a:r>
              <a:rPr lang="en-US" sz="1600" i="0" dirty="0">
                <a:solidFill>
                  <a:srgbClr val="333333"/>
                </a:solidFill>
                <a:effectLst/>
                <a:latin typeface="Aptos" panose="020B0004020202020204" pitchFamily="34" charset="0"/>
              </a:rPr>
              <a:t>Specifically, submissions of research involving </a:t>
            </a:r>
            <a:r>
              <a:rPr lang="en-US" sz="1600" i="0" dirty="0">
                <a:solidFill>
                  <a:schemeClr val="accent2"/>
                </a:solidFill>
                <a:effectLst/>
                <a:latin typeface="Aptos" panose="020B0004020202020204" pitchFamily="34" charset="0"/>
              </a:rPr>
              <a:t>laboratory-based animals </a:t>
            </a:r>
            <a:r>
              <a:rPr lang="en-US" sz="1600" i="0" dirty="0">
                <a:solidFill>
                  <a:srgbClr val="333333"/>
                </a:solidFill>
                <a:effectLst/>
                <a:latin typeface="Aptos" panose="020B0004020202020204" pitchFamily="34" charset="0"/>
              </a:rPr>
              <a:t>must include details on </a:t>
            </a:r>
            <a:r>
              <a:rPr lang="en-US" sz="1600" i="0" dirty="0">
                <a:solidFill>
                  <a:schemeClr val="accent2"/>
                </a:solidFill>
                <a:effectLst/>
                <a:latin typeface="Aptos" panose="020B0004020202020204" pitchFamily="34" charset="0"/>
              </a:rPr>
              <a:t>housing, husbandry and steps taken to reduce suffering</a:t>
            </a:r>
            <a:r>
              <a:rPr lang="en-US" sz="1600" i="0" dirty="0">
                <a:solidFill>
                  <a:srgbClr val="333333"/>
                </a:solidFill>
                <a:effectLst/>
                <a:latin typeface="Aptos" panose="020B0004020202020204" pitchFamily="34" charset="0"/>
              </a:rPr>
              <a:t>. In submissions describing the </a:t>
            </a:r>
            <a:r>
              <a:rPr lang="en-US" sz="1600" i="0" dirty="0">
                <a:solidFill>
                  <a:schemeClr val="accent2"/>
                </a:solidFill>
                <a:effectLst/>
                <a:latin typeface="Aptos" panose="020B0004020202020204" pitchFamily="34" charset="0"/>
              </a:rPr>
              <a:t>sacrifice of experimental animals</a:t>
            </a:r>
            <a:r>
              <a:rPr lang="en-US" sz="1600" i="0" dirty="0">
                <a:solidFill>
                  <a:srgbClr val="333333"/>
                </a:solidFill>
                <a:effectLst/>
                <a:latin typeface="Aptos" panose="020B0004020202020204" pitchFamily="34" charset="0"/>
              </a:rPr>
              <a:t>, details must be provided on </a:t>
            </a:r>
            <a:r>
              <a:rPr lang="en-US" sz="1600" i="0" dirty="0">
                <a:solidFill>
                  <a:schemeClr val="accent2"/>
                </a:solidFill>
                <a:effectLst/>
                <a:latin typeface="Aptos" panose="020B0004020202020204" pitchFamily="34" charset="0"/>
              </a:rPr>
              <a:t>humane endpoints</a:t>
            </a:r>
            <a:r>
              <a:rPr lang="en-US" sz="1600" i="0" dirty="0">
                <a:solidFill>
                  <a:srgbClr val="333333"/>
                </a:solidFill>
                <a:effectLst/>
                <a:latin typeface="Aptos" panose="020B0004020202020204" pitchFamily="34" charset="0"/>
              </a:rPr>
              <a:t>. </a:t>
            </a:r>
          </a:p>
          <a:p>
            <a:pPr lvl="1">
              <a:buFont typeface="Arial" panose="020B0604020202020204" pitchFamily="34" charset="0"/>
              <a:buChar char="•"/>
            </a:pPr>
            <a:endParaRPr lang="en-US" sz="1600" i="0" dirty="0">
              <a:solidFill>
                <a:srgbClr val="333333"/>
              </a:solidFill>
              <a:effectLst/>
              <a:latin typeface="Aptos" panose="020B0004020202020204" pitchFamily="34" charset="0"/>
            </a:endParaRPr>
          </a:p>
          <a:p>
            <a:pPr lvl="1">
              <a:buFont typeface="Arial" panose="020B0604020202020204" pitchFamily="34" charset="0"/>
              <a:buChar char="•"/>
            </a:pPr>
            <a:r>
              <a:rPr lang="en-US" sz="1600" i="0" dirty="0">
                <a:solidFill>
                  <a:srgbClr val="333333"/>
                </a:solidFill>
                <a:effectLst/>
                <a:latin typeface="Aptos" panose="020B0004020202020204" pitchFamily="34" charset="0"/>
              </a:rPr>
              <a:t>Researchers conducting this type of research are advised to consult the </a:t>
            </a:r>
            <a:r>
              <a:rPr lang="en-US" sz="1600" i="0" u="sng" dirty="0">
                <a:solidFill>
                  <a:srgbClr val="006DB4"/>
                </a:solidFill>
                <a:effectLst/>
                <a:latin typeface="Aptos" panose="020B0004020202020204" pitchFamily="34" charset="0"/>
                <a:hlinkClick r:id="rId2" tooltip="opens a new window"/>
              </a:rPr>
              <a:t>NC3Rs guide on Humane Endpoints</a:t>
            </a:r>
            <a:r>
              <a:rPr lang="en-US" sz="1600" i="0" dirty="0">
                <a:solidFill>
                  <a:srgbClr val="333333"/>
                </a:solidFill>
                <a:effectLst/>
                <a:latin typeface="Aptos" panose="020B0004020202020204" pitchFamily="34" charset="0"/>
              </a:rPr>
              <a:t> and the </a:t>
            </a:r>
            <a:r>
              <a:rPr lang="en-US" sz="1600" i="0" u="sng" dirty="0">
                <a:solidFill>
                  <a:srgbClr val="006DB4"/>
                </a:solidFill>
                <a:effectLst/>
                <a:latin typeface="Aptos" panose="020B0004020202020204" pitchFamily="34" charset="0"/>
                <a:hlinkClick r:id="rId3" tooltip="opens a new window"/>
              </a:rPr>
              <a:t>American Veterinary Medical Association Guidelines for the Humane Slaughter of Animals</a:t>
            </a:r>
            <a:r>
              <a:rPr lang="en-US" sz="1600" i="0" dirty="0">
                <a:solidFill>
                  <a:srgbClr val="333333"/>
                </a:solidFill>
                <a:effectLst/>
                <a:latin typeface="Aptos" panose="020B0004020202020204" pitchFamily="34" charset="0"/>
              </a:rPr>
              <a:t>.</a:t>
            </a:r>
          </a:p>
          <a:p>
            <a:pPr lvl="1">
              <a:buFont typeface="Arial" panose="020B0604020202020204" pitchFamily="34" charset="0"/>
              <a:buChar char="•"/>
            </a:pPr>
            <a:endParaRPr lang="en-US" sz="1600" i="0" dirty="0">
              <a:solidFill>
                <a:srgbClr val="333333"/>
              </a:solidFill>
              <a:effectLst/>
              <a:latin typeface="Aptos" panose="020B0004020202020204" pitchFamily="34" charset="0"/>
            </a:endParaRPr>
          </a:p>
          <a:p>
            <a:pPr lvl="1">
              <a:buFont typeface="Arial" panose="020B0604020202020204" pitchFamily="34" charset="0"/>
              <a:buChar char="•"/>
            </a:pPr>
            <a:r>
              <a:rPr lang="en-US" sz="1600" i="0" dirty="0">
                <a:solidFill>
                  <a:srgbClr val="333333"/>
                </a:solidFill>
                <a:effectLst/>
                <a:latin typeface="Aptos" panose="020B0004020202020204" pitchFamily="34" charset="0"/>
              </a:rPr>
              <a:t>Any </a:t>
            </a:r>
            <a:r>
              <a:rPr lang="en-US" sz="1600" i="0" dirty="0">
                <a:solidFill>
                  <a:schemeClr val="accent2"/>
                </a:solidFill>
                <a:effectLst/>
                <a:latin typeface="Aptos" panose="020B0004020202020204" pitchFamily="34" charset="0"/>
              </a:rPr>
              <a:t>euthanasia</a:t>
            </a:r>
            <a:r>
              <a:rPr lang="en-US" sz="1600" i="0" dirty="0">
                <a:solidFill>
                  <a:srgbClr val="333333"/>
                </a:solidFill>
                <a:effectLst/>
                <a:latin typeface="Aptos" panose="020B0004020202020204" pitchFamily="34" charset="0"/>
              </a:rPr>
              <a:t> or </a:t>
            </a:r>
            <a:r>
              <a:rPr lang="en-US" sz="1600" i="0" dirty="0">
                <a:solidFill>
                  <a:schemeClr val="accent2"/>
                </a:solidFill>
                <a:effectLst/>
                <a:latin typeface="Aptos" panose="020B0004020202020204" pitchFamily="34" charset="0"/>
              </a:rPr>
              <a:t>anesthesia methods must be described in detail, including information about the agents used</a:t>
            </a:r>
            <a:r>
              <a:rPr lang="en-US" sz="1600" i="0" dirty="0">
                <a:solidFill>
                  <a:srgbClr val="333333"/>
                </a:solidFill>
                <a:effectLst/>
                <a:latin typeface="Aptos" panose="020B0004020202020204" pitchFamily="34" charset="0"/>
              </a:rPr>
              <a:t>. These procedures must be carried out in accordance with applicable veterinary guidelines, such as the </a:t>
            </a:r>
            <a:r>
              <a:rPr lang="en-US" sz="1600" i="0" u="sng" dirty="0">
                <a:solidFill>
                  <a:srgbClr val="006DB4"/>
                </a:solidFill>
                <a:effectLst/>
                <a:latin typeface="Aptos" panose="020B0004020202020204" pitchFamily="34" charset="0"/>
                <a:hlinkClick r:id="rId4" tooltip="opens a new window"/>
              </a:rPr>
              <a:t>American Veterinary Medical Association</a:t>
            </a:r>
            <a:r>
              <a:rPr lang="en-US" sz="1600" i="0" dirty="0">
                <a:solidFill>
                  <a:srgbClr val="333333"/>
                </a:solidFill>
                <a:effectLst/>
                <a:latin typeface="Aptos" panose="020B0004020202020204" pitchFamily="34" charset="0"/>
              </a:rPr>
              <a:t>.</a:t>
            </a:r>
            <a:endParaRPr lang="en-US" sz="1600" dirty="0">
              <a:latin typeface="Aptos" panose="020B0004020202020204" pitchFamily="34" charset="0"/>
            </a:endParaRPr>
          </a:p>
        </p:txBody>
      </p:sp>
    </p:spTree>
    <p:extLst>
      <p:ext uri="{BB962C8B-B14F-4D97-AF65-F5344CB8AC3E}">
        <p14:creationId xmlns:p14="http://schemas.microsoft.com/office/powerpoint/2010/main" val="281806628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0B546C-81F3-EAFC-C731-CCE301092DD4}"/>
              </a:ext>
            </a:extLst>
          </p:cNvPr>
          <p:cNvSpPr>
            <a:spLocks noGrp="1"/>
          </p:cNvSpPr>
          <p:nvPr>
            <p:ph type="title"/>
          </p:nvPr>
        </p:nvSpPr>
        <p:spPr/>
        <p:txBody>
          <a:bodyPr>
            <a:normAutofit/>
          </a:bodyPr>
          <a:lstStyle/>
          <a:p>
            <a:r>
              <a:rPr lang="en-US" sz="4000" cap="none" dirty="0">
                <a:latin typeface="Aptos" panose="020B0004020202020204" pitchFamily="34" charset="0"/>
              </a:rPr>
              <a:t>Prospective studies </a:t>
            </a:r>
          </a:p>
        </p:txBody>
      </p:sp>
      <p:sp>
        <p:nvSpPr>
          <p:cNvPr id="3" name="Content Placeholder 2">
            <a:extLst>
              <a:ext uri="{FF2B5EF4-FFF2-40B4-BE49-F238E27FC236}">
                <a16:creationId xmlns:a16="http://schemas.microsoft.com/office/drawing/2014/main" id="{DDA4E0BE-9B56-B018-C4D6-3156E400982E}"/>
              </a:ext>
            </a:extLst>
          </p:cNvPr>
          <p:cNvSpPr>
            <a:spLocks noGrp="1"/>
          </p:cNvSpPr>
          <p:nvPr>
            <p:ph idx="1"/>
          </p:nvPr>
        </p:nvSpPr>
        <p:spPr>
          <a:xfrm>
            <a:off x="683306" y="2115589"/>
            <a:ext cx="9720073" cy="4023360"/>
          </a:xfrm>
        </p:spPr>
        <p:txBody>
          <a:bodyPr>
            <a:normAutofit/>
          </a:bodyPr>
          <a:lstStyle/>
          <a:p>
            <a:pPr lvl="1">
              <a:buFont typeface="Arial" panose="020B0604020202020204" pitchFamily="34" charset="0"/>
              <a:buChar char="•"/>
            </a:pPr>
            <a:r>
              <a:rPr lang="en-US" sz="2000" dirty="0">
                <a:solidFill>
                  <a:srgbClr val="333333"/>
                </a:solidFill>
                <a:latin typeface="Aptos" panose="020B0004020202020204" pitchFamily="34" charset="0"/>
              </a:rPr>
              <a:t>W</a:t>
            </a:r>
            <a:r>
              <a:rPr lang="en-US" sz="2000" b="0" i="0" dirty="0">
                <a:solidFill>
                  <a:srgbClr val="333333"/>
                </a:solidFill>
                <a:effectLst/>
                <a:latin typeface="Aptos" panose="020B0004020202020204" pitchFamily="34" charset="0"/>
              </a:rPr>
              <a:t>here the research involves an intervention (e.g. a clinical trial), participants must provide informed </a:t>
            </a:r>
            <a:r>
              <a:rPr lang="en-US" sz="2000" b="0" i="0" dirty="0">
                <a:solidFill>
                  <a:schemeClr val="accent2"/>
                </a:solidFill>
                <a:effectLst/>
                <a:latin typeface="Aptos" panose="020B0004020202020204" pitchFamily="34" charset="0"/>
              </a:rPr>
              <a:t>written consent </a:t>
            </a:r>
            <a:r>
              <a:rPr lang="en-US" sz="2000" b="0" i="0" dirty="0">
                <a:solidFill>
                  <a:srgbClr val="333333"/>
                </a:solidFill>
                <a:effectLst/>
                <a:latin typeface="Aptos" panose="020B0004020202020204" pitchFamily="34" charset="0"/>
              </a:rPr>
              <a:t>to be part of the study.</a:t>
            </a:r>
          </a:p>
          <a:p>
            <a:pPr lvl="1">
              <a:buFont typeface="Arial" panose="020B0604020202020204" pitchFamily="34" charset="0"/>
              <a:buChar char="•"/>
            </a:pPr>
            <a:endParaRPr lang="en-US" sz="2000" b="0" i="0" dirty="0">
              <a:solidFill>
                <a:srgbClr val="333333"/>
              </a:solidFill>
              <a:effectLst/>
              <a:latin typeface="Aptos" panose="020B0004020202020204" pitchFamily="34" charset="0"/>
            </a:endParaRPr>
          </a:p>
          <a:p>
            <a:pPr lvl="1">
              <a:buFont typeface="Arial" panose="020B0604020202020204" pitchFamily="34" charset="0"/>
              <a:buChar char="•"/>
            </a:pPr>
            <a:r>
              <a:rPr lang="en-US" sz="2000" b="0" i="0" dirty="0">
                <a:solidFill>
                  <a:srgbClr val="333333"/>
                </a:solidFill>
                <a:effectLst/>
                <a:latin typeface="Aptos" panose="020B0004020202020204" pitchFamily="34" charset="0"/>
              </a:rPr>
              <a:t>A </a:t>
            </a:r>
            <a:r>
              <a:rPr lang="en-US" sz="2000" b="0" i="0" dirty="0">
                <a:solidFill>
                  <a:schemeClr val="accent2"/>
                </a:solidFill>
                <a:effectLst/>
                <a:latin typeface="Aptos" panose="020B0004020202020204" pitchFamily="34" charset="0"/>
              </a:rPr>
              <a:t>statement</a:t>
            </a:r>
            <a:r>
              <a:rPr lang="en-US" sz="2000" b="0" i="0" dirty="0">
                <a:solidFill>
                  <a:srgbClr val="333333"/>
                </a:solidFill>
                <a:effectLst/>
                <a:latin typeface="Aptos" panose="020B0004020202020204" pitchFamily="34" charset="0"/>
              </a:rPr>
              <a:t> to confirm written consent has been obtained must be included within the manuscript.</a:t>
            </a:r>
          </a:p>
          <a:p>
            <a:pPr lvl="1">
              <a:buFont typeface="Arial" panose="020B0604020202020204" pitchFamily="34" charset="0"/>
              <a:buChar char="•"/>
            </a:pPr>
            <a:endParaRPr lang="en-US" sz="2000" b="0" i="0" dirty="0">
              <a:solidFill>
                <a:srgbClr val="333333"/>
              </a:solidFill>
              <a:effectLst/>
              <a:latin typeface="Aptos" panose="020B0004020202020204" pitchFamily="34" charset="0"/>
            </a:endParaRPr>
          </a:p>
          <a:p>
            <a:pPr lvl="1">
              <a:buFont typeface="Arial" panose="020B0604020202020204" pitchFamily="34" charset="0"/>
              <a:buChar char="•"/>
            </a:pPr>
            <a:r>
              <a:rPr lang="en-US" sz="2000" b="0" i="0" dirty="0">
                <a:solidFill>
                  <a:srgbClr val="333333"/>
                </a:solidFill>
                <a:effectLst/>
                <a:latin typeface="Aptos" panose="020B0004020202020204" pitchFamily="34" charset="0"/>
              </a:rPr>
              <a:t>Authors must be prepared to provide dated copies signed by the participants and author(s) to the journal editorial team if requested. In studies where verbal informed consent has been obtained rather than written informed consent, this must be explained and stated within the manuscript.</a:t>
            </a:r>
          </a:p>
          <a:p>
            <a:br>
              <a:rPr lang="en-US" sz="1600" b="0" i="0" dirty="0">
                <a:solidFill>
                  <a:srgbClr val="333333"/>
                </a:solidFill>
                <a:effectLst/>
              </a:rPr>
            </a:br>
            <a:endParaRPr lang="en-US" sz="1600" dirty="0"/>
          </a:p>
        </p:txBody>
      </p:sp>
    </p:spTree>
    <p:extLst>
      <p:ext uri="{BB962C8B-B14F-4D97-AF65-F5344CB8AC3E}">
        <p14:creationId xmlns:p14="http://schemas.microsoft.com/office/powerpoint/2010/main" val="244391811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72D996-6D81-3EC5-0F3E-009F5DD86B71}"/>
              </a:ext>
            </a:extLst>
          </p:cNvPr>
          <p:cNvSpPr>
            <a:spLocks noGrp="1"/>
          </p:cNvSpPr>
          <p:nvPr>
            <p:ph type="title"/>
          </p:nvPr>
        </p:nvSpPr>
        <p:spPr>
          <a:xfrm>
            <a:off x="813113" y="875362"/>
            <a:ext cx="9720072" cy="1499616"/>
          </a:xfrm>
        </p:spPr>
        <p:txBody>
          <a:bodyPr/>
          <a:lstStyle/>
          <a:p>
            <a:r>
              <a:rPr lang="en-US" sz="4000" i="0" cap="none" dirty="0">
                <a:solidFill>
                  <a:schemeClr val="tx1"/>
                </a:solidFill>
                <a:effectLst/>
                <a:latin typeface="Aptos" panose="020B0004020202020204" pitchFamily="34" charset="0"/>
              </a:rPr>
              <a:t>Retrospective studies</a:t>
            </a:r>
            <a:br>
              <a:rPr lang="en-US" b="1" i="0" dirty="0">
                <a:solidFill>
                  <a:srgbClr val="666666"/>
                </a:solidFill>
                <a:effectLst/>
                <a:latin typeface="Open Sans" panose="020B0606030504020204" pitchFamily="34" charset="0"/>
              </a:rPr>
            </a:br>
            <a:endParaRPr lang="en-US" dirty="0"/>
          </a:p>
        </p:txBody>
      </p:sp>
      <p:sp>
        <p:nvSpPr>
          <p:cNvPr id="3" name="Content Placeholder 2">
            <a:extLst>
              <a:ext uri="{FF2B5EF4-FFF2-40B4-BE49-F238E27FC236}">
                <a16:creationId xmlns:a16="http://schemas.microsoft.com/office/drawing/2014/main" id="{B5C97328-0FA5-7F97-4307-A0A371B084D8}"/>
              </a:ext>
            </a:extLst>
          </p:cNvPr>
          <p:cNvSpPr>
            <a:spLocks noGrp="1"/>
          </p:cNvSpPr>
          <p:nvPr>
            <p:ph idx="1"/>
          </p:nvPr>
        </p:nvSpPr>
        <p:spPr>
          <a:xfrm>
            <a:off x="512576" y="1959278"/>
            <a:ext cx="10609853" cy="4023360"/>
          </a:xfrm>
        </p:spPr>
        <p:txBody>
          <a:bodyPr>
            <a:normAutofit/>
          </a:bodyPr>
          <a:lstStyle/>
          <a:p>
            <a:pPr lvl="1">
              <a:buFont typeface="Arial" panose="020B0604020202020204" pitchFamily="34" charset="0"/>
              <a:buChar char="•"/>
            </a:pPr>
            <a:r>
              <a:rPr lang="en-US" sz="1600" b="0" i="0" dirty="0">
                <a:solidFill>
                  <a:srgbClr val="333333"/>
                </a:solidFill>
                <a:effectLst/>
                <a:latin typeface="Aptos" panose="020B0004020202020204" pitchFamily="34" charset="0"/>
              </a:rPr>
              <a:t>Researchers must confirm they have obtained </a:t>
            </a:r>
            <a:r>
              <a:rPr lang="en-US" sz="1600" b="0" i="0" dirty="0">
                <a:solidFill>
                  <a:schemeClr val="accent2"/>
                </a:solidFill>
                <a:effectLst/>
                <a:latin typeface="Aptos" panose="020B0004020202020204" pitchFamily="34" charset="0"/>
              </a:rPr>
              <a:t>ethical approval </a:t>
            </a:r>
            <a:r>
              <a:rPr lang="en-US" sz="1600" b="0" i="0" dirty="0">
                <a:solidFill>
                  <a:srgbClr val="333333"/>
                </a:solidFill>
                <a:effectLst/>
                <a:latin typeface="Aptos" panose="020B0004020202020204" pitchFamily="34" charset="0"/>
              </a:rPr>
              <a:t>to conduct the study, as well as </a:t>
            </a:r>
            <a:r>
              <a:rPr lang="en-US" sz="1600" b="0" i="0" dirty="0">
                <a:solidFill>
                  <a:schemeClr val="accent2"/>
                </a:solidFill>
                <a:effectLst/>
                <a:latin typeface="Aptos" panose="020B0004020202020204" pitchFamily="34" charset="0"/>
              </a:rPr>
              <a:t>permission</a:t>
            </a:r>
            <a:r>
              <a:rPr lang="en-US" sz="1600" b="0" i="0" dirty="0">
                <a:solidFill>
                  <a:srgbClr val="333333"/>
                </a:solidFill>
                <a:effectLst/>
                <a:latin typeface="Aptos" panose="020B0004020202020204" pitchFamily="34" charset="0"/>
              </a:rPr>
              <a:t> from the </a:t>
            </a:r>
            <a:r>
              <a:rPr lang="en-US" sz="1600" b="0" i="0" dirty="0">
                <a:solidFill>
                  <a:schemeClr val="accent2"/>
                </a:solidFill>
                <a:effectLst/>
                <a:latin typeface="Aptos" panose="020B0004020202020204" pitchFamily="34" charset="0"/>
              </a:rPr>
              <a:t>dataset owner</a:t>
            </a:r>
            <a:r>
              <a:rPr lang="en-US" sz="1600" b="0" i="0" dirty="0">
                <a:solidFill>
                  <a:srgbClr val="333333"/>
                </a:solidFill>
                <a:effectLst/>
                <a:latin typeface="Aptos" panose="020B0004020202020204" pitchFamily="34" charset="0"/>
              </a:rPr>
              <a:t> to use the information in databases/repositories for the purposes of the research they are conducting.</a:t>
            </a:r>
          </a:p>
          <a:p>
            <a:pPr marL="128016" lvl="1" indent="0">
              <a:buNone/>
            </a:pPr>
            <a:endParaRPr lang="en-US" sz="1600" b="0" i="0" dirty="0">
              <a:solidFill>
                <a:srgbClr val="333333"/>
              </a:solidFill>
              <a:effectLst/>
              <a:latin typeface="Aptos" panose="020B0004020202020204" pitchFamily="34" charset="0"/>
            </a:endParaRPr>
          </a:p>
          <a:p>
            <a:pPr lvl="1">
              <a:buFont typeface="Arial" panose="020B0604020202020204" pitchFamily="34" charset="0"/>
              <a:buChar char="•"/>
            </a:pPr>
            <a:r>
              <a:rPr lang="en-US" sz="1600" b="0" i="0" dirty="0">
                <a:solidFill>
                  <a:srgbClr val="333333"/>
                </a:solidFill>
                <a:effectLst/>
                <a:latin typeface="Aptos" panose="020B0004020202020204" pitchFamily="34" charset="0"/>
              </a:rPr>
              <a:t>Where </a:t>
            </a:r>
            <a:r>
              <a:rPr lang="en-US" sz="1600" b="0" i="0" dirty="0">
                <a:solidFill>
                  <a:schemeClr val="accent2"/>
                </a:solidFill>
                <a:effectLst/>
                <a:latin typeface="Aptos" panose="020B0004020202020204" pitchFamily="34" charset="0"/>
              </a:rPr>
              <a:t>permission</a:t>
            </a:r>
            <a:r>
              <a:rPr lang="en-US" sz="1600" b="0" i="0" dirty="0">
                <a:solidFill>
                  <a:srgbClr val="333333"/>
                </a:solidFill>
                <a:effectLst/>
                <a:latin typeface="Aptos" panose="020B0004020202020204" pitchFamily="34" charset="0"/>
              </a:rPr>
              <a:t> to use information from </a:t>
            </a:r>
            <a:r>
              <a:rPr lang="en-US" sz="1600" b="0" i="0" dirty="0">
                <a:solidFill>
                  <a:schemeClr val="accent2"/>
                </a:solidFill>
                <a:effectLst/>
                <a:latin typeface="Aptos" panose="020B0004020202020204" pitchFamily="34" charset="0"/>
              </a:rPr>
              <a:t>a database/repository </a:t>
            </a:r>
            <a:r>
              <a:rPr lang="en-US" sz="1600" b="0" i="0" dirty="0">
                <a:solidFill>
                  <a:srgbClr val="333333"/>
                </a:solidFill>
                <a:effectLst/>
                <a:latin typeface="Aptos" panose="020B0004020202020204" pitchFamily="34" charset="0"/>
              </a:rPr>
              <a:t>is </a:t>
            </a:r>
            <a:r>
              <a:rPr lang="en-US" sz="1600" b="0" i="0" dirty="0">
                <a:solidFill>
                  <a:schemeClr val="accent2"/>
                </a:solidFill>
                <a:effectLst/>
                <a:latin typeface="Aptos" panose="020B0004020202020204" pitchFamily="34" charset="0"/>
              </a:rPr>
              <a:t>not required </a:t>
            </a:r>
            <a:r>
              <a:rPr lang="en-US" sz="1600" b="0" i="0" dirty="0">
                <a:solidFill>
                  <a:srgbClr val="333333"/>
                </a:solidFill>
                <a:effectLst/>
                <a:latin typeface="Aptos" panose="020B0004020202020204" pitchFamily="34" charset="0"/>
              </a:rPr>
              <a:t>(e.g. where it is publicly available and unrestricted re-use is permitted via an open license), a </a:t>
            </a:r>
            <a:r>
              <a:rPr lang="en-US" sz="1600" b="0" i="0" dirty="0">
                <a:solidFill>
                  <a:schemeClr val="accent2"/>
                </a:solidFill>
                <a:effectLst/>
                <a:latin typeface="Aptos" panose="020B0004020202020204" pitchFamily="34" charset="0"/>
              </a:rPr>
              <a:t>statement to explain </a:t>
            </a:r>
            <a:r>
              <a:rPr lang="en-US" sz="1600" b="0" i="0" dirty="0">
                <a:solidFill>
                  <a:srgbClr val="333333"/>
                </a:solidFill>
                <a:effectLst/>
                <a:latin typeface="Aptos" panose="020B0004020202020204" pitchFamily="34" charset="0"/>
              </a:rPr>
              <a:t>this must be included within the manuscript.</a:t>
            </a:r>
          </a:p>
          <a:p>
            <a:pPr marL="128016" lvl="1" indent="0">
              <a:buNone/>
            </a:pPr>
            <a:endParaRPr lang="en-US" sz="1600" b="0" i="0" dirty="0">
              <a:solidFill>
                <a:srgbClr val="333333"/>
              </a:solidFill>
              <a:effectLst/>
              <a:latin typeface="Aptos" panose="020B0004020202020204" pitchFamily="34" charset="0"/>
            </a:endParaRPr>
          </a:p>
          <a:p>
            <a:pPr lvl="1">
              <a:buFont typeface="Arial" panose="020B0604020202020204" pitchFamily="34" charset="0"/>
              <a:buChar char="•"/>
            </a:pPr>
            <a:r>
              <a:rPr lang="en-US" sz="1600" b="0" i="0" dirty="0">
                <a:solidFill>
                  <a:schemeClr val="accent2"/>
                </a:solidFill>
                <a:effectLst/>
                <a:latin typeface="Aptos" panose="020B0004020202020204" pitchFamily="34" charset="0"/>
              </a:rPr>
              <a:t>Data</a:t>
            </a:r>
            <a:r>
              <a:rPr lang="en-US" sz="1600" b="0" i="0" dirty="0">
                <a:solidFill>
                  <a:srgbClr val="333333"/>
                </a:solidFill>
                <a:effectLst/>
                <a:latin typeface="Aptos" panose="020B0004020202020204" pitchFamily="34" charset="0"/>
              </a:rPr>
              <a:t> acquired must be kept </a:t>
            </a:r>
            <a:r>
              <a:rPr lang="en-US" sz="1600" b="0" i="0" dirty="0">
                <a:solidFill>
                  <a:schemeClr val="accent2"/>
                </a:solidFill>
                <a:effectLst/>
                <a:latin typeface="Aptos" panose="020B0004020202020204" pitchFamily="34" charset="0"/>
              </a:rPr>
              <a:t>anonymized </a:t>
            </a:r>
            <a:r>
              <a:rPr lang="en-US" sz="1600" b="0" i="0" dirty="0">
                <a:solidFill>
                  <a:srgbClr val="333333"/>
                </a:solidFill>
                <a:effectLst/>
                <a:latin typeface="Aptos" panose="020B0004020202020204" pitchFamily="34" charset="0"/>
              </a:rPr>
              <a:t>unless </a:t>
            </a:r>
            <a:r>
              <a:rPr lang="en-US" sz="1600" b="0" i="0" dirty="0">
                <a:solidFill>
                  <a:schemeClr val="accent2"/>
                </a:solidFill>
                <a:effectLst/>
                <a:latin typeface="Aptos" panose="020B0004020202020204" pitchFamily="34" charset="0"/>
              </a:rPr>
              <a:t>otherwise advised </a:t>
            </a:r>
            <a:r>
              <a:rPr lang="en-US" sz="1600" b="0" i="0" dirty="0">
                <a:solidFill>
                  <a:srgbClr val="333333"/>
                </a:solidFill>
                <a:effectLst/>
                <a:latin typeface="Aptos" panose="020B0004020202020204" pitchFamily="34" charset="0"/>
              </a:rPr>
              <a:t>by the owners of the content in the database. Where participants’ details are not required to be anonymized, authors must be able to provide evidence that written </a:t>
            </a:r>
            <a:r>
              <a:rPr lang="en-US" sz="1600" b="0" i="0" dirty="0">
                <a:solidFill>
                  <a:schemeClr val="accent2"/>
                </a:solidFill>
                <a:effectLst/>
                <a:latin typeface="Aptos" panose="020B0004020202020204" pitchFamily="34" charset="0"/>
              </a:rPr>
              <a:t>informed consent</a:t>
            </a:r>
            <a:r>
              <a:rPr lang="en-US" sz="1600" b="0" i="0" dirty="0">
                <a:solidFill>
                  <a:srgbClr val="333333"/>
                </a:solidFill>
                <a:effectLst/>
                <a:latin typeface="Aptos" panose="020B0004020202020204" pitchFamily="34" charset="0"/>
              </a:rPr>
              <a:t>, including </a:t>
            </a:r>
            <a:r>
              <a:rPr lang="en-US" sz="1600" b="0" i="0" dirty="0">
                <a:solidFill>
                  <a:schemeClr val="accent2"/>
                </a:solidFill>
                <a:effectLst/>
                <a:latin typeface="Aptos" panose="020B0004020202020204" pitchFamily="34" charset="0"/>
              </a:rPr>
              <a:t>consent to publish</a:t>
            </a:r>
            <a:r>
              <a:rPr lang="en-US" sz="1600" b="0" i="0" dirty="0">
                <a:solidFill>
                  <a:srgbClr val="333333"/>
                </a:solidFill>
                <a:effectLst/>
                <a:latin typeface="Aptos" panose="020B0004020202020204" pitchFamily="34" charset="0"/>
              </a:rPr>
              <a:t>, was obtained from participants.</a:t>
            </a:r>
          </a:p>
          <a:p>
            <a:pPr algn="l"/>
            <a:endParaRPr lang="en-US" sz="1600" b="0" i="0" dirty="0">
              <a:solidFill>
                <a:srgbClr val="333333"/>
              </a:solidFill>
              <a:effectLst/>
              <a:latin typeface="Aptos" panose="020B0004020202020204" pitchFamily="34" charset="0"/>
            </a:endParaRPr>
          </a:p>
          <a:p>
            <a:endParaRPr lang="en-US" dirty="0"/>
          </a:p>
        </p:txBody>
      </p:sp>
    </p:spTree>
    <p:extLst>
      <p:ext uri="{BB962C8B-B14F-4D97-AF65-F5344CB8AC3E}">
        <p14:creationId xmlns:p14="http://schemas.microsoft.com/office/powerpoint/2010/main" val="99794436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E3F11D-4957-C36C-9627-4DE16F8B1CEB}"/>
              </a:ext>
            </a:extLst>
          </p:cNvPr>
          <p:cNvSpPr>
            <a:spLocks noGrp="1"/>
          </p:cNvSpPr>
          <p:nvPr>
            <p:ph type="title"/>
          </p:nvPr>
        </p:nvSpPr>
        <p:spPr>
          <a:xfrm>
            <a:off x="928532" y="593528"/>
            <a:ext cx="9720072" cy="1499616"/>
          </a:xfrm>
        </p:spPr>
        <p:txBody>
          <a:bodyPr>
            <a:normAutofit/>
          </a:bodyPr>
          <a:lstStyle/>
          <a:p>
            <a:r>
              <a:rPr lang="en-GB" sz="4000" cap="none" dirty="0">
                <a:solidFill>
                  <a:schemeClr val="tx1"/>
                </a:solidFill>
                <a:latin typeface="Aptos" panose="020B0004020202020204" pitchFamily="34" charset="0"/>
              </a:rPr>
              <a:t>Trial registration</a:t>
            </a:r>
            <a:endParaRPr lang="en-US" sz="4000" cap="none" dirty="0">
              <a:solidFill>
                <a:schemeClr val="tx1"/>
              </a:solidFill>
              <a:latin typeface="Aptos" panose="020B0004020202020204" pitchFamily="34" charset="0"/>
            </a:endParaRPr>
          </a:p>
        </p:txBody>
      </p:sp>
      <p:sp>
        <p:nvSpPr>
          <p:cNvPr id="3" name="Content Placeholder 2">
            <a:extLst>
              <a:ext uri="{FF2B5EF4-FFF2-40B4-BE49-F238E27FC236}">
                <a16:creationId xmlns:a16="http://schemas.microsoft.com/office/drawing/2014/main" id="{3DEEE767-2207-5E39-546E-3064C7887157}"/>
              </a:ext>
            </a:extLst>
          </p:cNvPr>
          <p:cNvSpPr>
            <a:spLocks noGrp="1"/>
          </p:cNvSpPr>
          <p:nvPr>
            <p:ph idx="1"/>
          </p:nvPr>
        </p:nvSpPr>
        <p:spPr>
          <a:xfrm>
            <a:off x="753965" y="2093144"/>
            <a:ext cx="9720073" cy="4023360"/>
          </a:xfrm>
        </p:spPr>
        <p:txBody>
          <a:bodyPr>
            <a:normAutofit fontScale="85000" lnSpcReduction="20000"/>
          </a:bodyPr>
          <a:lstStyle/>
          <a:p>
            <a:pPr marL="285750" indent="-285750">
              <a:lnSpc>
                <a:spcPct val="150000"/>
              </a:lnSpc>
              <a:buClr>
                <a:srgbClr val="0176C3"/>
              </a:buClr>
              <a:buFont typeface="Arial" pitchFamily="34" charset="0"/>
              <a:buChar char="•"/>
            </a:pPr>
            <a:r>
              <a:rPr lang="en-GB" sz="1600" dirty="0">
                <a:latin typeface="Aptos" panose="020B0004020202020204" pitchFamily="34" charset="0"/>
              </a:rPr>
              <a:t>What is a clinical trial?</a:t>
            </a:r>
          </a:p>
          <a:p>
            <a:pPr marL="266700" lvl="2" indent="0">
              <a:lnSpc>
                <a:spcPct val="150000"/>
              </a:lnSpc>
              <a:buNone/>
            </a:pPr>
            <a:r>
              <a:rPr lang="en-GB" sz="1600" i="1" dirty="0">
                <a:latin typeface="Aptos" panose="020B0004020202020204" pitchFamily="34" charset="0"/>
              </a:rPr>
              <a:t>“any research study that prospectively assigns human participants or groups of humans to one or more health-related interventions to evaluate the effects on health outcomes”</a:t>
            </a:r>
          </a:p>
          <a:p>
            <a:pPr marL="266700" lvl="2" indent="0">
              <a:lnSpc>
                <a:spcPct val="150000"/>
              </a:lnSpc>
              <a:buNone/>
            </a:pPr>
            <a:r>
              <a:rPr lang="en-GB" sz="1600" b="0" dirty="0">
                <a:solidFill>
                  <a:srgbClr val="58595B"/>
                </a:solidFill>
                <a:latin typeface="Aptos" panose="020B0004020202020204" pitchFamily="34" charset="0"/>
              </a:rPr>
              <a:t>All clinical trials need to be registered </a:t>
            </a:r>
            <a:r>
              <a:rPr lang="en-GB" sz="1600" b="0" dirty="0">
                <a:solidFill>
                  <a:srgbClr val="0176C3"/>
                </a:solidFill>
                <a:latin typeface="Aptos" panose="020B0004020202020204" pitchFamily="34" charset="0"/>
              </a:rPr>
              <a:t>before the participants are recruited (prospectively).</a:t>
            </a:r>
          </a:p>
          <a:p>
            <a:pPr marL="285750" indent="-285750">
              <a:lnSpc>
                <a:spcPct val="150000"/>
              </a:lnSpc>
              <a:buClr>
                <a:srgbClr val="0176C3"/>
              </a:buClr>
              <a:buFont typeface="Arial" pitchFamily="34" charset="0"/>
              <a:buChar char="•"/>
            </a:pPr>
            <a:r>
              <a:rPr lang="en-US" sz="1600" b="0" dirty="0">
                <a:solidFill>
                  <a:srgbClr val="0176C3"/>
                </a:solidFill>
                <a:latin typeface="Aptos" panose="020B0004020202020204" pitchFamily="34" charset="0"/>
              </a:rPr>
              <a:t>However, for clinical trials that have not been registered prospectively, </a:t>
            </a:r>
            <a:r>
              <a:rPr lang="en-US" sz="1600" b="0" dirty="0">
                <a:latin typeface="Aptos" panose="020B0004020202020204" pitchFamily="34" charset="0"/>
              </a:rPr>
              <a:t>Taylor &amp; Francis journals may consider clinical trials which have been </a:t>
            </a:r>
            <a:r>
              <a:rPr lang="en-US" sz="1600" b="0" dirty="0">
                <a:solidFill>
                  <a:srgbClr val="0176C3"/>
                </a:solidFill>
                <a:latin typeface="Aptos" panose="020B0004020202020204" pitchFamily="34" charset="0"/>
              </a:rPr>
              <a:t>registered at least prior to data analysis. </a:t>
            </a:r>
            <a:r>
              <a:rPr lang="en-US" sz="1600" b="0" dirty="0">
                <a:latin typeface="Aptos" panose="020B0004020202020204" pitchFamily="34" charset="0"/>
              </a:rPr>
              <a:t>This is to make sure the transparent and complete dissemination of all clinical trial results which ultimately impact human health.</a:t>
            </a:r>
            <a:endParaRPr lang="en-GB" sz="1600" b="0" dirty="0">
              <a:latin typeface="Aptos" panose="020B0004020202020204" pitchFamily="34" charset="0"/>
            </a:endParaRPr>
          </a:p>
          <a:p>
            <a:pPr marL="285750" indent="-285750">
              <a:lnSpc>
                <a:spcPct val="150000"/>
              </a:lnSpc>
              <a:buClr>
                <a:srgbClr val="0176C3"/>
              </a:buClr>
              <a:buFont typeface="Arial" pitchFamily="34" charset="0"/>
              <a:buChar char="•"/>
            </a:pPr>
            <a:r>
              <a:rPr lang="en-US" sz="1600" b="0" dirty="0">
                <a:solidFill>
                  <a:srgbClr val="0176C3"/>
                </a:solidFill>
                <a:latin typeface="Aptos" panose="020B0004020202020204" pitchFamily="34" charset="0"/>
              </a:rPr>
              <a:t>The trial registration number must be included in the manuscript. </a:t>
            </a:r>
            <a:r>
              <a:rPr lang="en-US" sz="1600" b="0" dirty="0">
                <a:latin typeface="Aptos" panose="020B0004020202020204" pitchFamily="34" charset="0"/>
              </a:rPr>
              <a:t>Any deviation from the original trial protocol must be explained, especially changes concerning primary outcomes.</a:t>
            </a:r>
            <a:endParaRPr lang="en-GB" sz="1600" i="1" dirty="0">
              <a:latin typeface="Aptos" panose="020B0004020202020204" pitchFamily="34" charset="0"/>
            </a:endParaRPr>
          </a:p>
          <a:p>
            <a:pPr marL="508000" lvl="2" indent="-285750">
              <a:lnSpc>
                <a:spcPct val="150000"/>
              </a:lnSpc>
              <a:buFont typeface="Arial" pitchFamily="34" charset="0"/>
              <a:buChar char="•"/>
            </a:pPr>
            <a:endParaRPr lang="en-GB" sz="1600" i="1" dirty="0">
              <a:solidFill>
                <a:srgbClr val="58595B"/>
              </a:solidFill>
              <a:latin typeface="Aptos" panose="020B0004020202020204" pitchFamily="34" charset="0"/>
            </a:endParaRPr>
          </a:p>
          <a:p>
            <a:pPr marL="285750" lvl="1" indent="-285750">
              <a:lnSpc>
                <a:spcPct val="150000"/>
              </a:lnSpc>
              <a:buClr>
                <a:srgbClr val="0176C3"/>
              </a:buClr>
              <a:buFont typeface="Arial" pitchFamily="34" charset="0"/>
              <a:buChar char="•"/>
            </a:pPr>
            <a:r>
              <a:rPr lang="en-GB" sz="1600" dirty="0">
                <a:solidFill>
                  <a:srgbClr val="58595B"/>
                </a:solidFill>
                <a:latin typeface="Aptos" panose="020B0004020202020204" pitchFamily="34" charset="0"/>
              </a:rPr>
              <a:t>Many different registries – e.g. </a:t>
            </a:r>
            <a:r>
              <a:rPr lang="en-GB" sz="1600" kern="0" dirty="0">
                <a:solidFill>
                  <a:srgbClr val="58595B"/>
                </a:solidFill>
                <a:latin typeface="Aptos" panose="020B0004020202020204" pitchFamily="34" charset="0"/>
                <a:hlinkClick r:id="rId2"/>
              </a:rPr>
              <a:t>www.clinicaltrials.gov</a:t>
            </a:r>
            <a:r>
              <a:rPr lang="en-GB" sz="1600" kern="0" dirty="0">
                <a:solidFill>
                  <a:srgbClr val="58595B"/>
                </a:solidFill>
                <a:latin typeface="Aptos" panose="020B0004020202020204" pitchFamily="34" charset="0"/>
              </a:rPr>
              <a:t>, </a:t>
            </a:r>
            <a:r>
              <a:rPr lang="en-GB" sz="1600" kern="0" dirty="0">
                <a:solidFill>
                  <a:srgbClr val="58595B"/>
                </a:solidFill>
                <a:latin typeface="Aptos" panose="020B0004020202020204" pitchFamily="34" charset="0"/>
                <a:hlinkClick r:id="rId3"/>
              </a:rPr>
              <a:t>www.clinicaltrialsregister.eu</a:t>
            </a:r>
            <a:r>
              <a:rPr lang="en-GB" sz="1600" kern="0" dirty="0">
                <a:solidFill>
                  <a:srgbClr val="58595B"/>
                </a:solidFill>
                <a:latin typeface="Aptos" panose="020B0004020202020204" pitchFamily="34" charset="0"/>
              </a:rPr>
              <a:t> or </a:t>
            </a:r>
            <a:r>
              <a:rPr lang="en-GB" sz="1600" kern="0" dirty="0">
                <a:solidFill>
                  <a:srgbClr val="58595B"/>
                </a:solidFill>
                <a:latin typeface="Aptos" panose="020B0004020202020204" pitchFamily="34" charset="0"/>
                <a:hlinkClick r:id="rId4"/>
              </a:rPr>
              <a:t>www.ISRCTN.org</a:t>
            </a:r>
            <a:r>
              <a:rPr lang="en-GB" sz="1600" kern="0" dirty="0">
                <a:solidFill>
                  <a:srgbClr val="58595B"/>
                </a:solidFill>
                <a:latin typeface="Aptos" panose="020B0004020202020204" pitchFamily="34" charset="0"/>
              </a:rPr>
              <a:t> </a:t>
            </a:r>
            <a:endParaRPr lang="en-US" sz="1600" dirty="0">
              <a:solidFill>
                <a:srgbClr val="58595B"/>
              </a:solidFill>
              <a:latin typeface="Aptos" panose="020B0004020202020204" pitchFamily="34" charset="0"/>
            </a:endParaRPr>
          </a:p>
          <a:p>
            <a:pPr marL="0" indent="0">
              <a:buNone/>
            </a:pPr>
            <a:endParaRPr lang="en-US" sz="1600" dirty="0"/>
          </a:p>
        </p:txBody>
      </p:sp>
    </p:spTree>
    <p:extLst>
      <p:ext uri="{BB962C8B-B14F-4D97-AF65-F5344CB8AC3E}">
        <p14:creationId xmlns:p14="http://schemas.microsoft.com/office/powerpoint/2010/main" val="112327264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81A3E9-0358-D3FE-3ED3-C409DF414751}"/>
              </a:ext>
            </a:extLst>
          </p:cNvPr>
          <p:cNvSpPr>
            <a:spLocks noGrp="1"/>
          </p:cNvSpPr>
          <p:nvPr>
            <p:ph type="title"/>
          </p:nvPr>
        </p:nvSpPr>
        <p:spPr>
          <a:xfrm>
            <a:off x="920219" y="822128"/>
            <a:ext cx="9720072" cy="1499616"/>
          </a:xfrm>
        </p:spPr>
        <p:txBody>
          <a:bodyPr/>
          <a:lstStyle/>
          <a:p>
            <a:r>
              <a:rPr lang="en-US" sz="4000" i="0" cap="none" dirty="0">
                <a:solidFill>
                  <a:schemeClr val="tx1"/>
                </a:solidFill>
                <a:effectLst/>
                <a:latin typeface="Aptos" panose="020B0004020202020204" pitchFamily="34" charset="0"/>
              </a:rPr>
              <a:t>Survey studies</a:t>
            </a:r>
            <a:br>
              <a:rPr lang="en-US" b="1" i="0" dirty="0">
                <a:solidFill>
                  <a:srgbClr val="666666"/>
                </a:solidFill>
                <a:effectLst/>
                <a:latin typeface="Open Sans" panose="020B0606030504020204" pitchFamily="34" charset="0"/>
              </a:rPr>
            </a:br>
            <a:endParaRPr lang="en-US" dirty="0"/>
          </a:p>
        </p:txBody>
      </p:sp>
      <p:sp>
        <p:nvSpPr>
          <p:cNvPr id="3" name="Content Placeholder 2">
            <a:extLst>
              <a:ext uri="{FF2B5EF4-FFF2-40B4-BE49-F238E27FC236}">
                <a16:creationId xmlns:a16="http://schemas.microsoft.com/office/drawing/2014/main" id="{BFFE0C2C-5E02-53F8-FBFB-51D6262D400A}"/>
              </a:ext>
            </a:extLst>
          </p:cNvPr>
          <p:cNvSpPr>
            <a:spLocks noGrp="1"/>
          </p:cNvSpPr>
          <p:nvPr>
            <p:ph idx="1"/>
          </p:nvPr>
        </p:nvSpPr>
        <p:spPr>
          <a:xfrm>
            <a:off x="650056" y="1978429"/>
            <a:ext cx="9720073" cy="4023360"/>
          </a:xfrm>
        </p:spPr>
        <p:txBody>
          <a:bodyPr>
            <a:normAutofit/>
          </a:bodyPr>
          <a:lstStyle/>
          <a:p>
            <a:pPr lvl="1">
              <a:buFont typeface="Arial" panose="020B0604020202020204" pitchFamily="34" charset="0"/>
              <a:buChar char="•"/>
            </a:pPr>
            <a:r>
              <a:rPr lang="en-US" sz="1600" b="0" i="0" dirty="0">
                <a:solidFill>
                  <a:srgbClr val="333333"/>
                </a:solidFill>
                <a:effectLst/>
                <a:latin typeface="Aptos" panose="020B0004020202020204" pitchFamily="34" charset="0"/>
              </a:rPr>
              <a:t>Researchers must ensure they have </a:t>
            </a:r>
            <a:r>
              <a:rPr lang="en-US" sz="1600" b="0" i="0" dirty="0">
                <a:solidFill>
                  <a:schemeClr val="accent2"/>
                </a:solidFill>
                <a:effectLst/>
                <a:latin typeface="Aptos" panose="020B0004020202020204" pitchFamily="34" charset="0"/>
              </a:rPr>
              <a:t>informed all participants why</a:t>
            </a:r>
            <a:r>
              <a:rPr lang="en-US" sz="1600" b="0" i="0" dirty="0">
                <a:solidFill>
                  <a:srgbClr val="333333"/>
                </a:solidFill>
                <a:effectLst/>
                <a:latin typeface="Aptos" panose="020B0004020202020204" pitchFamily="34" charset="0"/>
              </a:rPr>
              <a:t> the research is </a:t>
            </a:r>
            <a:r>
              <a:rPr lang="en-US" sz="1600" b="0" i="0" dirty="0">
                <a:solidFill>
                  <a:schemeClr val="accent2"/>
                </a:solidFill>
                <a:effectLst/>
                <a:latin typeface="Aptos" panose="020B0004020202020204" pitchFamily="34" charset="0"/>
              </a:rPr>
              <a:t>being conducted</a:t>
            </a:r>
            <a:r>
              <a:rPr lang="en-US" sz="1600" b="0" i="0" dirty="0">
                <a:solidFill>
                  <a:srgbClr val="333333"/>
                </a:solidFill>
                <a:effectLst/>
                <a:latin typeface="Aptos" panose="020B0004020202020204" pitchFamily="34" charset="0"/>
              </a:rPr>
              <a:t>, whether or not </a:t>
            </a:r>
            <a:r>
              <a:rPr lang="en-US" sz="1600" b="0" i="0" dirty="0">
                <a:solidFill>
                  <a:schemeClr val="accent2"/>
                </a:solidFill>
                <a:effectLst/>
                <a:latin typeface="Aptos" panose="020B0004020202020204" pitchFamily="34" charset="0"/>
              </a:rPr>
              <a:t>anonymity</a:t>
            </a:r>
            <a:r>
              <a:rPr lang="en-US" sz="1600" b="0" i="0" dirty="0">
                <a:solidFill>
                  <a:srgbClr val="333333"/>
                </a:solidFill>
                <a:effectLst/>
                <a:latin typeface="Aptos" panose="020B0004020202020204" pitchFamily="34" charset="0"/>
              </a:rPr>
              <a:t> is assured, and how the </a:t>
            </a:r>
            <a:r>
              <a:rPr lang="en-US" sz="1600" b="0" i="0" dirty="0">
                <a:solidFill>
                  <a:schemeClr val="accent2"/>
                </a:solidFill>
                <a:effectLst/>
                <a:latin typeface="Aptos" panose="020B0004020202020204" pitchFamily="34" charset="0"/>
              </a:rPr>
              <a:t>data</a:t>
            </a:r>
            <a:r>
              <a:rPr lang="en-US" sz="1600" b="0" i="0" dirty="0">
                <a:solidFill>
                  <a:srgbClr val="333333"/>
                </a:solidFill>
                <a:effectLst/>
                <a:latin typeface="Aptos" panose="020B0004020202020204" pitchFamily="34" charset="0"/>
              </a:rPr>
              <a:t> they are collecting is being stored. The participant’s right to confidentiality should always be considered and they should be fully informed about the aims of the research and if there are any risks associated. Their voluntary </a:t>
            </a:r>
            <a:r>
              <a:rPr lang="en-US" sz="1600" b="0" i="0" dirty="0">
                <a:solidFill>
                  <a:schemeClr val="accent2"/>
                </a:solidFill>
                <a:effectLst/>
                <a:latin typeface="Aptos" panose="020B0004020202020204" pitchFamily="34" charset="0"/>
              </a:rPr>
              <a:t>consent to participate </a:t>
            </a:r>
            <a:r>
              <a:rPr lang="en-US" sz="1600" b="0" i="0" dirty="0">
                <a:solidFill>
                  <a:srgbClr val="333333"/>
                </a:solidFill>
                <a:effectLst/>
                <a:latin typeface="Aptos" panose="020B0004020202020204" pitchFamily="34" charset="0"/>
              </a:rPr>
              <a:t>should be recorded and any legal requirements on data protection should be adhered to.</a:t>
            </a:r>
          </a:p>
          <a:p>
            <a:pPr marL="128016" lvl="1" indent="0">
              <a:buNone/>
            </a:pPr>
            <a:endParaRPr lang="en-US" sz="1600" b="0" i="0" dirty="0">
              <a:solidFill>
                <a:srgbClr val="333333"/>
              </a:solidFill>
              <a:effectLst/>
              <a:latin typeface="Aptos" panose="020B0004020202020204" pitchFamily="34" charset="0"/>
            </a:endParaRPr>
          </a:p>
          <a:p>
            <a:pPr lvl="1">
              <a:buFont typeface="Arial" panose="020B0604020202020204" pitchFamily="34" charset="0"/>
              <a:buChar char="•"/>
            </a:pPr>
            <a:r>
              <a:rPr lang="en-US" sz="1600" b="0" i="0" dirty="0">
                <a:solidFill>
                  <a:srgbClr val="333333"/>
                </a:solidFill>
                <a:effectLst/>
                <a:latin typeface="Aptos" panose="020B0004020202020204" pitchFamily="34" charset="0"/>
              </a:rPr>
              <a:t>Where required by </a:t>
            </a:r>
            <a:r>
              <a:rPr lang="en-US" sz="1600" b="0" i="0" dirty="0">
                <a:solidFill>
                  <a:schemeClr val="accent2"/>
                </a:solidFill>
                <a:effectLst/>
                <a:latin typeface="Aptos" panose="020B0004020202020204" pitchFamily="34" charset="0"/>
              </a:rPr>
              <a:t>national law </a:t>
            </a:r>
            <a:r>
              <a:rPr lang="en-US" sz="1600" b="0" i="0" dirty="0">
                <a:solidFill>
                  <a:srgbClr val="333333"/>
                </a:solidFill>
                <a:effectLst/>
                <a:latin typeface="Aptos" panose="020B0004020202020204" pitchFamily="34" charset="0"/>
              </a:rPr>
              <a:t>or the researcher’s institution, </a:t>
            </a:r>
            <a:r>
              <a:rPr lang="en-US" sz="1600" b="0" i="0" dirty="0">
                <a:solidFill>
                  <a:schemeClr val="accent2"/>
                </a:solidFill>
                <a:effectLst/>
                <a:latin typeface="Aptos" panose="020B0004020202020204" pitchFamily="34" charset="0"/>
              </a:rPr>
              <a:t>ethical approval </a:t>
            </a:r>
            <a:r>
              <a:rPr lang="en-US" sz="1600" b="0" i="0" dirty="0">
                <a:solidFill>
                  <a:srgbClr val="333333"/>
                </a:solidFill>
                <a:effectLst/>
                <a:latin typeface="Aptos" panose="020B0004020202020204" pitchFamily="34" charset="0"/>
              </a:rPr>
              <a:t>must be obtained </a:t>
            </a:r>
            <a:r>
              <a:rPr lang="en-US" sz="1600" b="0" i="0" dirty="0">
                <a:solidFill>
                  <a:schemeClr val="accent2"/>
                </a:solidFill>
                <a:effectLst/>
                <a:latin typeface="Aptos" panose="020B0004020202020204" pitchFamily="34" charset="0"/>
              </a:rPr>
              <a:t>prior</a:t>
            </a:r>
            <a:r>
              <a:rPr lang="en-US" sz="1600" b="0" i="0" dirty="0">
                <a:solidFill>
                  <a:srgbClr val="333333"/>
                </a:solidFill>
                <a:effectLst/>
                <a:latin typeface="Aptos" panose="020B0004020202020204" pitchFamily="34" charset="0"/>
              </a:rPr>
              <a:t> to conducting the study.</a:t>
            </a:r>
          </a:p>
          <a:p>
            <a:pPr marL="128016" lvl="1" indent="0">
              <a:buNone/>
            </a:pPr>
            <a:endParaRPr lang="en-US" sz="1600" b="0" i="0" dirty="0">
              <a:solidFill>
                <a:srgbClr val="333333"/>
              </a:solidFill>
              <a:effectLst/>
              <a:latin typeface="Aptos" panose="020B0004020202020204" pitchFamily="34" charset="0"/>
            </a:endParaRPr>
          </a:p>
          <a:p>
            <a:pPr lvl="1">
              <a:buFont typeface="Arial" panose="020B0604020202020204" pitchFamily="34" charset="0"/>
              <a:buChar char="•"/>
            </a:pPr>
            <a:r>
              <a:rPr lang="en-US" sz="1600" b="0" i="0" dirty="0">
                <a:solidFill>
                  <a:srgbClr val="333333"/>
                </a:solidFill>
                <a:effectLst/>
                <a:latin typeface="Aptos" panose="020B0004020202020204" pitchFamily="34" charset="0"/>
              </a:rPr>
              <a:t>In settings where ethics approval for survey studies is not required, authors must include a statement to explain this within the manuscript.</a:t>
            </a:r>
          </a:p>
          <a:p>
            <a:pPr marL="0" indent="0">
              <a:buNone/>
            </a:pPr>
            <a:endParaRPr lang="en-US" dirty="0"/>
          </a:p>
        </p:txBody>
      </p:sp>
    </p:spTree>
    <p:extLst>
      <p:ext uri="{BB962C8B-B14F-4D97-AF65-F5344CB8AC3E}">
        <p14:creationId xmlns:p14="http://schemas.microsoft.com/office/powerpoint/2010/main" val="349158396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DA832A-2E3C-F4A0-4D81-A1497098BCA0}"/>
              </a:ext>
            </a:extLst>
          </p:cNvPr>
          <p:cNvSpPr>
            <a:spLocks noGrp="1"/>
          </p:cNvSpPr>
          <p:nvPr>
            <p:ph type="title"/>
          </p:nvPr>
        </p:nvSpPr>
        <p:spPr/>
        <p:txBody>
          <a:bodyPr>
            <a:normAutofit/>
          </a:bodyPr>
          <a:lstStyle/>
          <a:p>
            <a:r>
              <a:rPr lang="en-US" sz="4000" cap="none" dirty="0">
                <a:latin typeface="Aptos" panose="020B0004020202020204" pitchFamily="34" charset="0"/>
              </a:rPr>
              <a:t>Case reports </a:t>
            </a:r>
          </a:p>
        </p:txBody>
      </p:sp>
      <p:sp>
        <p:nvSpPr>
          <p:cNvPr id="3" name="Content Placeholder 2">
            <a:extLst>
              <a:ext uri="{FF2B5EF4-FFF2-40B4-BE49-F238E27FC236}">
                <a16:creationId xmlns:a16="http://schemas.microsoft.com/office/drawing/2014/main" id="{20255DC2-2879-765C-D3F8-129FDA209971}"/>
              </a:ext>
            </a:extLst>
          </p:cNvPr>
          <p:cNvSpPr>
            <a:spLocks noGrp="1"/>
          </p:cNvSpPr>
          <p:nvPr>
            <p:ph idx="1"/>
          </p:nvPr>
        </p:nvSpPr>
        <p:spPr>
          <a:xfrm>
            <a:off x="637586" y="2219498"/>
            <a:ext cx="9720073" cy="4023360"/>
          </a:xfrm>
        </p:spPr>
        <p:txBody>
          <a:bodyPr>
            <a:normAutofit/>
          </a:bodyPr>
          <a:lstStyle/>
          <a:p>
            <a:pPr lvl="1">
              <a:buFont typeface="Arial" panose="020B0604020202020204" pitchFamily="34" charset="0"/>
              <a:buChar char="•"/>
            </a:pPr>
            <a:r>
              <a:rPr lang="en-US" sz="2000" b="0" i="0" dirty="0">
                <a:solidFill>
                  <a:srgbClr val="333333"/>
                </a:solidFill>
                <a:effectLst/>
                <a:latin typeface="Aptos" panose="020B0004020202020204" pitchFamily="34" charset="0"/>
              </a:rPr>
              <a:t>As the level of details given in the manuscript can potentially identify the patient, explicit </a:t>
            </a:r>
            <a:r>
              <a:rPr lang="en-US" sz="2000" b="0" i="0" dirty="0">
                <a:solidFill>
                  <a:schemeClr val="accent1"/>
                </a:solidFill>
                <a:effectLst/>
                <a:latin typeface="Aptos" panose="020B0004020202020204" pitchFamily="34" charset="0"/>
              </a:rPr>
              <a:t>Consent to Publish </a:t>
            </a:r>
            <a:r>
              <a:rPr lang="en-US" sz="2000" b="0" i="0" dirty="0">
                <a:solidFill>
                  <a:srgbClr val="333333"/>
                </a:solidFill>
                <a:effectLst/>
                <a:latin typeface="Aptos" panose="020B0004020202020204" pitchFamily="34" charset="0"/>
              </a:rPr>
              <a:t>is required for the publication of the case.</a:t>
            </a:r>
          </a:p>
          <a:p>
            <a:pPr marL="128016" lvl="1" indent="0">
              <a:buNone/>
            </a:pPr>
            <a:endParaRPr lang="en-US" sz="2000" b="0" i="0" dirty="0">
              <a:solidFill>
                <a:srgbClr val="333333"/>
              </a:solidFill>
              <a:effectLst/>
              <a:latin typeface="Aptos" panose="020B0004020202020204" pitchFamily="34" charset="0"/>
            </a:endParaRPr>
          </a:p>
          <a:p>
            <a:pPr lvl="1">
              <a:buFont typeface="Arial" panose="020B0604020202020204" pitchFamily="34" charset="0"/>
              <a:buChar char="•"/>
            </a:pPr>
            <a:r>
              <a:rPr lang="en-US" sz="2000" b="0" i="0" dirty="0">
                <a:solidFill>
                  <a:srgbClr val="333333"/>
                </a:solidFill>
                <a:effectLst/>
                <a:latin typeface="Aptos" panose="020B0004020202020204" pitchFamily="34" charset="0"/>
              </a:rPr>
              <a:t>Authors </a:t>
            </a:r>
            <a:r>
              <a:rPr lang="en-US" sz="2000" b="0" i="0" dirty="0">
                <a:solidFill>
                  <a:schemeClr val="accent2"/>
                </a:solidFill>
                <a:effectLst/>
                <a:latin typeface="Aptos" panose="020B0004020202020204" pitchFamily="34" charset="0"/>
              </a:rPr>
              <a:t>must obtain Consent to Publish </a:t>
            </a:r>
            <a:r>
              <a:rPr lang="en-US" sz="2000" b="0" i="0" dirty="0">
                <a:solidFill>
                  <a:srgbClr val="333333"/>
                </a:solidFill>
                <a:effectLst/>
                <a:latin typeface="Aptos" panose="020B0004020202020204" pitchFamily="34" charset="0"/>
              </a:rPr>
              <a:t>from the patient (or their guardians if they are not adults or lack capacity to provide informed consent, or </a:t>
            </a:r>
            <a:r>
              <a:rPr lang="en-US" sz="2000" b="0" i="0" dirty="0">
                <a:solidFill>
                  <a:schemeClr val="accent1"/>
                </a:solidFill>
                <a:effectLst/>
                <a:latin typeface="Aptos" panose="020B0004020202020204" pitchFamily="34" charset="0"/>
              </a:rPr>
              <a:t>next of kin if deceased</a:t>
            </a:r>
            <a:r>
              <a:rPr lang="en-US" sz="2000" b="0" i="0" dirty="0">
                <a:solidFill>
                  <a:srgbClr val="333333"/>
                </a:solidFill>
                <a:effectLst/>
                <a:latin typeface="Aptos" panose="020B0004020202020204" pitchFamily="34" charset="0"/>
              </a:rPr>
              <a:t>). This must be done even if the authors have </a:t>
            </a:r>
            <a:r>
              <a:rPr lang="en-US" sz="2000" b="0" i="0" dirty="0">
                <a:solidFill>
                  <a:schemeClr val="accent2"/>
                </a:solidFill>
                <a:effectLst/>
                <a:latin typeface="Aptos" panose="020B0004020202020204" pitchFamily="34" charset="0"/>
              </a:rPr>
              <a:t>removed</a:t>
            </a:r>
            <a:r>
              <a:rPr lang="en-US" sz="2000" b="0" i="0" dirty="0">
                <a:solidFill>
                  <a:srgbClr val="333333"/>
                </a:solidFill>
                <a:effectLst/>
                <a:latin typeface="Aptos" panose="020B0004020202020204" pitchFamily="34" charset="0"/>
              </a:rPr>
              <a:t> </a:t>
            </a:r>
            <a:r>
              <a:rPr lang="en-US" sz="2000" b="0" i="0" dirty="0">
                <a:solidFill>
                  <a:schemeClr val="accent2"/>
                </a:solidFill>
                <a:effectLst/>
                <a:latin typeface="Aptos" panose="020B0004020202020204" pitchFamily="34" charset="0"/>
              </a:rPr>
              <a:t>direct identifiers</a:t>
            </a:r>
            <a:r>
              <a:rPr lang="en-US" sz="2000" b="0" i="0" dirty="0">
                <a:solidFill>
                  <a:srgbClr val="333333"/>
                </a:solidFill>
                <a:effectLst/>
                <a:latin typeface="Aptos" panose="020B0004020202020204" pitchFamily="34" charset="0"/>
              </a:rPr>
              <a:t>.</a:t>
            </a:r>
          </a:p>
          <a:p>
            <a:pPr marL="128016" lvl="1" indent="0">
              <a:buNone/>
            </a:pPr>
            <a:endParaRPr lang="en-US" sz="2000" b="0" i="0" dirty="0">
              <a:solidFill>
                <a:srgbClr val="333333"/>
              </a:solidFill>
              <a:effectLst/>
              <a:latin typeface="Aptos" panose="020B0004020202020204" pitchFamily="34" charset="0"/>
            </a:endParaRPr>
          </a:p>
          <a:p>
            <a:pPr lvl="1">
              <a:buFont typeface="Arial" panose="020B0604020202020204" pitchFamily="34" charset="0"/>
              <a:buChar char="•"/>
            </a:pPr>
            <a:r>
              <a:rPr lang="en-US" sz="2000" b="0" i="0" dirty="0">
                <a:solidFill>
                  <a:srgbClr val="333333"/>
                </a:solidFill>
                <a:effectLst/>
                <a:latin typeface="Aptos" panose="020B0004020202020204" pitchFamily="34" charset="0"/>
              </a:rPr>
              <a:t>Authors are advised to adhere to </a:t>
            </a:r>
            <a:r>
              <a:rPr lang="en-US" sz="2000" b="1" i="0" u="sng" dirty="0">
                <a:solidFill>
                  <a:srgbClr val="006DB4"/>
                </a:solidFill>
                <a:effectLst/>
                <a:latin typeface="Aptos" panose="020B0004020202020204" pitchFamily="34" charset="0"/>
                <a:hlinkClick r:id="rId2" tooltip="opens a new window"/>
              </a:rPr>
              <a:t>CARE guidelines</a:t>
            </a:r>
            <a:r>
              <a:rPr lang="en-US" sz="2000" b="0" i="0" dirty="0">
                <a:solidFill>
                  <a:srgbClr val="333333"/>
                </a:solidFill>
                <a:effectLst/>
                <a:latin typeface="Aptos" panose="020B0004020202020204" pitchFamily="34" charset="0"/>
              </a:rPr>
              <a:t> in order to ensure all key details about the case are reported.</a:t>
            </a:r>
            <a:endParaRPr lang="en-US" sz="2000" dirty="0">
              <a:latin typeface="Aptos" panose="020B0004020202020204" pitchFamily="34" charset="0"/>
            </a:endParaRPr>
          </a:p>
        </p:txBody>
      </p:sp>
    </p:spTree>
    <p:extLst>
      <p:ext uri="{BB962C8B-B14F-4D97-AF65-F5344CB8AC3E}">
        <p14:creationId xmlns:p14="http://schemas.microsoft.com/office/powerpoint/2010/main" val="297241325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6A9E26-816E-0B38-2A73-6A92314BDB22}"/>
              </a:ext>
            </a:extLst>
          </p:cNvPr>
          <p:cNvSpPr>
            <a:spLocks noGrp="1"/>
          </p:cNvSpPr>
          <p:nvPr>
            <p:ph type="title"/>
          </p:nvPr>
        </p:nvSpPr>
        <p:spPr/>
        <p:txBody>
          <a:bodyPr>
            <a:normAutofit/>
          </a:bodyPr>
          <a:lstStyle/>
          <a:p>
            <a:r>
              <a:rPr lang="en-US" sz="4000" cap="none" dirty="0">
                <a:latin typeface="Aptos" panose="020B0004020202020204" pitchFamily="34" charset="0"/>
              </a:rPr>
              <a:t>Editorial Code of Conduct </a:t>
            </a:r>
          </a:p>
        </p:txBody>
      </p:sp>
      <p:sp>
        <p:nvSpPr>
          <p:cNvPr id="3" name="Content Placeholder 2">
            <a:extLst>
              <a:ext uri="{FF2B5EF4-FFF2-40B4-BE49-F238E27FC236}">
                <a16:creationId xmlns:a16="http://schemas.microsoft.com/office/drawing/2014/main" id="{DCCA2209-77E4-7BCF-EA82-1B56D4FD87E1}"/>
              </a:ext>
            </a:extLst>
          </p:cNvPr>
          <p:cNvSpPr>
            <a:spLocks noGrp="1"/>
          </p:cNvSpPr>
          <p:nvPr>
            <p:ph idx="1"/>
          </p:nvPr>
        </p:nvSpPr>
        <p:spPr>
          <a:xfrm>
            <a:off x="658368" y="2032462"/>
            <a:ext cx="10933730" cy="4023360"/>
          </a:xfrm>
        </p:spPr>
        <p:txBody>
          <a:bodyPr>
            <a:normAutofit fontScale="92500" lnSpcReduction="10000"/>
          </a:bodyPr>
          <a:lstStyle/>
          <a:p>
            <a:pPr marL="285750" indent="-285750">
              <a:lnSpc>
                <a:spcPct val="150000"/>
              </a:lnSpc>
              <a:buClr>
                <a:srgbClr val="0176C3"/>
              </a:buClr>
              <a:buFont typeface="Arial" pitchFamily="34" charset="0"/>
              <a:buChar char="•"/>
            </a:pPr>
            <a:r>
              <a:rPr lang="de-DE" sz="2800" b="0" dirty="0">
                <a:solidFill>
                  <a:srgbClr val="58595B"/>
                </a:solidFill>
                <a:latin typeface="Aptos" panose="020B0004020202020204" pitchFamily="34" charset="0"/>
              </a:rPr>
              <a:t>Handle thorough peer-review and all correspondence in an </a:t>
            </a:r>
            <a:r>
              <a:rPr lang="de-DE" sz="2800" b="0" dirty="0">
                <a:solidFill>
                  <a:srgbClr val="0176C3"/>
                </a:solidFill>
                <a:latin typeface="Aptos" panose="020B0004020202020204" pitchFamily="34" charset="0"/>
              </a:rPr>
              <a:t>efficient and timely manner</a:t>
            </a:r>
          </a:p>
          <a:p>
            <a:pPr marL="285750" indent="-285750">
              <a:lnSpc>
                <a:spcPct val="150000"/>
              </a:lnSpc>
              <a:buClr>
                <a:srgbClr val="0176C3"/>
              </a:buClr>
              <a:buFont typeface="Arial" pitchFamily="34" charset="0"/>
              <a:buChar char="•"/>
            </a:pPr>
            <a:r>
              <a:rPr lang="en-US" sz="2800" b="0" dirty="0">
                <a:solidFill>
                  <a:srgbClr val="0176C3"/>
                </a:solidFill>
                <a:latin typeface="Aptos" panose="020B0004020202020204" pitchFamily="34" charset="0"/>
              </a:rPr>
              <a:t>Preserve a full written record of the of peer review </a:t>
            </a:r>
            <a:r>
              <a:rPr lang="en-US" sz="2800" b="0" dirty="0">
                <a:solidFill>
                  <a:srgbClr val="58595B"/>
                </a:solidFill>
                <a:latin typeface="Aptos" panose="020B0004020202020204" pitchFamily="34" charset="0"/>
              </a:rPr>
              <a:t>in the manuscript handling system</a:t>
            </a:r>
            <a:endParaRPr lang="de-DE" sz="2800" b="0" dirty="0">
              <a:solidFill>
                <a:srgbClr val="58595B"/>
              </a:solidFill>
              <a:latin typeface="Aptos" panose="020B0004020202020204" pitchFamily="34" charset="0"/>
            </a:endParaRPr>
          </a:p>
          <a:p>
            <a:pPr marL="285750" indent="-285750">
              <a:lnSpc>
                <a:spcPct val="150000"/>
              </a:lnSpc>
              <a:buClr>
                <a:srgbClr val="0176C3"/>
              </a:buClr>
              <a:buFont typeface="Arial" pitchFamily="34" charset="0"/>
              <a:buChar char="•"/>
            </a:pPr>
            <a:r>
              <a:rPr lang="en-US" sz="2800" b="0" dirty="0">
                <a:solidFill>
                  <a:srgbClr val="0176C3"/>
                </a:solidFill>
                <a:latin typeface="Aptos" panose="020B0004020202020204" pitchFamily="34" charset="0"/>
              </a:rPr>
              <a:t>Do not disclose </a:t>
            </a:r>
            <a:r>
              <a:rPr lang="en-US" sz="2800" b="0" dirty="0">
                <a:solidFill>
                  <a:srgbClr val="58595B"/>
                </a:solidFill>
                <a:latin typeface="Aptos" panose="020B0004020202020204" pitchFamily="34" charset="0"/>
              </a:rPr>
              <a:t>(confidential) </a:t>
            </a:r>
            <a:r>
              <a:rPr lang="en-US" sz="2800" b="0" dirty="0">
                <a:solidFill>
                  <a:srgbClr val="0176C3"/>
                </a:solidFill>
                <a:latin typeface="Aptos" panose="020B0004020202020204" pitchFamily="34" charset="0"/>
              </a:rPr>
              <a:t>journal information to third parties </a:t>
            </a:r>
            <a:r>
              <a:rPr lang="en-US" sz="2800" b="0" dirty="0">
                <a:solidFill>
                  <a:srgbClr val="58595B"/>
                </a:solidFill>
                <a:latin typeface="Aptos" panose="020B0004020202020204" pitchFamily="34" charset="0"/>
              </a:rPr>
              <a:t>(incl. affiliated societies)</a:t>
            </a:r>
          </a:p>
          <a:p>
            <a:pPr marL="0" indent="0">
              <a:buNone/>
            </a:pPr>
            <a:endParaRPr lang="en-US" dirty="0"/>
          </a:p>
        </p:txBody>
      </p:sp>
    </p:spTree>
    <p:extLst>
      <p:ext uri="{BB962C8B-B14F-4D97-AF65-F5344CB8AC3E}">
        <p14:creationId xmlns:p14="http://schemas.microsoft.com/office/powerpoint/2010/main" val="420095311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FCF939-2279-0DA0-9121-5CDE99886871}"/>
              </a:ext>
            </a:extLst>
          </p:cNvPr>
          <p:cNvSpPr>
            <a:spLocks noGrp="1"/>
          </p:cNvSpPr>
          <p:nvPr>
            <p:ph type="title"/>
          </p:nvPr>
        </p:nvSpPr>
        <p:spPr/>
        <p:txBody>
          <a:bodyPr>
            <a:normAutofit/>
          </a:bodyPr>
          <a:lstStyle/>
          <a:p>
            <a:r>
              <a:rPr lang="en-US" sz="4000" b="0" i="0" cap="none" dirty="0">
                <a:solidFill>
                  <a:srgbClr val="333333"/>
                </a:solidFill>
                <a:effectLst/>
                <a:latin typeface="Aptos" panose="020B0004020202020204" pitchFamily="34" charset="0"/>
              </a:rPr>
              <a:t>Standards of reporting</a:t>
            </a:r>
            <a:endParaRPr lang="en-US" sz="4000" cap="none" dirty="0">
              <a:latin typeface="Aptos" panose="020B0004020202020204" pitchFamily="34" charset="0"/>
            </a:endParaRPr>
          </a:p>
        </p:txBody>
      </p:sp>
      <p:sp>
        <p:nvSpPr>
          <p:cNvPr id="3" name="Content Placeholder 2">
            <a:extLst>
              <a:ext uri="{FF2B5EF4-FFF2-40B4-BE49-F238E27FC236}">
                <a16:creationId xmlns:a16="http://schemas.microsoft.com/office/drawing/2014/main" id="{47460B74-E160-770C-1374-8BCF0CB15D81}"/>
              </a:ext>
            </a:extLst>
          </p:cNvPr>
          <p:cNvSpPr>
            <a:spLocks noGrp="1"/>
          </p:cNvSpPr>
          <p:nvPr>
            <p:ph idx="1"/>
          </p:nvPr>
        </p:nvSpPr>
        <p:spPr>
          <a:xfrm>
            <a:off x="679149" y="1899458"/>
            <a:ext cx="5073257" cy="4023360"/>
          </a:xfrm>
        </p:spPr>
        <p:txBody>
          <a:bodyPr>
            <a:normAutofit fontScale="25000" lnSpcReduction="20000"/>
          </a:bodyPr>
          <a:lstStyle/>
          <a:p>
            <a:pPr>
              <a:lnSpc>
                <a:spcPct val="120000"/>
              </a:lnSpc>
            </a:pPr>
            <a:r>
              <a:rPr lang="en-US" sz="4800" b="0" i="0" dirty="0">
                <a:solidFill>
                  <a:srgbClr val="333333"/>
                </a:solidFill>
                <a:effectLst/>
                <a:latin typeface="Aptos" panose="020B0004020202020204" pitchFamily="34" charset="0"/>
              </a:rPr>
              <a:t>Research should be communicated in a way that supports </a:t>
            </a:r>
            <a:r>
              <a:rPr lang="en-US" sz="4800" b="0" i="0" dirty="0">
                <a:solidFill>
                  <a:schemeClr val="accent2"/>
                </a:solidFill>
                <a:effectLst/>
                <a:latin typeface="Aptos" panose="020B0004020202020204" pitchFamily="34" charset="0"/>
              </a:rPr>
              <a:t>verification</a:t>
            </a:r>
            <a:r>
              <a:rPr lang="en-US" sz="4800" b="0" i="0" dirty="0">
                <a:solidFill>
                  <a:srgbClr val="333333"/>
                </a:solidFill>
                <a:effectLst/>
                <a:latin typeface="Aptos" panose="020B0004020202020204" pitchFamily="34" charset="0"/>
              </a:rPr>
              <a:t> and </a:t>
            </a:r>
            <a:r>
              <a:rPr lang="en-US" sz="4800" b="0" i="0" dirty="0">
                <a:solidFill>
                  <a:schemeClr val="accent2"/>
                </a:solidFill>
                <a:effectLst/>
                <a:latin typeface="Aptos" panose="020B0004020202020204" pitchFamily="34" charset="0"/>
              </a:rPr>
              <a:t>reproducibility</a:t>
            </a:r>
            <a:r>
              <a:rPr lang="en-US" sz="4800" b="0" i="0" dirty="0">
                <a:solidFill>
                  <a:srgbClr val="333333"/>
                </a:solidFill>
                <a:effectLst/>
                <a:latin typeface="Aptos" panose="020B0004020202020204" pitchFamily="34" charset="0"/>
              </a:rPr>
              <a:t>, and as such we encourage authors to provide comprehensive descriptions of their research rationale, protocol, methodology, and analysis.</a:t>
            </a:r>
          </a:p>
          <a:p>
            <a:pPr>
              <a:lnSpc>
                <a:spcPct val="120000"/>
              </a:lnSpc>
            </a:pPr>
            <a:r>
              <a:rPr lang="en-US" sz="4800" b="0" i="0" dirty="0">
                <a:solidFill>
                  <a:srgbClr val="333333"/>
                </a:solidFill>
                <a:effectLst/>
                <a:latin typeface="Aptos" panose="020B0004020202020204" pitchFamily="34" charset="0"/>
              </a:rPr>
              <a:t>A comprehensive list of reporting guidelines for medicine and health research can be accessed via the </a:t>
            </a:r>
            <a:r>
              <a:rPr lang="en-US" sz="4800" b="1" i="0" u="sng" dirty="0">
                <a:solidFill>
                  <a:srgbClr val="006DB4"/>
                </a:solidFill>
                <a:effectLst/>
                <a:latin typeface="Aptos" panose="020B0004020202020204" pitchFamily="34" charset="0"/>
                <a:hlinkClick r:id="rId2" tooltip="opens a new window"/>
              </a:rPr>
              <a:t>EQUATOR network website</a:t>
            </a:r>
            <a:r>
              <a:rPr lang="en-US" sz="4800" b="0" i="0" dirty="0">
                <a:solidFill>
                  <a:srgbClr val="333333"/>
                </a:solidFill>
                <a:effectLst/>
                <a:latin typeface="Aptos" panose="020B0004020202020204" pitchFamily="34" charset="0"/>
              </a:rPr>
              <a:t>, and for biosciences research via the </a:t>
            </a:r>
            <a:r>
              <a:rPr lang="en-US" sz="4800" b="1" i="0" u="sng" dirty="0">
                <a:solidFill>
                  <a:srgbClr val="006DB4"/>
                </a:solidFill>
                <a:effectLst/>
                <a:latin typeface="Aptos" panose="020B0004020202020204" pitchFamily="34" charset="0"/>
                <a:hlinkClick r:id="rId3" tooltip="opens a new window"/>
              </a:rPr>
              <a:t>MIBBI Foundry portal</a:t>
            </a:r>
            <a:r>
              <a:rPr lang="en-US" sz="4800" b="0" i="0" dirty="0">
                <a:solidFill>
                  <a:srgbClr val="333333"/>
                </a:solidFill>
                <a:effectLst/>
                <a:latin typeface="Aptos" panose="020B0004020202020204" pitchFamily="34" charset="0"/>
              </a:rPr>
              <a:t>.</a:t>
            </a:r>
          </a:p>
          <a:p>
            <a:pPr algn="l">
              <a:buFont typeface="Arial" panose="020B0604020202020204" pitchFamily="34" charset="0"/>
              <a:buChar char="•"/>
            </a:pPr>
            <a:r>
              <a:rPr lang="en-US" sz="4800" b="1" i="0" u="sng" dirty="0">
                <a:solidFill>
                  <a:srgbClr val="006DB4"/>
                </a:solidFill>
                <a:effectLst/>
                <a:latin typeface="Aptos" panose="020B0004020202020204" pitchFamily="34" charset="0"/>
                <a:hlinkClick r:id="rId4" tooltip="opens a new window"/>
              </a:rPr>
              <a:t>ARRIVE</a:t>
            </a:r>
            <a:r>
              <a:rPr lang="en-US" sz="4800" b="0" i="0" dirty="0">
                <a:solidFill>
                  <a:srgbClr val="333333"/>
                </a:solidFill>
                <a:effectLst/>
                <a:latin typeface="Aptos" panose="020B0004020202020204" pitchFamily="34" charset="0"/>
              </a:rPr>
              <a:t> guidelines for </a:t>
            </a:r>
            <a:r>
              <a:rPr lang="en-US" sz="4800" b="0" i="1" dirty="0">
                <a:solidFill>
                  <a:srgbClr val="333333"/>
                </a:solidFill>
                <a:effectLst/>
                <a:latin typeface="Aptos" panose="020B0004020202020204" pitchFamily="34" charset="0"/>
              </a:rPr>
              <a:t>in vivo</a:t>
            </a:r>
            <a:r>
              <a:rPr lang="en-US" sz="4800" b="0" i="0" dirty="0">
                <a:solidFill>
                  <a:srgbClr val="333333"/>
                </a:solidFill>
                <a:effectLst/>
                <a:latin typeface="Aptos" panose="020B0004020202020204" pitchFamily="34" charset="0"/>
              </a:rPr>
              <a:t> animal studies</a:t>
            </a:r>
          </a:p>
          <a:p>
            <a:pPr algn="l">
              <a:buFont typeface="Arial" panose="020B0604020202020204" pitchFamily="34" charset="0"/>
              <a:buChar char="•"/>
            </a:pPr>
            <a:r>
              <a:rPr lang="en-US" sz="4800" b="1" i="0" u="sng" dirty="0">
                <a:solidFill>
                  <a:srgbClr val="006DB4"/>
                </a:solidFill>
                <a:effectLst/>
                <a:latin typeface="Aptos" panose="020B0004020202020204" pitchFamily="34" charset="0"/>
                <a:hlinkClick r:id="rId5" tooltip="opens a new window"/>
              </a:rPr>
              <a:t>BRISQ</a:t>
            </a:r>
            <a:r>
              <a:rPr lang="en-US" sz="4800" b="0" i="0" dirty="0">
                <a:solidFill>
                  <a:srgbClr val="333333"/>
                </a:solidFill>
                <a:effectLst/>
                <a:latin typeface="Aptos" panose="020B0004020202020204" pitchFamily="34" charset="0"/>
              </a:rPr>
              <a:t> guidelines for human biospecimen studies</a:t>
            </a:r>
          </a:p>
          <a:p>
            <a:pPr algn="l">
              <a:buFont typeface="Arial" panose="020B0604020202020204" pitchFamily="34" charset="0"/>
              <a:buChar char="•"/>
            </a:pPr>
            <a:r>
              <a:rPr lang="en-US" sz="4800" b="1" i="0" u="sng" dirty="0">
                <a:solidFill>
                  <a:srgbClr val="006DB4"/>
                </a:solidFill>
                <a:effectLst/>
                <a:latin typeface="Aptos" panose="020B0004020202020204" pitchFamily="34" charset="0"/>
                <a:hlinkClick r:id="rId6" tooltip="opens a new window"/>
              </a:rPr>
              <a:t>CARE</a:t>
            </a:r>
            <a:r>
              <a:rPr lang="en-US" sz="4800" b="0" i="0" dirty="0">
                <a:solidFill>
                  <a:srgbClr val="333333"/>
                </a:solidFill>
                <a:effectLst/>
                <a:latin typeface="Aptos" panose="020B0004020202020204" pitchFamily="34" charset="0"/>
              </a:rPr>
              <a:t> </a:t>
            </a:r>
            <a:r>
              <a:rPr lang="en-US" sz="4800" b="0" i="0" dirty="0">
                <a:solidFill>
                  <a:schemeClr val="accent2"/>
                </a:solidFill>
                <a:effectLst/>
                <a:latin typeface="Aptos" panose="020B0004020202020204" pitchFamily="34" charset="0"/>
              </a:rPr>
              <a:t>guidelines for clinical case reports</a:t>
            </a:r>
          </a:p>
          <a:p>
            <a:pPr algn="l">
              <a:buFont typeface="Arial" panose="020B0604020202020204" pitchFamily="34" charset="0"/>
              <a:buChar char="•"/>
            </a:pPr>
            <a:r>
              <a:rPr lang="en-US" sz="4800" b="1" i="0" u="sng" dirty="0">
                <a:solidFill>
                  <a:srgbClr val="006DB4"/>
                </a:solidFill>
                <a:effectLst/>
                <a:latin typeface="Aptos" panose="020B0004020202020204" pitchFamily="34" charset="0"/>
                <a:hlinkClick r:id="rId7" tooltip="opens a new window"/>
              </a:rPr>
              <a:t>CHEERS</a:t>
            </a:r>
            <a:r>
              <a:rPr lang="en-US" sz="4800" b="0" i="0" dirty="0">
                <a:solidFill>
                  <a:srgbClr val="333333"/>
                </a:solidFill>
                <a:effectLst/>
                <a:latin typeface="Aptos" panose="020B0004020202020204" pitchFamily="34" charset="0"/>
              </a:rPr>
              <a:t> guidelines for health economic evaluation studies</a:t>
            </a:r>
          </a:p>
          <a:p>
            <a:pPr algn="l">
              <a:buFont typeface="Arial" panose="020B0604020202020204" pitchFamily="34" charset="0"/>
              <a:buChar char="•"/>
            </a:pPr>
            <a:r>
              <a:rPr lang="en-US" sz="4800" b="1" i="0" u="sng" dirty="0">
                <a:solidFill>
                  <a:srgbClr val="006DB4"/>
                </a:solidFill>
                <a:effectLst/>
                <a:latin typeface="Aptos" panose="020B0004020202020204" pitchFamily="34" charset="0"/>
                <a:hlinkClick r:id="rId8" tooltip="opens a new window"/>
              </a:rPr>
              <a:t>Conservation science research</a:t>
            </a:r>
            <a:r>
              <a:rPr lang="en-US" sz="4800" b="0" i="0" dirty="0">
                <a:solidFill>
                  <a:srgbClr val="333333"/>
                </a:solidFill>
                <a:effectLst/>
                <a:latin typeface="Aptos" panose="020B0004020202020204" pitchFamily="34" charset="0"/>
              </a:rPr>
              <a:t> for using and reporting on interviews</a:t>
            </a:r>
          </a:p>
          <a:p>
            <a:pPr algn="l">
              <a:buFont typeface="Arial" panose="020B0604020202020204" pitchFamily="34" charset="0"/>
              <a:buChar char="•"/>
            </a:pPr>
            <a:r>
              <a:rPr lang="en-US" sz="4800" b="1" i="0" u="sng" dirty="0">
                <a:solidFill>
                  <a:srgbClr val="006DB4"/>
                </a:solidFill>
                <a:effectLst/>
                <a:latin typeface="Aptos" panose="020B0004020202020204" pitchFamily="34" charset="0"/>
                <a:hlinkClick r:id="rId9" tooltip="opens a new window"/>
              </a:rPr>
              <a:t>CONSIDER</a:t>
            </a:r>
            <a:r>
              <a:rPr lang="en-US" sz="4800" b="0" i="0" dirty="0">
                <a:solidFill>
                  <a:srgbClr val="333333"/>
                </a:solidFill>
                <a:effectLst/>
                <a:latin typeface="Aptos" panose="020B0004020202020204" pitchFamily="34" charset="0"/>
              </a:rPr>
              <a:t> statement for research involving indigenous peoples</a:t>
            </a:r>
          </a:p>
          <a:p>
            <a:endParaRPr lang="en-US" dirty="0"/>
          </a:p>
        </p:txBody>
      </p:sp>
      <p:sp>
        <p:nvSpPr>
          <p:cNvPr id="4" name="Content Placeholder 2">
            <a:extLst>
              <a:ext uri="{FF2B5EF4-FFF2-40B4-BE49-F238E27FC236}">
                <a16:creationId xmlns:a16="http://schemas.microsoft.com/office/drawing/2014/main" id="{EFEE7ED1-00EA-002A-062D-266AE9410525}"/>
              </a:ext>
            </a:extLst>
          </p:cNvPr>
          <p:cNvSpPr txBox="1">
            <a:spLocks/>
          </p:cNvSpPr>
          <p:nvPr/>
        </p:nvSpPr>
        <p:spPr>
          <a:xfrm>
            <a:off x="6749936" y="1758141"/>
            <a:ext cx="4196266" cy="4023360"/>
          </a:xfrm>
          <a:prstGeom prst="rect">
            <a:avLst/>
          </a:prstGeom>
        </p:spPr>
        <p:txBody>
          <a:bodyPr vert="horz" lIns="45720" tIns="45720" rIns="45720" bIns="45720" rtlCol="0">
            <a:normAutofit fontScale="25000" lnSpcReduction="20000"/>
          </a:bodyPr>
          <a:lstStyle>
            <a:lvl1pPr marL="91440" indent="-91440" algn="l" defTabSz="914400" rtl="0" eaLnBrk="1" latinLnBrk="0" hangingPunct="1">
              <a:lnSpc>
                <a:spcPct val="90000"/>
              </a:lnSpc>
              <a:spcBef>
                <a:spcPts val="1200"/>
              </a:spcBef>
              <a:spcAft>
                <a:spcPts val="200"/>
              </a:spcAft>
              <a:buClr>
                <a:schemeClr val="accent1"/>
              </a:buClr>
              <a:buSzPct val="100000"/>
              <a:buFont typeface="Tw Cen MT" panose="020B0602020104020603" pitchFamily="34" charset="0"/>
              <a:buChar char=" "/>
              <a:defRPr sz="2200" kern="1200">
                <a:solidFill>
                  <a:schemeClr val="tx1"/>
                </a:solidFill>
                <a:latin typeface="+mn-lt"/>
                <a:ea typeface="+mn-ea"/>
                <a:cs typeface="+mn-cs"/>
              </a:defRPr>
            </a:lvl1pPr>
            <a:lvl2pPr marL="26517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800" kern="1200">
                <a:solidFill>
                  <a:schemeClr val="tx1"/>
                </a:solidFill>
                <a:latin typeface="+mn-lt"/>
                <a:ea typeface="+mn-ea"/>
                <a:cs typeface="+mn-cs"/>
              </a:defRPr>
            </a:lvl2pPr>
            <a:lvl3pPr marL="4480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3pPr>
            <a:lvl4pPr marL="59436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4pPr>
            <a:lvl5pPr marL="77724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9pPr>
          </a:lstStyle>
          <a:p>
            <a:pPr algn="l">
              <a:buFont typeface="Arial" panose="020B0604020202020204" pitchFamily="34" charset="0"/>
              <a:buChar char="•"/>
            </a:pPr>
            <a:r>
              <a:rPr lang="en-US" sz="4800" b="1" i="0" u="sng" dirty="0">
                <a:solidFill>
                  <a:srgbClr val="006DB4"/>
                </a:solidFill>
                <a:effectLst/>
                <a:latin typeface="Aptos" panose="020B0004020202020204" pitchFamily="34" charset="0"/>
                <a:hlinkClick r:id="rId10" tooltip="opens a new window"/>
              </a:rPr>
              <a:t>CONSORT</a:t>
            </a:r>
            <a:r>
              <a:rPr lang="en-US" sz="4800" b="0" i="0" dirty="0">
                <a:solidFill>
                  <a:srgbClr val="333333"/>
                </a:solidFill>
                <a:effectLst/>
                <a:latin typeface="Aptos" panose="020B0004020202020204" pitchFamily="34" charset="0"/>
              </a:rPr>
              <a:t> </a:t>
            </a:r>
            <a:r>
              <a:rPr lang="en-US" sz="4800" b="0" i="0" dirty="0">
                <a:solidFill>
                  <a:schemeClr val="accent2"/>
                </a:solidFill>
                <a:effectLst/>
                <a:latin typeface="Aptos" panose="020B0004020202020204" pitchFamily="34" charset="0"/>
              </a:rPr>
              <a:t>guidelines for clinical trials </a:t>
            </a:r>
            <a:r>
              <a:rPr lang="en-US" sz="4800" b="0" i="0" dirty="0">
                <a:solidFill>
                  <a:srgbClr val="333333"/>
                </a:solidFill>
                <a:effectLst/>
                <a:latin typeface="Aptos" panose="020B0004020202020204" pitchFamily="34" charset="0"/>
              </a:rPr>
              <a:t>(including </a:t>
            </a:r>
            <a:r>
              <a:rPr lang="en-US" sz="4800" b="1" i="0" u="sng" dirty="0">
                <a:solidFill>
                  <a:srgbClr val="006DB4"/>
                </a:solidFill>
                <a:effectLst/>
                <a:latin typeface="Aptos" panose="020B0004020202020204" pitchFamily="34" charset="0"/>
                <a:hlinkClick r:id="rId11" tooltip="opens a new window"/>
              </a:rPr>
              <a:t>extensions</a:t>
            </a:r>
            <a:r>
              <a:rPr lang="en-US" sz="4800" b="0" i="0" dirty="0">
                <a:solidFill>
                  <a:srgbClr val="333333"/>
                </a:solidFill>
                <a:effectLst/>
                <a:latin typeface="Aptos" panose="020B0004020202020204" pitchFamily="34" charset="0"/>
              </a:rPr>
              <a:t>)</a:t>
            </a:r>
          </a:p>
          <a:p>
            <a:pPr algn="l">
              <a:buFont typeface="Arial" panose="020B0604020202020204" pitchFamily="34" charset="0"/>
              <a:buChar char="•"/>
            </a:pPr>
            <a:r>
              <a:rPr lang="en-US" sz="4800" b="1" i="0" u="sng" dirty="0">
                <a:solidFill>
                  <a:srgbClr val="006DB4"/>
                </a:solidFill>
                <a:effectLst/>
                <a:latin typeface="Aptos" panose="020B0004020202020204" pitchFamily="34" charset="0"/>
                <a:hlinkClick r:id="rId12" tooltip="opens a new window"/>
              </a:rPr>
              <a:t>COREQ</a:t>
            </a:r>
            <a:r>
              <a:rPr lang="en-US" sz="4800" b="0" i="0" dirty="0">
                <a:solidFill>
                  <a:srgbClr val="333333"/>
                </a:solidFill>
                <a:effectLst/>
                <a:latin typeface="Aptos" panose="020B0004020202020204" pitchFamily="34" charset="0"/>
              </a:rPr>
              <a:t> guidelines for qualitative research in medicine and health</a:t>
            </a:r>
          </a:p>
          <a:p>
            <a:pPr>
              <a:buFont typeface="Arial" panose="020B0604020202020204" pitchFamily="34" charset="0"/>
              <a:buChar char="•"/>
            </a:pPr>
            <a:endParaRPr lang="en-US" sz="4800" b="1" u="sng" dirty="0">
              <a:solidFill>
                <a:srgbClr val="006DB4"/>
              </a:solidFill>
              <a:latin typeface="Aptos" panose="020B0004020202020204" pitchFamily="34" charset="0"/>
              <a:hlinkClick r:id="rId13" tooltip="opens a new window"/>
            </a:endParaRPr>
          </a:p>
          <a:p>
            <a:pPr>
              <a:buFont typeface="Arial" panose="020B0604020202020204" pitchFamily="34" charset="0"/>
              <a:buChar char="•"/>
            </a:pPr>
            <a:r>
              <a:rPr lang="en-US" sz="4800" b="1" u="sng" dirty="0" err="1">
                <a:solidFill>
                  <a:srgbClr val="006DB4"/>
                </a:solidFill>
                <a:latin typeface="Aptos" panose="020B0004020202020204" pitchFamily="34" charset="0"/>
                <a:hlinkClick r:id="rId13" tooltip="opens a new window"/>
              </a:rPr>
              <a:t>mERA</a:t>
            </a:r>
            <a:r>
              <a:rPr lang="en-US" sz="4800" dirty="0">
                <a:solidFill>
                  <a:srgbClr val="333333"/>
                </a:solidFill>
                <a:latin typeface="Aptos" panose="020B0004020202020204" pitchFamily="34" charset="0"/>
              </a:rPr>
              <a:t> guidelines for reporting of mobile health interventions</a:t>
            </a:r>
          </a:p>
          <a:p>
            <a:pPr>
              <a:buFont typeface="Arial" panose="020B0604020202020204" pitchFamily="34" charset="0"/>
              <a:buChar char="•"/>
            </a:pPr>
            <a:r>
              <a:rPr lang="en-US" sz="4800" b="1" u="sng" dirty="0">
                <a:solidFill>
                  <a:srgbClr val="006DB4"/>
                </a:solidFill>
                <a:latin typeface="Aptos" panose="020B0004020202020204" pitchFamily="34" charset="0"/>
                <a:hlinkClick r:id="rId14" tooltip="opens a new window"/>
              </a:rPr>
              <a:t>MIAME</a:t>
            </a:r>
            <a:r>
              <a:rPr lang="en-US" sz="4800" dirty="0">
                <a:solidFill>
                  <a:srgbClr val="333333"/>
                </a:solidFill>
                <a:latin typeface="Aptos" panose="020B0004020202020204" pitchFamily="34" charset="0"/>
              </a:rPr>
              <a:t> </a:t>
            </a:r>
            <a:r>
              <a:rPr lang="en-US" sz="4800" dirty="0">
                <a:solidFill>
                  <a:schemeClr val="accent2"/>
                </a:solidFill>
                <a:latin typeface="Aptos" panose="020B0004020202020204" pitchFamily="34" charset="0"/>
              </a:rPr>
              <a:t>guidelines for microarray experiments</a:t>
            </a:r>
          </a:p>
          <a:p>
            <a:pPr>
              <a:buFont typeface="Arial" panose="020B0604020202020204" pitchFamily="34" charset="0"/>
              <a:buChar char="•"/>
            </a:pPr>
            <a:r>
              <a:rPr lang="en-US" sz="4800" b="1" u="sng" dirty="0">
                <a:solidFill>
                  <a:srgbClr val="006DB4"/>
                </a:solidFill>
                <a:latin typeface="Aptos" panose="020B0004020202020204" pitchFamily="34" charset="0"/>
                <a:hlinkClick r:id="rId15" tooltip="opens a new window"/>
              </a:rPr>
              <a:t>PRISMA</a:t>
            </a:r>
            <a:r>
              <a:rPr lang="en-US" sz="4800" dirty="0">
                <a:solidFill>
                  <a:srgbClr val="333333"/>
                </a:solidFill>
                <a:latin typeface="Aptos" panose="020B0004020202020204" pitchFamily="34" charset="0"/>
              </a:rPr>
              <a:t> </a:t>
            </a:r>
            <a:r>
              <a:rPr lang="en-US" sz="4800" dirty="0">
                <a:solidFill>
                  <a:schemeClr val="accent2"/>
                </a:solidFill>
                <a:latin typeface="Aptos" panose="020B0004020202020204" pitchFamily="34" charset="0"/>
              </a:rPr>
              <a:t>guidelines for systematic reviews and meta-analyses </a:t>
            </a:r>
            <a:r>
              <a:rPr lang="en-US" sz="4800" dirty="0">
                <a:solidFill>
                  <a:srgbClr val="333333"/>
                </a:solidFill>
                <a:latin typeface="Aptos" panose="020B0004020202020204" pitchFamily="34" charset="0"/>
              </a:rPr>
              <a:t>(including </a:t>
            </a:r>
            <a:r>
              <a:rPr lang="en-US" sz="4800" b="1" u="sng" dirty="0">
                <a:solidFill>
                  <a:srgbClr val="006DB4"/>
                </a:solidFill>
                <a:latin typeface="Aptos" panose="020B0004020202020204" pitchFamily="34" charset="0"/>
                <a:hlinkClick r:id="rId16" tooltip="opens a new window"/>
              </a:rPr>
              <a:t>extensions</a:t>
            </a:r>
            <a:r>
              <a:rPr lang="en-US" sz="4800" dirty="0">
                <a:solidFill>
                  <a:srgbClr val="333333"/>
                </a:solidFill>
                <a:latin typeface="Aptos" panose="020B0004020202020204" pitchFamily="34" charset="0"/>
              </a:rPr>
              <a:t>)</a:t>
            </a:r>
          </a:p>
          <a:p>
            <a:pPr>
              <a:buFont typeface="Arial" panose="020B0604020202020204" pitchFamily="34" charset="0"/>
              <a:buChar char="•"/>
            </a:pPr>
            <a:r>
              <a:rPr lang="en-US" sz="4800" b="1" u="sng" dirty="0">
                <a:solidFill>
                  <a:srgbClr val="006DB4"/>
                </a:solidFill>
                <a:latin typeface="Aptos" panose="020B0004020202020204" pitchFamily="34" charset="0"/>
                <a:hlinkClick r:id="rId17" tooltip="opens a new window"/>
              </a:rPr>
              <a:t>ROSES</a:t>
            </a:r>
            <a:r>
              <a:rPr lang="en-US" sz="4800" dirty="0">
                <a:solidFill>
                  <a:srgbClr val="333333"/>
                </a:solidFill>
                <a:latin typeface="Aptos" panose="020B0004020202020204" pitchFamily="34" charset="0"/>
              </a:rPr>
              <a:t> guidelines for systematic evidence syntheses in environmental research</a:t>
            </a:r>
          </a:p>
          <a:p>
            <a:pPr>
              <a:buFont typeface="Arial" panose="020B0604020202020204" pitchFamily="34" charset="0"/>
              <a:buChar char="•"/>
            </a:pPr>
            <a:r>
              <a:rPr lang="en-US" sz="4800" b="1" u="sng" dirty="0">
                <a:solidFill>
                  <a:srgbClr val="006DB4"/>
                </a:solidFill>
                <a:latin typeface="Aptos" panose="020B0004020202020204" pitchFamily="34" charset="0"/>
                <a:hlinkClick r:id="rId18" tooltip="opens a new window"/>
              </a:rPr>
              <a:t>SAGER</a:t>
            </a:r>
            <a:r>
              <a:rPr lang="en-US" sz="4800" dirty="0">
                <a:solidFill>
                  <a:srgbClr val="333333"/>
                </a:solidFill>
                <a:latin typeface="Aptos" panose="020B0004020202020204" pitchFamily="34" charset="0"/>
              </a:rPr>
              <a:t> </a:t>
            </a:r>
            <a:r>
              <a:rPr lang="en-US" sz="4800" dirty="0">
                <a:solidFill>
                  <a:schemeClr val="accent2"/>
                </a:solidFill>
                <a:latin typeface="Aptos" panose="020B0004020202020204" pitchFamily="34" charset="0"/>
              </a:rPr>
              <a:t>guidelines for sex and gender information</a:t>
            </a:r>
          </a:p>
          <a:p>
            <a:pPr>
              <a:buFont typeface="Arial" panose="020B0604020202020204" pitchFamily="34" charset="0"/>
              <a:buChar char="•"/>
            </a:pPr>
            <a:r>
              <a:rPr lang="en-US" sz="4800" b="1" u="sng" dirty="0">
                <a:solidFill>
                  <a:srgbClr val="006DB4"/>
                </a:solidFill>
                <a:latin typeface="Aptos" panose="020B0004020202020204" pitchFamily="34" charset="0"/>
                <a:hlinkClick r:id="rId19" tooltip="opens a new window"/>
              </a:rPr>
              <a:t>SAMPL</a:t>
            </a:r>
            <a:r>
              <a:rPr lang="en-US" sz="4800" dirty="0">
                <a:solidFill>
                  <a:srgbClr val="333333"/>
                </a:solidFill>
                <a:latin typeface="Aptos" panose="020B0004020202020204" pitchFamily="34" charset="0"/>
              </a:rPr>
              <a:t> </a:t>
            </a:r>
            <a:r>
              <a:rPr lang="en-US" sz="4800" dirty="0">
                <a:solidFill>
                  <a:schemeClr val="accent2"/>
                </a:solidFill>
                <a:latin typeface="Aptos" panose="020B0004020202020204" pitchFamily="34" charset="0"/>
              </a:rPr>
              <a:t>guidelines for basic statistical reporting</a:t>
            </a:r>
          </a:p>
          <a:p>
            <a:pPr>
              <a:buFont typeface="Arial" panose="020B0604020202020204" pitchFamily="34" charset="0"/>
              <a:buChar char="•"/>
            </a:pPr>
            <a:r>
              <a:rPr lang="en-US" sz="4800" b="1" u="sng" dirty="0">
                <a:solidFill>
                  <a:srgbClr val="006DB4"/>
                </a:solidFill>
                <a:latin typeface="Aptos" panose="020B0004020202020204" pitchFamily="34" charset="0"/>
                <a:hlinkClick r:id="rId20" tooltip="opens a new window"/>
              </a:rPr>
              <a:t>Social data science lab</a:t>
            </a:r>
            <a:r>
              <a:rPr lang="en-US" sz="4800" dirty="0">
                <a:solidFill>
                  <a:srgbClr val="333333"/>
                </a:solidFill>
                <a:latin typeface="Aptos" panose="020B0004020202020204" pitchFamily="34" charset="0"/>
              </a:rPr>
              <a:t> guidance on publishing content from Twitter (including </a:t>
            </a:r>
            <a:r>
              <a:rPr lang="en-US" sz="4800" b="1" u="sng" dirty="0">
                <a:solidFill>
                  <a:srgbClr val="006DB4"/>
                </a:solidFill>
                <a:latin typeface="Aptos" panose="020B0004020202020204" pitchFamily="34" charset="0"/>
                <a:hlinkClick r:id="rId21" tooltip="opens a new window"/>
              </a:rPr>
              <a:t>decision tree</a:t>
            </a:r>
            <a:r>
              <a:rPr lang="en-US" sz="4800" dirty="0">
                <a:solidFill>
                  <a:srgbClr val="333333"/>
                </a:solidFill>
                <a:latin typeface="Aptos" panose="020B0004020202020204" pitchFamily="34" charset="0"/>
              </a:rPr>
              <a:t>)</a:t>
            </a:r>
          </a:p>
          <a:p>
            <a:pPr>
              <a:buFont typeface="Arial" panose="020B0604020202020204" pitchFamily="34" charset="0"/>
              <a:buChar char="•"/>
            </a:pPr>
            <a:r>
              <a:rPr lang="en-US" sz="4800" b="1" u="sng" dirty="0">
                <a:solidFill>
                  <a:srgbClr val="006DB4"/>
                </a:solidFill>
                <a:latin typeface="Aptos" panose="020B0004020202020204" pitchFamily="34" charset="0"/>
                <a:hlinkClick r:id="rId22" tooltip="opens a new window"/>
              </a:rPr>
              <a:t>STRENDA</a:t>
            </a:r>
            <a:r>
              <a:rPr lang="en-US" sz="4800" dirty="0">
                <a:solidFill>
                  <a:srgbClr val="333333"/>
                </a:solidFill>
                <a:latin typeface="Aptos" panose="020B0004020202020204" pitchFamily="34" charset="0"/>
              </a:rPr>
              <a:t> </a:t>
            </a:r>
            <a:r>
              <a:rPr lang="en-US" sz="4800" dirty="0">
                <a:solidFill>
                  <a:schemeClr val="accent2"/>
                </a:solidFill>
                <a:latin typeface="Aptos" panose="020B0004020202020204" pitchFamily="34" charset="0"/>
              </a:rPr>
              <a:t>guidelines for reporting of enzymology data</a:t>
            </a:r>
          </a:p>
          <a:p>
            <a:pPr>
              <a:buFont typeface="Arial" panose="020B0604020202020204" pitchFamily="34" charset="0"/>
              <a:buChar char="•"/>
            </a:pPr>
            <a:r>
              <a:rPr lang="en-US" sz="4800" b="1" u="sng" dirty="0">
                <a:solidFill>
                  <a:srgbClr val="006DB4"/>
                </a:solidFill>
                <a:latin typeface="Aptos" panose="020B0004020202020204" pitchFamily="34" charset="0"/>
                <a:hlinkClick r:id="rId23" tooltip="opens a new window"/>
              </a:rPr>
              <a:t>STROBE</a:t>
            </a:r>
            <a:r>
              <a:rPr lang="en-US" sz="4800" dirty="0">
                <a:solidFill>
                  <a:srgbClr val="333333"/>
                </a:solidFill>
                <a:latin typeface="Aptos" panose="020B0004020202020204" pitchFamily="34" charset="0"/>
              </a:rPr>
              <a:t> guidelines for observational studies in epidemiology (including </a:t>
            </a:r>
            <a:r>
              <a:rPr lang="en-US" sz="4800" b="1" u="sng" dirty="0">
                <a:solidFill>
                  <a:srgbClr val="006DB4"/>
                </a:solidFill>
                <a:latin typeface="Aptos" panose="020B0004020202020204" pitchFamily="34" charset="0"/>
                <a:hlinkClick r:id="rId24" tooltip="opens a new window"/>
              </a:rPr>
              <a:t>extensions</a:t>
            </a:r>
            <a:r>
              <a:rPr lang="en-US" sz="4800" dirty="0">
                <a:solidFill>
                  <a:srgbClr val="333333"/>
                </a:solidFill>
                <a:latin typeface="Aptos" panose="020B0004020202020204" pitchFamily="34" charset="0"/>
              </a:rPr>
              <a:t>)</a:t>
            </a:r>
          </a:p>
          <a:p>
            <a:endParaRPr lang="en-US" dirty="0"/>
          </a:p>
        </p:txBody>
      </p:sp>
    </p:spTree>
    <p:extLst>
      <p:ext uri="{BB962C8B-B14F-4D97-AF65-F5344CB8AC3E}">
        <p14:creationId xmlns:p14="http://schemas.microsoft.com/office/powerpoint/2010/main" val="356864735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DBB44E-9935-455A-14E7-39F938BBB36F}"/>
              </a:ext>
            </a:extLst>
          </p:cNvPr>
          <p:cNvSpPr>
            <a:spLocks noGrp="1"/>
          </p:cNvSpPr>
          <p:nvPr>
            <p:ph type="title"/>
          </p:nvPr>
        </p:nvSpPr>
        <p:spPr>
          <a:xfrm>
            <a:off x="845405" y="926038"/>
            <a:ext cx="9720072" cy="1499616"/>
          </a:xfrm>
        </p:spPr>
        <p:txBody>
          <a:bodyPr/>
          <a:lstStyle/>
          <a:p>
            <a:r>
              <a:rPr lang="en-US" sz="4000" b="0" i="0" cap="none" dirty="0">
                <a:solidFill>
                  <a:schemeClr val="tx1"/>
                </a:solidFill>
                <a:effectLst/>
                <a:latin typeface="Aptos" panose="020B0004020202020204" pitchFamily="34" charset="0"/>
              </a:rPr>
              <a:t>Statistical methods</a:t>
            </a:r>
            <a:br>
              <a:rPr lang="en-US" b="0" i="0" dirty="0">
                <a:solidFill>
                  <a:srgbClr val="666666"/>
                </a:solidFill>
                <a:effectLst/>
                <a:latin typeface="Open Sans" panose="020B0606030504020204" pitchFamily="34" charset="0"/>
              </a:rPr>
            </a:br>
            <a:endParaRPr lang="en-US" dirty="0"/>
          </a:p>
        </p:txBody>
      </p:sp>
      <p:sp>
        <p:nvSpPr>
          <p:cNvPr id="3" name="Content Placeholder 2">
            <a:extLst>
              <a:ext uri="{FF2B5EF4-FFF2-40B4-BE49-F238E27FC236}">
                <a16:creationId xmlns:a16="http://schemas.microsoft.com/office/drawing/2014/main" id="{2F670D3C-5822-8624-8418-8AF210324D5F}"/>
              </a:ext>
            </a:extLst>
          </p:cNvPr>
          <p:cNvSpPr>
            <a:spLocks noGrp="1"/>
          </p:cNvSpPr>
          <p:nvPr>
            <p:ph idx="1"/>
          </p:nvPr>
        </p:nvSpPr>
        <p:spPr>
          <a:xfrm>
            <a:off x="708244" y="2236124"/>
            <a:ext cx="9720073" cy="4023360"/>
          </a:xfrm>
        </p:spPr>
        <p:txBody>
          <a:bodyPr/>
          <a:lstStyle/>
          <a:p>
            <a:pPr algn="l"/>
            <a:r>
              <a:rPr lang="en-US" b="0" i="0" dirty="0">
                <a:solidFill>
                  <a:srgbClr val="333333"/>
                </a:solidFill>
                <a:effectLst/>
                <a:latin typeface="Aptos" panose="020B0004020202020204" pitchFamily="34" charset="0"/>
              </a:rPr>
              <a:t>Full information on the statistical methods and measures used in the research must be included within the manuscript. Authors are encouraged to consult the </a:t>
            </a:r>
            <a:r>
              <a:rPr lang="en-US" b="1" i="0" u="sng" dirty="0">
                <a:solidFill>
                  <a:srgbClr val="006DB4"/>
                </a:solidFill>
                <a:effectLst/>
                <a:latin typeface="Aptos" panose="020B0004020202020204" pitchFamily="34" charset="0"/>
                <a:hlinkClick r:id="rId2" tooltip="opens a new window"/>
              </a:rPr>
              <a:t>SAMPL guidelines</a:t>
            </a:r>
            <a:r>
              <a:rPr lang="en-US" b="0" i="0" dirty="0">
                <a:solidFill>
                  <a:srgbClr val="333333"/>
                </a:solidFill>
                <a:effectLst/>
                <a:latin typeface="Aptos" panose="020B0004020202020204" pitchFamily="34" charset="0"/>
              </a:rPr>
              <a:t>. Manuscripts may be sent for specialist statistical review if considered necessary.</a:t>
            </a:r>
          </a:p>
          <a:p>
            <a:br>
              <a:rPr lang="en-US" dirty="0"/>
            </a:br>
            <a:endParaRPr lang="en-US" dirty="0"/>
          </a:p>
        </p:txBody>
      </p:sp>
    </p:spTree>
    <p:extLst>
      <p:ext uri="{BB962C8B-B14F-4D97-AF65-F5344CB8AC3E}">
        <p14:creationId xmlns:p14="http://schemas.microsoft.com/office/powerpoint/2010/main" val="8159800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DF56A7-F3F7-661C-B40A-4A509533850C}"/>
              </a:ext>
            </a:extLst>
          </p:cNvPr>
          <p:cNvSpPr>
            <a:spLocks noGrp="1"/>
          </p:cNvSpPr>
          <p:nvPr>
            <p:ph type="title"/>
          </p:nvPr>
        </p:nvSpPr>
        <p:spPr>
          <a:xfrm>
            <a:off x="770590" y="826285"/>
            <a:ext cx="9720072" cy="1499616"/>
          </a:xfrm>
        </p:spPr>
        <p:txBody>
          <a:bodyPr/>
          <a:lstStyle/>
          <a:p>
            <a:r>
              <a:rPr lang="en-US" sz="4000" b="0" i="0" cap="none" dirty="0">
                <a:solidFill>
                  <a:schemeClr val="tx1"/>
                </a:solidFill>
                <a:effectLst/>
                <a:latin typeface="Aptos" panose="020B0004020202020204" pitchFamily="34" charset="0"/>
              </a:rPr>
              <a:t>Cell line authentication</a:t>
            </a:r>
            <a:br>
              <a:rPr lang="en-US" b="0" i="0" dirty="0">
                <a:solidFill>
                  <a:srgbClr val="666666"/>
                </a:solidFill>
                <a:effectLst/>
                <a:latin typeface="Open Sans" panose="020B0606030504020204" pitchFamily="34" charset="0"/>
              </a:rPr>
            </a:br>
            <a:endParaRPr lang="en-US" dirty="0"/>
          </a:p>
        </p:txBody>
      </p:sp>
      <p:sp>
        <p:nvSpPr>
          <p:cNvPr id="3" name="Content Placeholder 2">
            <a:extLst>
              <a:ext uri="{FF2B5EF4-FFF2-40B4-BE49-F238E27FC236}">
                <a16:creationId xmlns:a16="http://schemas.microsoft.com/office/drawing/2014/main" id="{BCE567B3-BA47-A075-E0EE-6BAA520DB647}"/>
              </a:ext>
            </a:extLst>
          </p:cNvPr>
          <p:cNvSpPr>
            <a:spLocks noGrp="1"/>
          </p:cNvSpPr>
          <p:nvPr>
            <p:ph idx="1"/>
          </p:nvPr>
        </p:nvSpPr>
        <p:spPr>
          <a:xfrm>
            <a:off x="850070" y="2008355"/>
            <a:ext cx="9720073" cy="4023360"/>
          </a:xfrm>
        </p:spPr>
        <p:txBody>
          <a:bodyPr>
            <a:normAutofit/>
          </a:bodyPr>
          <a:lstStyle/>
          <a:p>
            <a:pPr marL="0" indent="0" algn="l">
              <a:buNone/>
            </a:pPr>
            <a:r>
              <a:rPr lang="en-US" b="0" i="0" dirty="0">
                <a:solidFill>
                  <a:srgbClr val="333333"/>
                </a:solidFill>
                <a:effectLst/>
                <a:latin typeface="Aptos" panose="020B0004020202020204" pitchFamily="34" charset="0"/>
              </a:rPr>
              <a:t>Due to </a:t>
            </a:r>
            <a:r>
              <a:rPr lang="en-US" b="0" i="0" dirty="0">
                <a:solidFill>
                  <a:schemeClr val="accent2"/>
                </a:solidFill>
                <a:effectLst/>
                <a:latin typeface="Aptos" panose="020B0004020202020204" pitchFamily="34" charset="0"/>
              </a:rPr>
              <a:t>concerns regarding cross-contamination and misidentification</a:t>
            </a:r>
            <a:r>
              <a:rPr lang="en-US" b="0" i="0" dirty="0">
                <a:solidFill>
                  <a:srgbClr val="333333"/>
                </a:solidFill>
                <a:effectLst/>
                <a:latin typeface="Aptos" panose="020B0004020202020204" pitchFamily="34" charset="0"/>
              </a:rPr>
              <a:t>, if human cell lines are used in a study, authors are strongly encouraged to include the following information in their manuscript:</a:t>
            </a:r>
          </a:p>
          <a:p>
            <a:pPr marL="0" indent="0" algn="l">
              <a:buNone/>
            </a:pPr>
            <a:endParaRPr lang="en-US" sz="800" b="0" i="0" dirty="0">
              <a:solidFill>
                <a:srgbClr val="333333"/>
              </a:solidFill>
              <a:effectLst/>
              <a:latin typeface="Aptos" panose="020B0004020202020204" pitchFamily="34" charset="0"/>
            </a:endParaRPr>
          </a:p>
          <a:p>
            <a:pPr lvl="1">
              <a:buFont typeface="Arial" panose="020B0604020202020204" pitchFamily="34" charset="0"/>
              <a:buChar char="•"/>
            </a:pPr>
            <a:r>
              <a:rPr lang="en-US" b="0" i="0" dirty="0">
                <a:solidFill>
                  <a:schemeClr val="accent2"/>
                </a:solidFill>
                <a:effectLst/>
                <a:latin typeface="Aptos" panose="020B0004020202020204" pitchFamily="34" charset="0"/>
              </a:rPr>
              <a:t>Source of the cell line</a:t>
            </a:r>
            <a:r>
              <a:rPr lang="en-US" b="0" i="0" dirty="0">
                <a:solidFill>
                  <a:srgbClr val="333333"/>
                </a:solidFill>
                <a:effectLst/>
                <a:latin typeface="Aptos" panose="020B0004020202020204" pitchFamily="34" charset="0"/>
              </a:rPr>
              <a:t>, including when and from where it was obtained.</a:t>
            </a:r>
          </a:p>
          <a:p>
            <a:pPr lvl="1">
              <a:buFont typeface="Arial" panose="020B0604020202020204" pitchFamily="34" charset="0"/>
              <a:buChar char="•"/>
            </a:pPr>
            <a:r>
              <a:rPr lang="en-US" b="0" i="0" dirty="0">
                <a:solidFill>
                  <a:schemeClr val="accent2"/>
                </a:solidFill>
                <a:effectLst/>
                <a:latin typeface="Aptos" panose="020B0004020202020204" pitchFamily="34" charset="0"/>
              </a:rPr>
              <a:t>Whether the cell line has recently been authenticated and by what method. </a:t>
            </a:r>
          </a:p>
          <a:p>
            <a:pPr lvl="1">
              <a:buFont typeface="Arial" panose="020B0604020202020204" pitchFamily="34" charset="0"/>
              <a:buChar char="•"/>
            </a:pPr>
            <a:r>
              <a:rPr lang="en-US" b="0" i="0" dirty="0">
                <a:solidFill>
                  <a:schemeClr val="accent2"/>
                </a:solidFill>
                <a:effectLst/>
                <a:latin typeface="Aptos" panose="020B0004020202020204" pitchFamily="34" charset="0"/>
              </a:rPr>
              <a:t>Whether the cell line has recently been tested for mycoplasma contamination</a:t>
            </a:r>
            <a:r>
              <a:rPr lang="en-US" b="0" i="0" dirty="0">
                <a:solidFill>
                  <a:srgbClr val="333333"/>
                </a:solidFill>
                <a:effectLst/>
                <a:latin typeface="Aptos" panose="020B0004020202020204" pitchFamily="34" charset="0"/>
              </a:rPr>
              <a:t>. </a:t>
            </a:r>
          </a:p>
          <a:p>
            <a:pPr marL="0" indent="0" algn="l">
              <a:buNone/>
            </a:pPr>
            <a:endParaRPr lang="en-US" sz="800" b="0" i="0" dirty="0">
              <a:solidFill>
                <a:srgbClr val="333333"/>
              </a:solidFill>
              <a:effectLst/>
              <a:latin typeface="Aptos" panose="020B0004020202020204" pitchFamily="34" charset="0"/>
            </a:endParaRPr>
          </a:p>
          <a:p>
            <a:pPr marL="0" indent="0" algn="l">
              <a:buNone/>
            </a:pPr>
            <a:r>
              <a:rPr lang="en-US" b="0" i="0" dirty="0">
                <a:solidFill>
                  <a:srgbClr val="333333"/>
                </a:solidFill>
                <a:effectLst/>
                <a:latin typeface="Aptos" panose="020B0004020202020204" pitchFamily="34" charset="0"/>
              </a:rPr>
              <a:t>Authors are encouraged to consult the </a:t>
            </a:r>
            <a:r>
              <a:rPr lang="en-US" b="1" i="0" u="sng" dirty="0">
                <a:solidFill>
                  <a:srgbClr val="006DB4"/>
                </a:solidFill>
                <a:effectLst/>
                <a:latin typeface="Aptos" panose="020B0004020202020204" pitchFamily="34" charset="0"/>
                <a:hlinkClick r:id="rId2" tooltip="opens a new window"/>
              </a:rPr>
              <a:t>International Cell Line Authentication Committee</a:t>
            </a:r>
            <a:r>
              <a:rPr lang="en-US" b="0" i="0" dirty="0">
                <a:solidFill>
                  <a:srgbClr val="333333"/>
                </a:solidFill>
                <a:effectLst/>
                <a:latin typeface="Aptos" panose="020B0004020202020204" pitchFamily="34" charset="0"/>
              </a:rPr>
              <a:t> (ICLAC) and check the </a:t>
            </a:r>
            <a:r>
              <a:rPr lang="en-US" b="1" i="0" u="sng" dirty="0">
                <a:solidFill>
                  <a:srgbClr val="006DB4"/>
                </a:solidFill>
                <a:effectLst/>
                <a:latin typeface="Aptos" panose="020B0004020202020204" pitchFamily="34" charset="0"/>
                <a:hlinkClick r:id="rId3" tooltip="opens a new window"/>
              </a:rPr>
              <a:t>NCBI database</a:t>
            </a:r>
            <a:r>
              <a:rPr lang="en-US" b="0" i="0" dirty="0">
                <a:solidFill>
                  <a:srgbClr val="333333"/>
                </a:solidFill>
                <a:effectLst/>
                <a:latin typeface="Aptos" panose="020B0004020202020204" pitchFamily="34" charset="0"/>
              </a:rPr>
              <a:t> for misidentification and contamination of human cell lines.</a:t>
            </a:r>
          </a:p>
          <a:p>
            <a:pPr marL="0" indent="0">
              <a:buNone/>
            </a:pPr>
            <a:endParaRPr lang="en-US" dirty="0"/>
          </a:p>
        </p:txBody>
      </p:sp>
    </p:spTree>
    <p:extLst>
      <p:ext uri="{BB962C8B-B14F-4D97-AF65-F5344CB8AC3E}">
        <p14:creationId xmlns:p14="http://schemas.microsoft.com/office/powerpoint/2010/main" val="1114586709"/>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385A04-F477-B2B5-9596-32E106177F80}"/>
              </a:ext>
            </a:extLst>
          </p:cNvPr>
          <p:cNvSpPr>
            <a:spLocks noGrp="1"/>
          </p:cNvSpPr>
          <p:nvPr>
            <p:ph type="title"/>
          </p:nvPr>
        </p:nvSpPr>
        <p:spPr>
          <a:xfrm>
            <a:off x="832935" y="892787"/>
            <a:ext cx="9720072" cy="1499616"/>
          </a:xfrm>
        </p:spPr>
        <p:txBody>
          <a:bodyPr/>
          <a:lstStyle/>
          <a:p>
            <a:r>
              <a:rPr lang="en-US" sz="4000" b="0" i="0" cap="none" dirty="0">
                <a:solidFill>
                  <a:schemeClr val="tx1"/>
                </a:solidFill>
                <a:effectLst/>
                <a:latin typeface="Aptos" panose="020B0004020202020204" pitchFamily="34" charset="0"/>
              </a:rPr>
              <a:t>Nomenclature</a:t>
            </a:r>
            <a:br>
              <a:rPr lang="en-US" b="0" i="0" dirty="0">
                <a:solidFill>
                  <a:srgbClr val="666666"/>
                </a:solidFill>
                <a:effectLst/>
                <a:latin typeface="Open Sans" panose="020B0606030504020204" pitchFamily="34" charset="0"/>
              </a:rPr>
            </a:br>
            <a:endParaRPr lang="en-US" dirty="0"/>
          </a:p>
        </p:txBody>
      </p:sp>
      <p:sp>
        <p:nvSpPr>
          <p:cNvPr id="3" name="Content Placeholder 2">
            <a:extLst>
              <a:ext uri="{FF2B5EF4-FFF2-40B4-BE49-F238E27FC236}">
                <a16:creationId xmlns:a16="http://schemas.microsoft.com/office/drawing/2014/main" id="{95501F1C-A0B2-ED84-89D5-F4F55E435B79}"/>
              </a:ext>
            </a:extLst>
          </p:cNvPr>
          <p:cNvSpPr>
            <a:spLocks noGrp="1"/>
          </p:cNvSpPr>
          <p:nvPr>
            <p:ph idx="1"/>
          </p:nvPr>
        </p:nvSpPr>
        <p:spPr>
          <a:xfrm>
            <a:off x="558615" y="1990897"/>
            <a:ext cx="10459905" cy="4380808"/>
          </a:xfrm>
        </p:spPr>
        <p:txBody>
          <a:bodyPr>
            <a:normAutofit fontScale="92500"/>
          </a:bodyPr>
          <a:lstStyle/>
          <a:p>
            <a:pPr lvl="1">
              <a:buFont typeface="Arial" panose="020B0604020202020204" pitchFamily="34" charset="0"/>
              <a:buChar char="•"/>
            </a:pPr>
            <a:r>
              <a:rPr lang="en-US" b="1" i="0" dirty="0">
                <a:solidFill>
                  <a:srgbClr val="333333"/>
                </a:solidFill>
                <a:effectLst/>
                <a:latin typeface="Aptos" panose="020B0004020202020204" pitchFamily="34" charset="0"/>
              </a:rPr>
              <a:t>Gene nomenclature and reporting of sequence variants and phenotypes</a:t>
            </a:r>
            <a:endParaRPr lang="en-US" b="0" i="0" dirty="0">
              <a:solidFill>
                <a:srgbClr val="333333"/>
              </a:solidFill>
              <a:effectLst/>
              <a:latin typeface="Aptos" panose="020B0004020202020204" pitchFamily="34" charset="0"/>
            </a:endParaRPr>
          </a:p>
          <a:p>
            <a:pPr lvl="2"/>
            <a:r>
              <a:rPr lang="en-US" b="0" i="0" dirty="0">
                <a:solidFill>
                  <a:schemeClr val="accent2"/>
                </a:solidFill>
                <a:effectLst/>
                <a:latin typeface="Aptos" panose="020B0004020202020204" pitchFamily="34" charset="0"/>
              </a:rPr>
              <a:t>Standardized gene nomenclature </a:t>
            </a:r>
            <a:r>
              <a:rPr lang="en-US" b="0" i="0" dirty="0">
                <a:solidFill>
                  <a:srgbClr val="333333"/>
                </a:solidFill>
                <a:effectLst/>
                <a:latin typeface="Aptos" panose="020B0004020202020204" pitchFamily="34" charset="0"/>
              </a:rPr>
              <a:t>should be used throughout the manuscript. Human gene symbols and names can be found in the </a:t>
            </a:r>
            <a:r>
              <a:rPr lang="en-US" b="1" i="0" u="sng" dirty="0">
                <a:solidFill>
                  <a:srgbClr val="006DB4"/>
                </a:solidFill>
                <a:effectLst/>
                <a:latin typeface="Aptos" panose="020B0004020202020204" pitchFamily="34" charset="0"/>
                <a:hlinkClick r:id="rId2" tooltip="opens a new window"/>
              </a:rPr>
              <a:t>HUGO Gene Nomenclature Committee (HGNC)</a:t>
            </a:r>
            <a:r>
              <a:rPr lang="en-US" b="0" i="0" dirty="0">
                <a:solidFill>
                  <a:srgbClr val="333333"/>
                </a:solidFill>
                <a:effectLst/>
                <a:latin typeface="Aptos" panose="020B0004020202020204" pitchFamily="34" charset="0"/>
              </a:rPr>
              <a:t> database. Alternative gene aliases that are commonly used may also be reported but should not be used alone in place of the HGNC symbol.</a:t>
            </a:r>
          </a:p>
          <a:p>
            <a:pPr lvl="2"/>
            <a:r>
              <a:rPr lang="en-US" b="0" i="0" dirty="0">
                <a:solidFill>
                  <a:srgbClr val="333333"/>
                </a:solidFill>
                <a:effectLst/>
                <a:latin typeface="Aptos" panose="020B0004020202020204" pitchFamily="34" charset="0"/>
              </a:rPr>
              <a:t>For the reporting of </a:t>
            </a:r>
            <a:r>
              <a:rPr lang="en-US" b="0" i="0" dirty="0">
                <a:solidFill>
                  <a:schemeClr val="accent2"/>
                </a:solidFill>
                <a:effectLst/>
                <a:latin typeface="Aptos" panose="020B0004020202020204" pitchFamily="34" charset="0"/>
              </a:rPr>
              <a:t>sequence variants </a:t>
            </a:r>
            <a:r>
              <a:rPr lang="en-US" b="0" i="0" dirty="0">
                <a:solidFill>
                  <a:srgbClr val="333333"/>
                </a:solidFill>
                <a:effectLst/>
                <a:latin typeface="Aptos" panose="020B0004020202020204" pitchFamily="34" charset="0"/>
              </a:rPr>
              <a:t>authors are strongly encouraged to consult the recommendations of the Human Variome Project Consortium for describing sequence variants (</a:t>
            </a:r>
            <a:r>
              <a:rPr lang="en-US" b="1" i="0" u="sng" dirty="0">
                <a:solidFill>
                  <a:srgbClr val="006DB4"/>
                </a:solidFill>
                <a:effectLst/>
                <a:latin typeface="Aptos" panose="020B0004020202020204" pitchFamily="34" charset="0"/>
                <a:hlinkClick r:id="rId3" tooltip="opens a new window"/>
              </a:rPr>
              <a:t>Human Genome Variation Society</a:t>
            </a:r>
            <a:r>
              <a:rPr lang="en-US" b="0" i="0" dirty="0">
                <a:solidFill>
                  <a:srgbClr val="333333"/>
                </a:solidFill>
                <a:effectLst/>
                <a:latin typeface="Aptos" panose="020B0004020202020204" pitchFamily="34" charset="0"/>
              </a:rPr>
              <a:t>) and </a:t>
            </a:r>
            <a:r>
              <a:rPr lang="en-US" b="0" i="0" dirty="0">
                <a:solidFill>
                  <a:schemeClr val="accent2"/>
                </a:solidFill>
                <a:effectLst/>
                <a:latin typeface="Aptos" panose="020B0004020202020204" pitchFamily="34" charset="0"/>
              </a:rPr>
              <a:t>phenotypes</a:t>
            </a:r>
            <a:r>
              <a:rPr lang="en-US" b="0" i="0" dirty="0">
                <a:solidFill>
                  <a:srgbClr val="333333"/>
                </a:solidFill>
                <a:effectLst/>
                <a:latin typeface="Aptos" panose="020B0004020202020204" pitchFamily="34" charset="0"/>
              </a:rPr>
              <a:t> (</a:t>
            </a:r>
            <a:r>
              <a:rPr lang="en-US" b="1" i="0" u="sng" dirty="0">
                <a:solidFill>
                  <a:srgbClr val="006DB4"/>
                </a:solidFill>
                <a:effectLst/>
                <a:latin typeface="Aptos" panose="020B0004020202020204" pitchFamily="34" charset="0"/>
                <a:hlinkClick r:id="rId4" tooltip="opens a new window"/>
              </a:rPr>
              <a:t>Human Phenotype Ontology</a:t>
            </a:r>
            <a:r>
              <a:rPr lang="en-US" b="0" i="0" dirty="0">
                <a:solidFill>
                  <a:srgbClr val="333333"/>
                </a:solidFill>
                <a:effectLst/>
                <a:latin typeface="Aptos" panose="020B0004020202020204" pitchFamily="34" charset="0"/>
              </a:rPr>
              <a:t>).</a:t>
            </a:r>
          </a:p>
          <a:p>
            <a:pPr lvl="1">
              <a:buFont typeface="Arial" panose="020B0604020202020204" pitchFamily="34" charset="0"/>
              <a:buChar char="•"/>
            </a:pPr>
            <a:r>
              <a:rPr lang="en-US" b="1" i="0" dirty="0">
                <a:solidFill>
                  <a:srgbClr val="333333"/>
                </a:solidFill>
                <a:effectLst/>
                <a:latin typeface="Aptos" panose="020B0004020202020204" pitchFamily="34" charset="0"/>
              </a:rPr>
              <a:t>Nomenclature for algae, fungi, plants and animals</a:t>
            </a:r>
            <a:endParaRPr lang="en-US" b="0" i="0" dirty="0">
              <a:solidFill>
                <a:srgbClr val="333333"/>
              </a:solidFill>
              <a:effectLst/>
              <a:latin typeface="Aptos" panose="020B0004020202020204" pitchFamily="34" charset="0"/>
            </a:endParaRPr>
          </a:p>
          <a:p>
            <a:pPr lvl="2"/>
            <a:r>
              <a:rPr lang="en-US" b="0" i="0" dirty="0">
                <a:solidFill>
                  <a:schemeClr val="accent2"/>
                </a:solidFill>
                <a:effectLst/>
                <a:latin typeface="Aptos" panose="020B0004020202020204" pitchFamily="34" charset="0"/>
              </a:rPr>
              <a:t>Standardized</a:t>
            </a:r>
            <a:r>
              <a:rPr lang="en-US" b="0" i="0" dirty="0">
                <a:solidFill>
                  <a:srgbClr val="333333"/>
                </a:solidFill>
                <a:effectLst/>
                <a:latin typeface="Aptos" panose="020B0004020202020204" pitchFamily="34" charset="0"/>
              </a:rPr>
              <a:t> </a:t>
            </a:r>
            <a:r>
              <a:rPr lang="en-US" b="0" i="0" dirty="0">
                <a:solidFill>
                  <a:schemeClr val="accent2"/>
                </a:solidFill>
                <a:effectLst/>
                <a:latin typeface="Aptos" panose="020B0004020202020204" pitchFamily="34" charset="0"/>
              </a:rPr>
              <a:t>nomenclature</a:t>
            </a:r>
            <a:r>
              <a:rPr lang="en-US" b="0" i="0" dirty="0">
                <a:solidFill>
                  <a:srgbClr val="333333"/>
                </a:solidFill>
                <a:effectLst/>
                <a:latin typeface="Aptos" panose="020B0004020202020204" pitchFamily="34" charset="0"/>
              </a:rPr>
              <a:t> for organisms should be used throughout the manuscript, which should be in accordance with </a:t>
            </a:r>
            <a:r>
              <a:rPr lang="en-US" b="1" i="0" u="sng" dirty="0">
                <a:solidFill>
                  <a:srgbClr val="006DB4"/>
                </a:solidFill>
                <a:effectLst/>
                <a:latin typeface="Aptos" panose="020B0004020202020204" pitchFamily="34" charset="0"/>
                <a:hlinkClick r:id="rId5" tooltip="opens a new window"/>
              </a:rPr>
              <a:t>International Code of Nomenclature for algae, fungi and plants (ICN)</a:t>
            </a:r>
            <a:r>
              <a:rPr lang="en-US" b="0" i="0" dirty="0">
                <a:solidFill>
                  <a:srgbClr val="333333"/>
                </a:solidFill>
                <a:effectLst/>
                <a:latin typeface="Aptos" panose="020B0004020202020204" pitchFamily="34" charset="0"/>
              </a:rPr>
              <a:t> and the </a:t>
            </a:r>
            <a:r>
              <a:rPr lang="en-US" b="1" i="0" u="sng" dirty="0">
                <a:solidFill>
                  <a:srgbClr val="006DB4"/>
                </a:solidFill>
                <a:effectLst/>
                <a:latin typeface="Aptos" panose="020B0004020202020204" pitchFamily="34" charset="0"/>
                <a:hlinkClick r:id="rId6" tooltip="opens a new window"/>
              </a:rPr>
              <a:t>International Commission on Zoological Nomenclature (ICZN)</a:t>
            </a:r>
            <a:r>
              <a:rPr lang="en-US" b="0" i="0" dirty="0">
                <a:solidFill>
                  <a:srgbClr val="333333"/>
                </a:solidFill>
                <a:effectLst/>
                <a:latin typeface="Aptos" panose="020B0004020202020204" pitchFamily="34" charset="0"/>
              </a:rPr>
              <a:t>.</a:t>
            </a:r>
          </a:p>
          <a:p>
            <a:pPr lvl="2"/>
            <a:r>
              <a:rPr lang="en-US" b="0" i="0" dirty="0">
                <a:solidFill>
                  <a:srgbClr val="333333"/>
                </a:solidFill>
                <a:effectLst/>
                <a:latin typeface="Aptos" panose="020B0004020202020204" pitchFamily="34" charset="0"/>
              </a:rPr>
              <a:t>Read our guide to </a:t>
            </a:r>
            <a:r>
              <a:rPr lang="en-US" b="1" i="0" u="sng" dirty="0">
                <a:solidFill>
                  <a:srgbClr val="006DB4"/>
                </a:solidFill>
                <a:effectLst/>
                <a:latin typeface="Aptos" panose="020B0004020202020204" pitchFamily="34" charset="0"/>
                <a:hlinkClick r:id="rId7" tooltip="opens a new window"/>
              </a:rPr>
              <a:t>registering new names in biological databases</a:t>
            </a:r>
            <a:r>
              <a:rPr lang="en-US" b="0" i="0" dirty="0">
                <a:solidFill>
                  <a:srgbClr val="333333"/>
                </a:solidFill>
                <a:effectLst/>
                <a:latin typeface="Aptos" panose="020B0004020202020204" pitchFamily="34" charset="0"/>
              </a:rPr>
              <a:t>.</a:t>
            </a:r>
          </a:p>
          <a:p>
            <a:pPr lvl="1">
              <a:buFont typeface="Arial" panose="020B0604020202020204" pitchFamily="34" charset="0"/>
              <a:buChar char="•"/>
            </a:pPr>
            <a:r>
              <a:rPr lang="en-US" b="1" i="0" dirty="0">
                <a:solidFill>
                  <a:srgbClr val="333333"/>
                </a:solidFill>
                <a:effectLst/>
                <a:latin typeface="Aptos" panose="020B0004020202020204" pitchFamily="34" charset="0"/>
              </a:rPr>
              <a:t>Nomenclature for allergens</a:t>
            </a:r>
            <a:endParaRPr lang="en-US" b="0" i="0" dirty="0">
              <a:solidFill>
                <a:srgbClr val="333333"/>
              </a:solidFill>
              <a:effectLst/>
              <a:latin typeface="Aptos" panose="020B0004020202020204" pitchFamily="34" charset="0"/>
            </a:endParaRPr>
          </a:p>
          <a:p>
            <a:pPr lvl="2"/>
            <a:r>
              <a:rPr lang="en-US" b="0" i="0" dirty="0">
                <a:solidFill>
                  <a:schemeClr val="accent2"/>
                </a:solidFill>
                <a:effectLst/>
                <a:latin typeface="Aptos" panose="020B0004020202020204" pitchFamily="34" charset="0"/>
              </a:rPr>
              <a:t>Standardized nomenclature </a:t>
            </a:r>
            <a:r>
              <a:rPr lang="en-US" b="0" i="0" dirty="0">
                <a:solidFill>
                  <a:srgbClr val="333333"/>
                </a:solidFill>
                <a:effectLst/>
                <a:latin typeface="Aptos" panose="020B0004020202020204" pitchFamily="34" charset="0"/>
              </a:rPr>
              <a:t>for allergenic proteins should be used throughout the manuscript, which should be in accordance with the nomenclature approved by </a:t>
            </a:r>
            <a:r>
              <a:rPr lang="en-US" b="1" i="0" u="sng" dirty="0">
                <a:solidFill>
                  <a:srgbClr val="006DB4"/>
                </a:solidFill>
                <a:effectLst/>
                <a:latin typeface="Aptos" panose="020B0004020202020204" pitchFamily="34" charset="0"/>
                <a:hlinkClick r:id="rId8" tooltip="opens a new window"/>
              </a:rPr>
              <a:t>World Health Organization/International Union of Immunological Societies (WHO/IUIS) Allergen Nomenclature Sub-committee</a:t>
            </a:r>
            <a:r>
              <a:rPr lang="en-US" b="0" i="0" dirty="0">
                <a:solidFill>
                  <a:srgbClr val="333333"/>
                </a:solidFill>
                <a:effectLst/>
                <a:latin typeface="Aptos" panose="020B0004020202020204" pitchFamily="34" charset="0"/>
              </a:rPr>
              <a:t>.</a:t>
            </a:r>
          </a:p>
          <a:p>
            <a:pPr lvl="1">
              <a:buFont typeface="Arial" panose="020B0604020202020204" pitchFamily="34" charset="0"/>
              <a:buChar char="•"/>
            </a:pPr>
            <a:r>
              <a:rPr lang="en-US" b="1" i="0" dirty="0">
                <a:solidFill>
                  <a:srgbClr val="333333"/>
                </a:solidFill>
                <a:effectLst/>
                <a:latin typeface="Aptos" panose="020B0004020202020204" pitchFamily="34" charset="0"/>
              </a:rPr>
              <a:t>Chemical compounds nomenclature</a:t>
            </a:r>
            <a:endParaRPr lang="en-US" b="0" i="0" dirty="0">
              <a:solidFill>
                <a:srgbClr val="333333"/>
              </a:solidFill>
              <a:effectLst/>
              <a:latin typeface="Aptos" panose="020B0004020202020204" pitchFamily="34" charset="0"/>
            </a:endParaRPr>
          </a:p>
          <a:p>
            <a:pPr lvl="2"/>
            <a:r>
              <a:rPr lang="en-US" b="0" i="0" dirty="0">
                <a:solidFill>
                  <a:schemeClr val="accent2"/>
                </a:solidFill>
                <a:effectLst/>
                <a:latin typeface="Aptos" panose="020B0004020202020204" pitchFamily="34" charset="0"/>
              </a:rPr>
              <a:t>The synthesis of all new compounds must be described in detail, and information to verify the identity and purity should be included</a:t>
            </a:r>
            <a:r>
              <a:rPr lang="en-US" b="0" i="0" dirty="0">
                <a:solidFill>
                  <a:srgbClr val="333333"/>
                </a:solidFill>
                <a:effectLst/>
                <a:latin typeface="Aptos" panose="020B0004020202020204" pitchFamily="34" charset="0"/>
              </a:rPr>
              <a:t>. Nomenclature and abbreviations should follow the recommendations from the </a:t>
            </a:r>
            <a:r>
              <a:rPr lang="en-US" b="1" i="0" u="sng" dirty="0">
                <a:solidFill>
                  <a:srgbClr val="006DB4"/>
                </a:solidFill>
                <a:effectLst/>
                <a:latin typeface="Aptos" panose="020B0004020202020204" pitchFamily="34" charset="0"/>
                <a:hlinkClick r:id="rId9"/>
              </a:rPr>
              <a:t>International Union of Pure and Applied </a:t>
            </a:r>
            <a:r>
              <a:rPr lang="en-US" b="1" i="0" u="sng" dirty="0">
                <a:solidFill>
                  <a:srgbClr val="006DB4"/>
                </a:solidFill>
                <a:effectLst/>
                <a:latin typeface="Aptos" panose="020B0004020202020204" pitchFamily="34" charset="0"/>
                <a:hlinkClick r:id="rId9" tooltip="opens a new window"/>
              </a:rPr>
              <a:t>Chemistry </a:t>
            </a:r>
            <a:r>
              <a:rPr lang="en-US" b="1" i="0" u="sng" dirty="0">
                <a:solidFill>
                  <a:srgbClr val="006DB4"/>
                </a:solidFill>
                <a:effectLst/>
                <a:latin typeface="Aptos" panose="020B0004020202020204" pitchFamily="34" charset="0"/>
                <a:hlinkClick r:id="rId9"/>
              </a:rPr>
              <a:t>(IUPAC)</a:t>
            </a:r>
            <a:r>
              <a:rPr lang="en-US" b="0" i="0" dirty="0">
                <a:solidFill>
                  <a:srgbClr val="333333"/>
                </a:solidFill>
                <a:effectLst/>
                <a:latin typeface="Aptos" panose="020B0004020202020204" pitchFamily="34" charset="0"/>
              </a:rPr>
              <a:t>.</a:t>
            </a:r>
          </a:p>
          <a:p>
            <a:endParaRPr lang="en-US" dirty="0"/>
          </a:p>
        </p:txBody>
      </p:sp>
    </p:spTree>
    <p:extLst>
      <p:ext uri="{BB962C8B-B14F-4D97-AF65-F5344CB8AC3E}">
        <p14:creationId xmlns:p14="http://schemas.microsoft.com/office/powerpoint/2010/main" val="1534221464"/>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2B0854-151C-4EC1-B696-092FAE4BB672}"/>
              </a:ext>
            </a:extLst>
          </p:cNvPr>
          <p:cNvSpPr>
            <a:spLocks noGrp="1"/>
          </p:cNvSpPr>
          <p:nvPr>
            <p:ph type="title"/>
          </p:nvPr>
        </p:nvSpPr>
        <p:spPr>
          <a:xfrm>
            <a:off x="770590" y="589373"/>
            <a:ext cx="10888010" cy="1499616"/>
          </a:xfrm>
        </p:spPr>
        <p:txBody>
          <a:bodyPr>
            <a:normAutofit/>
          </a:bodyPr>
          <a:lstStyle/>
          <a:p>
            <a:r>
              <a:rPr lang="de-DE" altLang="de-DE" sz="4000" cap="none" dirty="0">
                <a:solidFill>
                  <a:schemeClr val="tx1"/>
                </a:solidFill>
                <a:latin typeface="Aptos" panose="020B0004020202020204" pitchFamily="34" charset="0"/>
                <a:ea typeface="Calibri" pitchFamily="34" charset="0"/>
                <a:cs typeface="Lucida Sans" pitchFamily="34" charset="0"/>
              </a:rPr>
              <a:t>Plagiarism and iThenticate report</a:t>
            </a:r>
            <a:endParaRPr lang="en-US" sz="4000" cap="none" dirty="0">
              <a:solidFill>
                <a:schemeClr val="tx1"/>
              </a:solidFill>
              <a:latin typeface="Aptos" panose="020B0004020202020204" pitchFamily="34" charset="0"/>
            </a:endParaRPr>
          </a:p>
        </p:txBody>
      </p:sp>
      <p:sp>
        <p:nvSpPr>
          <p:cNvPr id="3" name="Content Placeholder 2">
            <a:extLst>
              <a:ext uri="{FF2B5EF4-FFF2-40B4-BE49-F238E27FC236}">
                <a16:creationId xmlns:a16="http://schemas.microsoft.com/office/drawing/2014/main" id="{42B1E355-FBC5-9450-869F-DCEA6122EE6C}"/>
              </a:ext>
            </a:extLst>
          </p:cNvPr>
          <p:cNvSpPr>
            <a:spLocks noGrp="1"/>
          </p:cNvSpPr>
          <p:nvPr>
            <p:ph idx="1"/>
          </p:nvPr>
        </p:nvSpPr>
        <p:spPr>
          <a:xfrm>
            <a:off x="770590" y="2148840"/>
            <a:ext cx="10730068" cy="4023360"/>
          </a:xfrm>
        </p:spPr>
        <p:txBody>
          <a:bodyPr>
            <a:normAutofit/>
          </a:bodyPr>
          <a:lstStyle/>
          <a:p>
            <a:pPr marL="246063" lvl="2" indent="-246063">
              <a:lnSpc>
                <a:spcPct val="150000"/>
              </a:lnSpc>
              <a:spcBef>
                <a:spcPts val="0"/>
              </a:spcBef>
              <a:spcAft>
                <a:spcPts val="0"/>
              </a:spcAft>
              <a:buClr>
                <a:schemeClr val="accent2"/>
              </a:buClr>
              <a:buFont typeface="Calibri" panose="020F0502020204030204" pitchFamily="34" charset="0"/>
              <a:buChar char="•"/>
              <a:defRPr/>
            </a:pPr>
            <a:r>
              <a:rPr lang="en-US" sz="2800" kern="1200" dirty="0">
                <a:solidFill>
                  <a:schemeClr val="tx1"/>
                </a:solidFill>
                <a:latin typeface="Aptos" panose="020B0004020202020204" pitchFamily="34" charset="0"/>
                <a:sym typeface="Arial"/>
              </a:rPr>
              <a:t>iThenticate is a tool to check </a:t>
            </a:r>
            <a:r>
              <a:rPr lang="en-US" sz="2800" kern="1200" dirty="0">
                <a:solidFill>
                  <a:srgbClr val="00B0F0"/>
                </a:solidFill>
                <a:latin typeface="Aptos" panose="020B0004020202020204" pitchFamily="34" charset="0"/>
                <a:sym typeface="Arial"/>
              </a:rPr>
              <a:t>plagiarism</a:t>
            </a:r>
          </a:p>
          <a:p>
            <a:pPr marL="246063" lvl="2" indent="-246063">
              <a:lnSpc>
                <a:spcPct val="150000"/>
              </a:lnSpc>
              <a:spcBef>
                <a:spcPts val="0"/>
              </a:spcBef>
              <a:spcAft>
                <a:spcPts val="0"/>
              </a:spcAft>
              <a:buClr>
                <a:schemeClr val="accent2"/>
              </a:buClr>
              <a:buFont typeface="Calibri" panose="020F0502020204030204" pitchFamily="34" charset="0"/>
              <a:buChar char="•"/>
              <a:defRPr/>
            </a:pPr>
            <a:r>
              <a:rPr lang="en-US" sz="2800" kern="1200" dirty="0">
                <a:solidFill>
                  <a:schemeClr val="tx1"/>
                </a:solidFill>
                <a:latin typeface="Aptos" panose="020B0004020202020204" pitchFamily="34" charset="0"/>
                <a:sym typeface="Arial"/>
              </a:rPr>
              <a:t>Wording of a manuscript is checked against the </a:t>
            </a:r>
            <a:r>
              <a:rPr lang="en-US" sz="2800" kern="1200" dirty="0" err="1">
                <a:solidFill>
                  <a:srgbClr val="00B0F0"/>
                </a:solidFill>
                <a:latin typeface="Aptos" panose="020B0004020202020204" pitchFamily="34" charset="0"/>
                <a:sym typeface="Arial"/>
              </a:rPr>
              <a:t>CrossRef</a:t>
            </a:r>
            <a:r>
              <a:rPr lang="en-US" sz="2800" kern="1200" dirty="0">
                <a:solidFill>
                  <a:srgbClr val="00B0F0"/>
                </a:solidFill>
                <a:latin typeface="Aptos" panose="020B0004020202020204" pitchFamily="34" charset="0"/>
                <a:sym typeface="Arial"/>
              </a:rPr>
              <a:t> database</a:t>
            </a:r>
          </a:p>
          <a:p>
            <a:pPr marL="246063" lvl="2" indent="-246063">
              <a:lnSpc>
                <a:spcPct val="150000"/>
              </a:lnSpc>
              <a:spcBef>
                <a:spcPts val="0"/>
              </a:spcBef>
              <a:spcAft>
                <a:spcPts val="0"/>
              </a:spcAft>
              <a:buClr>
                <a:schemeClr val="accent2"/>
              </a:buClr>
              <a:buFont typeface="Calibri" panose="020F0502020204030204" pitchFamily="34" charset="0"/>
              <a:buChar char="•"/>
              <a:defRPr/>
            </a:pPr>
            <a:r>
              <a:rPr lang="en-US" sz="2800" dirty="0">
                <a:latin typeface="Aptos" panose="020B0004020202020204" pitchFamily="34" charset="0"/>
                <a:sym typeface="Arial"/>
              </a:rPr>
              <a:t>R</a:t>
            </a:r>
            <a:r>
              <a:rPr lang="en-US" sz="2800" kern="1200" dirty="0">
                <a:solidFill>
                  <a:schemeClr val="tx1"/>
                </a:solidFill>
                <a:latin typeface="Aptos" panose="020B0004020202020204" pitchFamily="34" charset="0"/>
                <a:sym typeface="Arial"/>
              </a:rPr>
              <a:t>esults need to be </a:t>
            </a:r>
            <a:r>
              <a:rPr lang="en-US" sz="2800" kern="1200" dirty="0">
                <a:solidFill>
                  <a:srgbClr val="00B0F0"/>
                </a:solidFill>
                <a:latin typeface="Aptos" panose="020B0004020202020204" pitchFamily="34" charset="0"/>
                <a:sym typeface="Arial"/>
              </a:rPr>
              <a:t>carefully interpreted</a:t>
            </a:r>
            <a:r>
              <a:rPr lang="en-US" sz="2800" kern="1200" dirty="0">
                <a:solidFill>
                  <a:schemeClr val="tx1"/>
                </a:solidFill>
                <a:latin typeface="Aptos" panose="020B0004020202020204" pitchFamily="34" charset="0"/>
                <a:sym typeface="Arial"/>
              </a:rPr>
              <a:t>, formal rating not sufficient </a:t>
            </a:r>
          </a:p>
          <a:p>
            <a:pPr marL="246063" lvl="2" indent="-246063">
              <a:lnSpc>
                <a:spcPct val="150000"/>
              </a:lnSpc>
              <a:spcBef>
                <a:spcPts val="0"/>
              </a:spcBef>
              <a:spcAft>
                <a:spcPts val="0"/>
              </a:spcAft>
              <a:buClr>
                <a:schemeClr val="accent2"/>
              </a:buClr>
              <a:buFont typeface="Calibri" panose="020F0502020204030204" pitchFamily="34" charset="0"/>
              <a:buChar char="•"/>
              <a:defRPr/>
            </a:pPr>
            <a:r>
              <a:rPr lang="en-US" sz="2800" kern="1200" dirty="0">
                <a:solidFill>
                  <a:srgbClr val="00B0F0"/>
                </a:solidFill>
                <a:latin typeface="Aptos" panose="020B0004020202020204" pitchFamily="34" charset="0"/>
                <a:sym typeface="Arial"/>
              </a:rPr>
              <a:t>Preprints and PhD dissertations </a:t>
            </a:r>
            <a:r>
              <a:rPr lang="en-US" sz="2800" kern="1200" dirty="0">
                <a:solidFill>
                  <a:schemeClr val="tx1"/>
                </a:solidFill>
                <a:latin typeface="Aptos" panose="020B0004020202020204" pitchFamily="34" charset="0"/>
                <a:sym typeface="Arial"/>
              </a:rPr>
              <a:t>cannot be counted as self citation or plagiarism    </a:t>
            </a:r>
          </a:p>
          <a:p>
            <a:pPr marL="0" indent="0">
              <a:buNone/>
            </a:pPr>
            <a:endParaRPr lang="en-US" dirty="0"/>
          </a:p>
        </p:txBody>
      </p:sp>
    </p:spTree>
    <p:extLst>
      <p:ext uri="{BB962C8B-B14F-4D97-AF65-F5344CB8AC3E}">
        <p14:creationId xmlns:p14="http://schemas.microsoft.com/office/powerpoint/2010/main" val="125435773"/>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B6BB7B-B095-282B-B007-F24B3925F546}"/>
              </a:ext>
            </a:extLst>
          </p:cNvPr>
          <p:cNvSpPr>
            <a:spLocks noGrp="1"/>
          </p:cNvSpPr>
          <p:nvPr>
            <p:ph type="title"/>
          </p:nvPr>
        </p:nvSpPr>
        <p:spPr>
          <a:xfrm>
            <a:off x="874499" y="597686"/>
            <a:ext cx="9720072" cy="1499616"/>
          </a:xfrm>
        </p:spPr>
        <p:txBody>
          <a:bodyPr>
            <a:normAutofit/>
          </a:bodyPr>
          <a:lstStyle/>
          <a:p>
            <a:r>
              <a:rPr lang="en-GB" sz="4000" cap="none" dirty="0">
                <a:solidFill>
                  <a:schemeClr val="tx1"/>
                </a:solidFill>
                <a:latin typeface="Aptos" panose="020B0004020202020204" pitchFamily="34" charset="0"/>
              </a:rPr>
              <a:t>Authorship: who qualifies?</a:t>
            </a:r>
            <a:endParaRPr lang="en-US" sz="4000" cap="none" dirty="0">
              <a:solidFill>
                <a:schemeClr val="tx1"/>
              </a:solidFill>
              <a:latin typeface="Aptos" panose="020B0004020202020204" pitchFamily="34" charset="0"/>
            </a:endParaRPr>
          </a:p>
        </p:txBody>
      </p:sp>
      <p:sp>
        <p:nvSpPr>
          <p:cNvPr id="3" name="Content Placeholder 2">
            <a:extLst>
              <a:ext uri="{FF2B5EF4-FFF2-40B4-BE49-F238E27FC236}">
                <a16:creationId xmlns:a16="http://schemas.microsoft.com/office/drawing/2014/main" id="{ABECD030-17A8-8978-5097-14DE8D1C71F9}"/>
              </a:ext>
            </a:extLst>
          </p:cNvPr>
          <p:cNvSpPr>
            <a:spLocks noGrp="1"/>
          </p:cNvSpPr>
          <p:nvPr>
            <p:ph idx="1"/>
          </p:nvPr>
        </p:nvSpPr>
        <p:spPr>
          <a:xfrm>
            <a:off x="683306" y="1945178"/>
            <a:ext cx="9720073" cy="4023360"/>
          </a:xfrm>
        </p:spPr>
        <p:txBody>
          <a:bodyPr>
            <a:normAutofit fontScale="40000" lnSpcReduction="20000"/>
          </a:bodyPr>
          <a:lstStyle/>
          <a:p>
            <a:pPr>
              <a:spcBef>
                <a:spcPts val="1200"/>
              </a:spcBef>
              <a:spcAft>
                <a:spcPts val="0"/>
              </a:spcAft>
            </a:pPr>
            <a:r>
              <a:rPr lang="en-GB" sz="3400" b="0" dirty="0">
                <a:solidFill>
                  <a:srgbClr val="58595B"/>
                </a:solidFill>
                <a:latin typeface="Aptos" panose="020B0004020202020204" pitchFamily="34" charset="0"/>
              </a:rPr>
              <a:t>ICMJE guidelines:</a:t>
            </a:r>
          </a:p>
          <a:p>
            <a:pPr marL="285750" indent="-285750">
              <a:lnSpc>
                <a:spcPct val="150000"/>
              </a:lnSpc>
              <a:spcBef>
                <a:spcPts val="1200"/>
              </a:spcBef>
              <a:spcAft>
                <a:spcPts val="0"/>
              </a:spcAft>
              <a:buClr>
                <a:srgbClr val="0176C3"/>
              </a:buClr>
              <a:buFont typeface="Arial" pitchFamily="34" charset="0"/>
              <a:buChar char="•"/>
            </a:pPr>
            <a:r>
              <a:rPr lang="en-GB" sz="3400" b="0" dirty="0">
                <a:solidFill>
                  <a:srgbClr val="58595B"/>
                </a:solidFill>
                <a:latin typeface="Aptos" panose="020B0004020202020204" pitchFamily="34" charset="0"/>
              </a:rPr>
              <a:t>Someone who has made </a:t>
            </a:r>
            <a:r>
              <a:rPr lang="en-GB" sz="3400" b="0" dirty="0">
                <a:solidFill>
                  <a:srgbClr val="0176C3"/>
                </a:solidFill>
                <a:latin typeface="Aptos" panose="020B0004020202020204" pitchFamily="34" charset="0"/>
              </a:rPr>
              <a:t>substantive intellectual contributions </a:t>
            </a:r>
            <a:r>
              <a:rPr lang="en-GB" sz="3400" b="0" dirty="0">
                <a:solidFill>
                  <a:srgbClr val="58595B"/>
                </a:solidFill>
                <a:latin typeface="Aptos" panose="020B0004020202020204" pitchFamily="34" charset="0"/>
              </a:rPr>
              <a:t>to a published study</a:t>
            </a:r>
          </a:p>
          <a:p>
            <a:pPr marL="285750" indent="-285750">
              <a:lnSpc>
                <a:spcPct val="150000"/>
              </a:lnSpc>
              <a:spcBef>
                <a:spcPts val="1200"/>
              </a:spcBef>
              <a:spcAft>
                <a:spcPts val="0"/>
              </a:spcAft>
              <a:buClr>
                <a:srgbClr val="0176C3"/>
              </a:buClr>
              <a:buFont typeface="Arial" pitchFamily="34" charset="0"/>
              <a:buChar char="•"/>
            </a:pPr>
            <a:r>
              <a:rPr lang="en-GB" sz="3400" b="0" dirty="0">
                <a:solidFill>
                  <a:srgbClr val="58595B"/>
                </a:solidFill>
                <a:latin typeface="Aptos" panose="020B0004020202020204" pitchFamily="34" charset="0"/>
              </a:rPr>
              <a:t>The ICMJE recommends that authorship be based on the following </a:t>
            </a:r>
            <a:r>
              <a:rPr lang="en-GB" sz="3400" b="0" dirty="0">
                <a:solidFill>
                  <a:srgbClr val="0176C3"/>
                </a:solidFill>
                <a:latin typeface="Aptos" panose="020B0004020202020204" pitchFamily="34" charset="0"/>
              </a:rPr>
              <a:t>4 criteria</a:t>
            </a:r>
            <a:r>
              <a:rPr lang="en-GB" sz="3400" b="0" dirty="0">
                <a:solidFill>
                  <a:srgbClr val="58595B"/>
                </a:solidFill>
                <a:latin typeface="Aptos" panose="020B0004020202020204" pitchFamily="34" charset="0"/>
              </a:rPr>
              <a:t>:</a:t>
            </a:r>
          </a:p>
          <a:p>
            <a:pPr marL="508000" lvl="2" indent="-285750">
              <a:lnSpc>
                <a:spcPct val="150000"/>
              </a:lnSpc>
              <a:spcBef>
                <a:spcPts val="1200"/>
              </a:spcBef>
              <a:spcAft>
                <a:spcPts val="0"/>
              </a:spcAft>
              <a:buClr>
                <a:srgbClr val="0176C3"/>
              </a:buClr>
              <a:buFont typeface="Symbol" pitchFamily="18" charset="2"/>
              <a:buChar char="-"/>
            </a:pPr>
            <a:r>
              <a:rPr lang="en-GB" sz="3400" dirty="0">
                <a:solidFill>
                  <a:srgbClr val="58595B"/>
                </a:solidFill>
                <a:latin typeface="Aptos" panose="020B0004020202020204" pitchFamily="34" charset="0"/>
              </a:rPr>
              <a:t>Substantial contributions to the conception or design of the work; or the acquisition, analysis, or interpretation of data for the work; AND </a:t>
            </a:r>
          </a:p>
          <a:p>
            <a:pPr marL="508000" lvl="2" indent="-285750">
              <a:lnSpc>
                <a:spcPct val="150000"/>
              </a:lnSpc>
              <a:spcBef>
                <a:spcPts val="1200"/>
              </a:spcBef>
              <a:spcAft>
                <a:spcPts val="0"/>
              </a:spcAft>
              <a:buClr>
                <a:srgbClr val="0176C3"/>
              </a:buClr>
              <a:buFont typeface="Symbol" pitchFamily="18" charset="2"/>
              <a:buChar char="-"/>
            </a:pPr>
            <a:r>
              <a:rPr lang="en-GB" sz="3400" dirty="0">
                <a:solidFill>
                  <a:srgbClr val="58595B"/>
                </a:solidFill>
                <a:latin typeface="Aptos" panose="020B0004020202020204" pitchFamily="34" charset="0"/>
              </a:rPr>
              <a:t>Drafting the work or revising it critically for important intellectual content; AND </a:t>
            </a:r>
          </a:p>
          <a:p>
            <a:pPr marL="508000" lvl="2" indent="-285750">
              <a:lnSpc>
                <a:spcPct val="150000"/>
              </a:lnSpc>
              <a:spcBef>
                <a:spcPts val="1200"/>
              </a:spcBef>
              <a:spcAft>
                <a:spcPts val="0"/>
              </a:spcAft>
              <a:buClr>
                <a:srgbClr val="0176C3"/>
              </a:buClr>
              <a:buFont typeface="Symbol" pitchFamily="18" charset="2"/>
              <a:buChar char="-"/>
            </a:pPr>
            <a:r>
              <a:rPr lang="en-GB" sz="3400" dirty="0">
                <a:solidFill>
                  <a:srgbClr val="58595B"/>
                </a:solidFill>
                <a:latin typeface="Aptos" panose="020B0004020202020204" pitchFamily="34" charset="0"/>
              </a:rPr>
              <a:t>Final approval of the version to be published; AND </a:t>
            </a:r>
          </a:p>
          <a:p>
            <a:pPr marL="508000" lvl="2" indent="-285750">
              <a:lnSpc>
                <a:spcPct val="150000"/>
              </a:lnSpc>
              <a:spcBef>
                <a:spcPts val="1800"/>
              </a:spcBef>
              <a:spcAft>
                <a:spcPts val="0"/>
              </a:spcAft>
              <a:buClr>
                <a:srgbClr val="0176C3"/>
              </a:buClr>
              <a:buFont typeface="Symbol" pitchFamily="18" charset="2"/>
              <a:buChar char="-"/>
            </a:pPr>
            <a:r>
              <a:rPr lang="en-GB" sz="3400" dirty="0">
                <a:solidFill>
                  <a:srgbClr val="58595B"/>
                </a:solidFill>
                <a:latin typeface="Aptos" panose="020B0004020202020204" pitchFamily="34" charset="0"/>
              </a:rPr>
              <a:t>Agreement to be accountable for all aspects of the work in ensuring that questions related to the accuracy or integrity of any part of the work are appropriately investigated and resolved. </a:t>
            </a:r>
          </a:p>
          <a:p>
            <a:pPr>
              <a:lnSpc>
                <a:spcPct val="150000"/>
              </a:lnSpc>
              <a:spcBef>
                <a:spcPts val="1800"/>
              </a:spcBef>
              <a:spcAft>
                <a:spcPts val="0"/>
              </a:spcAft>
            </a:pPr>
            <a:r>
              <a:rPr lang="en-GB" sz="3400" b="0" dirty="0">
                <a:solidFill>
                  <a:srgbClr val="0176C3"/>
                </a:solidFill>
                <a:latin typeface="Aptos" panose="020B0004020202020204" pitchFamily="34" charset="0"/>
              </a:rPr>
              <a:t>Acquisition of funding, collection of data, or general supervision of the research group alone, does not justify authorship.</a:t>
            </a:r>
          </a:p>
          <a:p>
            <a:pPr marL="0" indent="0">
              <a:buNone/>
            </a:pPr>
            <a:endParaRPr lang="en-US" dirty="0"/>
          </a:p>
        </p:txBody>
      </p:sp>
    </p:spTree>
    <p:extLst>
      <p:ext uri="{BB962C8B-B14F-4D97-AF65-F5344CB8AC3E}">
        <p14:creationId xmlns:p14="http://schemas.microsoft.com/office/powerpoint/2010/main" val="3124696439"/>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81598A-2ED3-28A9-6006-770F1DAB5201}"/>
              </a:ext>
            </a:extLst>
          </p:cNvPr>
          <p:cNvSpPr>
            <a:spLocks noGrp="1"/>
          </p:cNvSpPr>
          <p:nvPr>
            <p:ph type="title"/>
          </p:nvPr>
        </p:nvSpPr>
        <p:spPr/>
        <p:txBody>
          <a:bodyPr>
            <a:normAutofit/>
          </a:bodyPr>
          <a:lstStyle/>
          <a:p>
            <a:r>
              <a:rPr lang="en-GB" sz="4000" cap="none" dirty="0">
                <a:solidFill>
                  <a:schemeClr val="tx1"/>
                </a:solidFill>
                <a:latin typeface="Aptos" panose="020B0004020202020204" pitchFamily="34" charset="0"/>
              </a:rPr>
              <a:t>Authorship problems</a:t>
            </a:r>
            <a:endParaRPr lang="en-US" sz="4000" cap="none" dirty="0">
              <a:solidFill>
                <a:schemeClr val="tx1"/>
              </a:solidFill>
              <a:latin typeface="Aptos" panose="020B0004020202020204" pitchFamily="34" charset="0"/>
            </a:endParaRPr>
          </a:p>
        </p:txBody>
      </p:sp>
      <p:sp>
        <p:nvSpPr>
          <p:cNvPr id="3" name="Content Placeholder 2">
            <a:extLst>
              <a:ext uri="{FF2B5EF4-FFF2-40B4-BE49-F238E27FC236}">
                <a16:creationId xmlns:a16="http://schemas.microsoft.com/office/drawing/2014/main" id="{19BF5EC1-E631-D3D9-8A6B-02CC73C2EB80}"/>
              </a:ext>
            </a:extLst>
          </p:cNvPr>
          <p:cNvSpPr>
            <a:spLocks noGrp="1"/>
          </p:cNvSpPr>
          <p:nvPr>
            <p:ph idx="1"/>
          </p:nvPr>
        </p:nvSpPr>
        <p:spPr/>
        <p:txBody>
          <a:bodyPr/>
          <a:lstStyle/>
          <a:p>
            <a:pPr marL="285750" indent="-285750">
              <a:buClr>
                <a:srgbClr val="0176C3"/>
              </a:buClr>
              <a:buFont typeface="Arial" pitchFamily="34" charset="0"/>
              <a:buChar char="•"/>
            </a:pPr>
            <a:r>
              <a:rPr lang="en-GB" b="0" dirty="0">
                <a:solidFill>
                  <a:srgbClr val="0176C3"/>
                </a:solidFill>
                <a:latin typeface="Aptos" panose="020B0004020202020204" pitchFamily="34" charset="0"/>
              </a:rPr>
              <a:t>Gift authorship  </a:t>
            </a:r>
          </a:p>
          <a:p>
            <a:pPr marL="295275" lvl="2" indent="-9525">
              <a:spcBef>
                <a:spcPts val="0"/>
              </a:spcBef>
              <a:buNone/>
            </a:pPr>
            <a:r>
              <a:rPr lang="en-GB" dirty="0">
                <a:solidFill>
                  <a:srgbClr val="58595B"/>
                </a:solidFill>
                <a:latin typeface="Aptos" panose="020B0004020202020204" pitchFamily="34" charset="0"/>
              </a:rPr>
              <a:t>Including someone who didn’t contribute to the work e.g. head of department</a:t>
            </a:r>
          </a:p>
          <a:p>
            <a:pPr>
              <a:spcBef>
                <a:spcPts val="0"/>
              </a:spcBef>
            </a:pPr>
            <a:endParaRPr lang="en-GB" b="0" dirty="0">
              <a:solidFill>
                <a:srgbClr val="EE7D11"/>
              </a:solidFill>
              <a:latin typeface="Aptos" panose="020B0004020202020204" pitchFamily="34" charset="0"/>
            </a:endParaRPr>
          </a:p>
          <a:p>
            <a:pPr marL="285750" indent="-285750">
              <a:spcBef>
                <a:spcPts val="0"/>
              </a:spcBef>
              <a:buFont typeface="Arial" pitchFamily="34" charset="0"/>
              <a:buChar char="•"/>
            </a:pPr>
            <a:r>
              <a:rPr lang="en-GB" b="0" dirty="0">
                <a:solidFill>
                  <a:srgbClr val="0176C3"/>
                </a:solidFill>
                <a:latin typeface="Aptos" panose="020B0004020202020204" pitchFamily="34" charset="0"/>
              </a:rPr>
              <a:t>Ghost authorship</a:t>
            </a:r>
          </a:p>
          <a:p>
            <a:pPr marL="0" lvl="2" indent="295275">
              <a:spcBef>
                <a:spcPts val="0"/>
              </a:spcBef>
              <a:buNone/>
            </a:pPr>
            <a:r>
              <a:rPr lang="en-GB" dirty="0">
                <a:solidFill>
                  <a:srgbClr val="58595B"/>
                </a:solidFill>
                <a:latin typeface="Aptos" panose="020B0004020202020204" pitchFamily="34" charset="0"/>
              </a:rPr>
              <a:t>Not including someone who has contributed significantly to the work</a:t>
            </a:r>
          </a:p>
          <a:p>
            <a:pPr marL="285750" indent="-285750">
              <a:spcBef>
                <a:spcPts val="0"/>
              </a:spcBef>
              <a:buFont typeface="Wingdings" pitchFamily="2" charset="2"/>
              <a:buChar char="Ø"/>
            </a:pPr>
            <a:endParaRPr lang="en-GB" b="0" dirty="0">
              <a:solidFill>
                <a:srgbClr val="58595B"/>
              </a:solidFill>
              <a:latin typeface="Aptos" panose="020B0004020202020204" pitchFamily="34" charset="0"/>
            </a:endParaRPr>
          </a:p>
          <a:p>
            <a:pPr marL="285750" indent="-285750">
              <a:buFont typeface="Arial" pitchFamily="34" charset="0"/>
              <a:buChar char="•"/>
            </a:pPr>
            <a:r>
              <a:rPr lang="en-GB" b="0" dirty="0">
                <a:solidFill>
                  <a:srgbClr val="0176C3"/>
                </a:solidFill>
                <a:latin typeface="Aptos" panose="020B0004020202020204" pitchFamily="34" charset="0"/>
              </a:rPr>
              <a:t>Authorship disputes</a:t>
            </a:r>
          </a:p>
          <a:p>
            <a:pPr marL="0" lvl="2" indent="285750">
              <a:spcBef>
                <a:spcPts val="0"/>
              </a:spcBef>
              <a:buNone/>
              <a:tabLst>
                <a:tab pos="266700" algn="l"/>
              </a:tabLst>
            </a:pPr>
            <a:r>
              <a:rPr lang="en-GB" dirty="0">
                <a:solidFill>
                  <a:srgbClr val="58595B"/>
                </a:solidFill>
                <a:latin typeface="Aptos" panose="020B0004020202020204" pitchFamily="34" charset="0"/>
              </a:rPr>
              <a:t>Authors cannot agree on who should be an author</a:t>
            </a:r>
          </a:p>
          <a:p>
            <a:pPr marL="285750" indent="-285750">
              <a:spcBef>
                <a:spcPts val="0"/>
              </a:spcBef>
              <a:buFont typeface="Wingdings" pitchFamily="2" charset="2"/>
              <a:buChar char="Ø"/>
            </a:pPr>
            <a:endParaRPr lang="en-GB" b="0" dirty="0">
              <a:solidFill>
                <a:srgbClr val="EE7D11"/>
              </a:solidFill>
              <a:latin typeface="Aptos" panose="020B0004020202020204" pitchFamily="34" charset="0"/>
            </a:endParaRPr>
          </a:p>
          <a:p>
            <a:pPr marL="285750" indent="-285750">
              <a:buFont typeface="Arial" pitchFamily="34" charset="0"/>
              <a:buChar char="•"/>
            </a:pPr>
            <a:r>
              <a:rPr lang="en-GB" b="0" dirty="0">
                <a:solidFill>
                  <a:srgbClr val="0176C3"/>
                </a:solidFill>
                <a:latin typeface="Aptos" panose="020B0004020202020204" pitchFamily="34" charset="0"/>
              </a:rPr>
              <a:t>‘Authorship for sale’</a:t>
            </a:r>
          </a:p>
          <a:p>
            <a:pPr marL="22225" lvl="2" indent="254000">
              <a:buNone/>
            </a:pPr>
            <a:r>
              <a:rPr lang="en-GB" dirty="0">
                <a:solidFill>
                  <a:srgbClr val="58595B"/>
                </a:solidFill>
                <a:latin typeface="Aptos" panose="020B0004020202020204" pitchFamily="34" charset="0"/>
              </a:rPr>
              <a:t>Manuscripts sold to ‘authors’ during submission.</a:t>
            </a:r>
          </a:p>
          <a:p>
            <a:pPr marL="0" indent="0">
              <a:buNone/>
            </a:pPr>
            <a:endParaRPr lang="en-US" dirty="0"/>
          </a:p>
        </p:txBody>
      </p:sp>
    </p:spTree>
    <p:extLst>
      <p:ext uri="{BB962C8B-B14F-4D97-AF65-F5344CB8AC3E}">
        <p14:creationId xmlns:p14="http://schemas.microsoft.com/office/powerpoint/2010/main" val="3437255094"/>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426151-DCEA-0E28-8F07-E492E67964DD}"/>
              </a:ext>
            </a:extLst>
          </p:cNvPr>
          <p:cNvSpPr>
            <a:spLocks noGrp="1"/>
          </p:cNvSpPr>
          <p:nvPr>
            <p:ph type="title"/>
          </p:nvPr>
        </p:nvSpPr>
        <p:spPr/>
        <p:txBody>
          <a:bodyPr/>
          <a:lstStyle/>
          <a:p>
            <a:r>
              <a:rPr lang="en-US" sz="4000" cap="none" dirty="0">
                <a:latin typeface="Aptos" panose="020B0004020202020204" pitchFamily="34" charset="0"/>
              </a:rPr>
              <a:t>Generative AI tools</a:t>
            </a:r>
            <a:endParaRPr lang="en-US" sz="1200" dirty="0"/>
          </a:p>
        </p:txBody>
      </p:sp>
      <p:sp>
        <p:nvSpPr>
          <p:cNvPr id="3" name="Content Placeholder 2">
            <a:extLst>
              <a:ext uri="{FF2B5EF4-FFF2-40B4-BE49-F238E27FC236}">
                <a16:creationId xmlns:a16="http://schemas.microsoft.com/office/drawing/2014/main" id="{5677DCDB-7156-135F-2974-E27595D682BB}"/>
              </a:ext>
            </a:extLst>
          </p:cNvPr>
          <p:cNvSpPr>
            <a:spLocks noGrp="1"/>
          </p:cNvSpPr>
          <p:nvPr>
            <p:ph idx="1"/>
          </p:nvPr>
        </p:nvSpPr>
        <p:spPr>
          <a:xfrm>
            <a:off x="737339" y="1974274"/>
            <a:ext cx="9720073" cy="4023360"/>
          </a:xfrm>
        </p:spPr>
        <p:txBody>
          <a:bodyPr>
            <a:normAutofit/>
          </a:bodyPr>
          <a:lstStyle/>
          <a:p>
            <a:pPr marL="0" indent="0" algn="l">
              <a:buNone/>
            </a:pPr>
            <a:r>
              <a:rPr lang="en-US" sz="1600" b="1" i="0" dirty="0">
                <a:solidFill>
                  <a:srgbClr val="212529"/>
                </a:solidFill>
                <a:effectLst/>
                <a:latin typeface="Aptos" panose="020B0004020202020204" pitchFamily="34" charset="0"/>
              </a:rPr>
              <a:t>Authors</a:t>
            </a:r>
            <a:r>
              <a:rPr lang="en-US" sz="1600" b="0" i="0" dirty="0">
                <a:solidFill>
                  <a:srgbClr val="212529"/>
                </a:solidFill>
                <a:effectLst/>
                <a:latin typeface="Aptos" panose="020B0004020202020204" pitchFamily="34" charset="0"/>
              </a:rPr>
              <a:t> </a:t>
            </a:r>
          </a:p>
          <a:p>
            <a:pPr algn="l">
              <a:buFont typeface="Arial" panose="020B0604020202020204" pitchFamily="34" charset="0"/>
              <a:buChar char="•"/>
            </a:pPr>
            <a:r>
              <a:rPr lang="en-US" sz="1600" b="0" i="0" dirty="0">
                <a:solidFill>
                  <a:srgbClr val="212529"/>
                </a:solidFill>
                <a:effectLst/>
                <a:latin typeface="Aptos" panose="020B0004020202020204" pitchFamily="34" charset="0"/>
              </a:rPr>
              <a:t>AI tools </a:t>
            </a:r>
            <a:r>
              <a:rPr lang="en-US" sz="1600" b="1" i="0" dirty="0">
                <a:solidFill>
                  <a:srgbClr val="212529"/>
                </a:solidFill>
                <a:effectLst/>
                <a:latin typeface="Aptos" panose="020B0004020202020204" pitchFamily="34" charset="0"/>
              </a:rPr>
              <a:t>must not</a:t>
            </a:r>
            <a:r>
              <a:rPr lang="en-US" sz="1600" b="0" i="0" dirty="0">
                <a:solidFill>
                  <a:srgbClr val="212529"/>
                </a:solidFill>
                <a:effectLst/>
                <a:latin typeface="Aptos" panose="020B0004020202020204" pitchFamily="34" charset="0"/>
              </a:rPr>
              <a:t> be listed as an </a:t>
            </a:r>
            <a:r>
              <a:rPr lang="en-US" sz="1600" b="0" i="0" dirty="0">
                <a:solidFill>
                  <a:schemeClr val="accent2"/>
                </a:solidFill>
                <a:effectLst/>
                <a:latin typeface="Aptos" panose="020B0004020202020204" pitchFamily="34" charset="0"/>
              </a:rPr>
              <a:t>author</a:t>
            </a:r>
            <a:endParaRPr lang="en-US" sz="1600" b="0" i="0" dirty="0">
              <a:solidFill>
                <a:srgbClr val="212529"/>
              </a:solidFill>
              <a:effectLst/>
              <a:latin typeface="Aptos" panose="020B0004020202020204" pitchFamily="34" charset="0"/>
            </a:endParaRPr>
          </a:p>
          <a:p>
            <a:pPr algn="l">
              <a:buFont typeface="Arial" panose="020B0604020202020204" pitchFamily="34" charset="0"/>
              <a:buChar char="•"/>
            </a:pPr>
            <a:r>
              <a:rPr lang="en-US" sz="1600" b="0" i="0" dirty="0">
                <a:effectLst/>
                <a:latin typeface="Aptos" panose="020B0004020202020204" pitchFamily="34" charset="0"/>
              </a:rPr>
              <a:t>Where AI tools </a:t>
            </a:r>
            <a:r>
              <a:rPr lang="en-US" sz="1600" b="0" i="1" dirty="0">
                <a:effectLst/>
                <a:latin typeface="Aptos" panose="020B0004020202020204" pitchFamily="34" charset="0"/>
              </a:rPr>
              <a:t>are</a:t>
            </a:r>
            <a:r>
              <a:rPr lang="en-US" sz="1600" b="0" i="0" dirty="0">
                <a:effectLst/>
                <a:latin typeface="Aptos" panose="020B0004020202020204" pitchFamily="34" charset="0"/>
              </a:rPr>
              <a:t> used</a:t>
            </a:r>
            <a:r>
              <a:rPr lang="en-US" sz="1600" b="0" i="0" dirty="0">
                <a:solidFill>
                  <a:schemeClr val="accent2"/>
                </a:solidFill>
                <a:effectLst/>
                <a:latin typeface="Aptos" panose="020B0004020202020204" pitchFamily="34" charset="0"/>
              </a:rPr>
              <a:t>, </a:t>
            </a:r>
            <a:r>
              <a:rPr lang="en-US" sz="1600" b="0" i="0" dirty="0">
                <a:effectLst/>
                <a:latin typeface="Aptos" panose="020B0004020202020204" pitchFamily="34" charset="0"/>
              </a:rPr>
              <a:t>such use </a:t>
            </a:r>
            <a:r>
              <a:rPr lang="en-US" sz="1600" b="1" i="0" dirty="0">
                <a:solidFill>
                  <a:schemeClr val="accent2"/>
                </a:solidFill>
                <a:effectLst/>
                <a:latin typeface="Aptos" panose="020B0004020202020204" pitchFamily="34" charset="0"/>
              </a:rPr>
              <a:t>must</a:t>
            </a:r>
            <a:r>
              <a:rPr lang="en-US" sz="1600" b="0" i="0" dirty="0">
                <a:solidFill>
                  <a:schemeClr val="accent2"/>
                </a:solidFill>
                <a:effectLst/>
                <a:latin typeface="Aptos" panose="020B0004020202020204" pitchFamily="34" charset="0"/>
              </a:rPr>
              <a:t> be acknowledged </a:t>
            </a:r>
            <a:r>
              <a:rPr lang="en-US" sz="1600" b="0" i="0" dirty="0">
                <a:effectLst/>
                <a:latin typeface="Aptos" panose="020B0004020202020204" pitchFamily="34" charset="0"/>
              </a:rPr>
              <a:t>and documented in full</a:t>
            </a:r>
          </a:p>
          <a:p>
            <a:pPr marL="0" indent="0" algn="l">
              <a:buNone/>
            </a:pPr>
            <a:r>
              <a:rPr lang="en-US" sz="1600" b="1" dirty="0">
                <a:latin typeface="Aptos" panose="020B0004020202020204" pitchFamily="34" charset="0"/>
              </a:rPr>
              <a:t>Editors &amp; Reviewers </a:t>
            </a:r>
          </a:p>
          <a:p>
            <a:pPr marL="0" indent="0" algn="l">
              <a:buNone/>
            </a:pPr>
            <a:r>
              <a:rPr lang="en-US" sz="1600" dirty="0">
                <a:latin typeface="Aptos" panose="020B0004020202020204" pitchFamily="34" charset="0"/>
              </a:rPr>
              <a:t>M</a:t>
            </a:r>
            <a:r>
              <a:rPr lang="en-US" sz="1600" i="0" dirty="0">
                <a:effectLst/>
                <a:latin typeface="Aptos" panose="020B0004020202020204" pitchFamily="34" charset="0"/>
              </a:rPr>
              <a:t>ust </a:t>
            </a:r>
            <a:r>
              <a:rPr lang="en-US" sz="1600" i="0" dirty="0">
                <a:solidFill>
                  <a:schemeClr val="accent2"/>
                </a:solidFill>
                <a:effectLst/>
                <a:latin typeface="Aptos" panose="020B0004020202020204" pitchFamily="34" charset="0"/>
              </a:rPr>
              <a:t>not upload </a:t>
            </a:r>
            <a:r>
              <a:rPr lang="en-US" sz="1600" i="0" dirty="0">
                <a:effectLst/>
                <a:latin typeface="Aptos" panose="020B0004020202020204" pitchFamily="34" charset="0"/>
              </a:rPr>
              <a:t>files, images or information from </a:t>
            </a:r>
            <a:r>
              <a:rPr lang="en-US" sz="1600" i="0" dirty="0">
                <a:solidFill>
                  <a:schemeClr val="accent2"/>
                </a:solidFill>
                <a:effectLst/>
                <a:latin typeface="Aptos" panose="020B0004020202020204" pitchFamily="34" charset="0"/>
              </a:rPr>
              <a:t>unpublished</a:t>
            </a:r>
            <a:r>
              <a:rPr lang="en-US" sz="1600" i="0" dirty="0">
                <a:effectLst/>
                <a:latin typeface="Aptos" panose="020B0004020202020204" pitchFamily="34" charset="0"/>
              </a:rPr>
              <a:t> manuscripts into Generative AI tools</a:t>
            </a:r>
          </a:p>
          <a:p>
            <a:pPr marL="0" indent="0" algn="l">
              <a:buNone/>
            </a:pPr>
            <a:endParaRPr lang="en-US" sz="1600" i="0" dirty="0">
              <a:solidFill>
                <a:schemeClr val="accent2"/>
              </a:solidFill>
              <a:effectLst/>
              <a:latin typeface="Aptos" panose="020B0004020202020204" pitchFamily="34" charset="0"/>
            </a:endParaRPr>
          </a:p>
          <a:p>
            <a:endParaRPr lang="en-US" dirty="0"/>
          </a:p>
        </p:txBody>
      </p:sp>
    </p:spTree>
    <p:extLst>
      <p:ext uri="{BB962C8B-B14F-4D97-AF65-F5344CB8AC3E}">
        <p14:creationId xmlns:p14="http://schemas.microsoft.com/office/powerpoint/2010/main" val="649244357"/>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DEF55B-46E7-0B3B-4172-564184D8FEFD}"/>
              </a:ext>
            </a:extLst>
          </p:cNvPr>
          <p:cNvSpPr>
            <a:spLocks noGrp="1"/>
          </p:cNvSpPr>
          <p:nvPr>
            <p:ph type="title"/>
          </p:nvPr>
        </p:nvSpPr>
        <p:spPr/>
        <p:txBody>
          <a:bodyPr>
            <a:normAutofit/>
          </a:bodyPr>
          <a:lstStyle/>
          <a:p>
            <a:r>
              <a:rPr lang="en-US" sz="4000" cap="none" dirty="0">
                <a:latin typeface="Aptos" panose="020B0004020202020204" pitchFamily="34" charset="0"/>
              </a:rPr>
              <a:t>Citations </a:t>
            </a:r>
          </a:p>
        </p:txBody>
      </p:sp>
      <p:sp>
        <p:nvSpPr>
          <p:cNvPr id="3" name="Content Placeholder 2">
            <a:extLst>
              <a:ext uri="{FF2B5EF4-FFF2-40B4-BE49-F238E27FC236}">
                <a16:creationId xmlns:a16="http://schemas.microsoft.com/office/drawing/2014/main" id="{D711FD6C-C02C-5238-3FE0-FD7537EB229D}"/>
              </a:ext>
            </a:extLst>
          </p:cNvPr>
          <p:cNvSpPr>
            <a:spLocks noGrp="1"/>
          </p:cNvSpPr>
          <p:nvPr>
            <p:ph idx="1"/>
          </p:nvPr>
        </p:nvSpPr>
        <p:spPr>
          <a:xfrm>
            <a:off x="783059" y="2173778"/>
            <a:ext cx="9720073" cy="4023360"/>
          </a:xfrm>
        </p:spPr>
        <p:txBody>
          <a:bodyPr>
            <a:normAutofit/>
          </a:bodyPr>
          <a:lstStyle/>
          <a:p>
            <a:pPr>
              <a:buFont typeface="Arial" panose="020B0604020202020204" pitchFamily="34" charset="0"/>
              <a:buChar char="•"/>
            </a:pPr>
            <a:r>
              <a:rPr lang="en-US" sz="1600" b="0" i="0" dirty="0">
                <a:solidFill>
                  <a:srgbClr val="333333"/>
                </a:solidFill>
                <a:effectLst/>
              </a:rPr>
              <a:t>Research and non-research articles must cite </a:t>
            </a:r>
            <a:r>
              <a:rPr lang="en-US" sz="1600" b="0" i="0" dirty="0">
                <a:solidFill>
                  <a:schemeClr val="accent2"/>
                </a:solidFill>
                <a:effectLst/>
              </a:rPr>
              <a:t>relevant, timely, and verified literature </a:t>
            </a:r>
            <a:r>
              <a:rPr lang="en-US" sz="1600" b="0" i="0" dirty="0">
                <a:solidFill>
                  <a:srgbClr val="333333"/>
                </a:solidFill>
                <a:effectLst/>
              </a:rPr>
              <a:t>(peer-reviewed, where appropriate) to support any claims made in the article.</a:t>
            </a:r>
          </a:p>
          <a:p>
            <a:pPr>
              <a:buFont typeface="Arial" panose="020B0604020202020204" pitchFamily="34" charset="0"/>
              <a:buChar char="•"/>
            </a:pPr>
            <a:r>
              <a:rPr lang="en-US" sz="1600" b="0" i="0" dirty="0">
                <a:solidFill>
                  <a:srgbClr val="333333"/>
                </a:solidFill>
                <a:effectLst/>
              </a:rPr>
              <a:t>You must </a:t>
            </a:r>
            <a:r>
              <a:rPr lang="en-US" sz="1600" b="0" i="0" dirty="0">
                <a:solidFill>
                  <a:schemeClr val="accent2"/>
                </a:solidFill>
                <a:effectLst/>
              </a:rPr>
              <a:t>avoid excessive and inappropriate self-citation </a:t>
            </a:r>
            <a:r>
              <a:rPr lang="en-US" sz="1600" b="0" i="0" dirty="0">
                <a:solidFill>
                  <a:srgbClr val="333333"/>
                </a:solidFill>
                <a:effectLst/>
              </a:rPr>
              <a:t>or prearrangements among author groups to inappropriately cite each other’s work, as this can be considered a form of </a:t>
            </a:r>
            <a:r>
              <a:rPr lang="en-US" sz="1600" b="1" i="0" u="sng" dirty="0">
                <a:solidFill>
                  <a:srgbClr val="006DB4"/>
                </a:solidFill>
                <a:effectLst/>
                <a:hlinkClick r:id="rId2" tooltip="opens a new window"/>
              </a:rPr>
              <a:t>misconduct</a:t>
            </a:r>
            <a:r>
              <a:rPr lang="en-US" sz="1600" b="0" i="0" dirty="0">
                <a:solidFill>
                  <a:srgbClr val="333333"/>
                </a:solidFill>
                <a:effectLst/>
              </a:rPr>
              <a:t> called </a:t>
            </a:r>
            <a:r>
              <a:rPr lang="en-US" sz="1600" b="0" i="0" dirty="0">
                <a:solidFill>
                  <a:schemeClr val="accent2"/>
                </a:solidFill>
                <a:effectLst/>
              </a:rPr>
              <a:t>citation manipulation</a:t>
            </a:r>
            <a:r>
              <a:rPr lang="en-US" sz="1600" b="0" i="0" dirty="0">
                <a:solidFill>
                  <a:srgbClr val="333333"/>
                </a:solidFill>
                <a:effectLst/>
              </a:rPr>
              <a:t>. Read the </a:t>
            </a:r>
            <a:r>
              <a:rPr lang="en-US" sz="1600" b="1" i="0" u="sng" dirty="0">
                <a:solidFill>
                  <a:srgbClr val="006DB4"/>
                </a:solidFill>
                <a:effectLst/>
                <a:hlinkClick r:id="rId3" tooltip="opens a new window"/>
              </a:rPr>
              <a:t>COPE guidance on citation manipulation</a:t>
            </a:r>
            <a:r>
              <a:rPr lang="en-US" sz="1600" b="0" i="0" dirty="0">
                <a:solidFill>
                  <a:srgbClr val="333333"/>
                </a:solidFill>
                <a:effectLst/>
              </a:rPr>
              <a:t>.</a:t>
            </a:r>
            <a:endParaRPr lang="en-US" sz="1600" dirty="0">
              <a:solidFill>
                <a:srgbClr val="333333"/>
              </a:solidFill>
            </a:endParaRPr>
          </a:p>
          <a:p>
            <a:pPr>
              <a:buFont typeface="Arial" panose="020B0604020202020204" pitchFamily="34" charset="0"/>
              <a:buChar char="•"/>
            </a:pPr>
            <a:r>
              <a:rPr lang="en-US" sz="1600" b="0" i="0" dirty="0">
                <a:solidFill>
                  <a:srgbClr val="333333"/>
                </a:solidFill>
                <a:effectLst/>
              </a:rPr>
              <a:t>If you’re the author of a </a:t>
            </a:r>
            <a:r>
              <a:rPr lang="en-US" sz="1600" b="0" i="0" dirty="0">
                <a:solidFill>
                  <a:schemeClr val="accent2"/>
                </a:solidFill>
                <a:effectLst/>
              </a:rPr>
              <a:t>non-research article </a:t>
            </a:r>
            <a:r>
              <a:rPr lang="en-US" sz="1600" b="0" i="0" dirty="0">
                <a:solidFill>
                  <a:srgbClr val="333333"/>
                </a:solidFill>
                <a:effectLst/>
              </a:rPr>
              <a:t>(e.g. a Review or Opinion) you should ensure the references you cite are relevant and provide a </a:t>
            </a:r>
            <a:r>
              <a:rPr lang="en-US" sz="1600" b="0" i="0" dirty="0">
                <a:solidFill>
                  <a:schemeClr val="accent2"/>
                </a:solidFill>
                <a:effectLst/>
              </a:rPr>
              <a:t>fair and balanced overview </a:t>
            </a:r>
            <a:r>
              <a:rPr lang="en-US" sz="1600" b="0" i="0" dirty="0">
                <a:solidFill>
                  <a:srgbClr val="333333"/>
                </a:solidFill>
                <a:effectLst/>
              </a:rPr>
              <a:t>of the current state of research or scholarly work on the topic. Your references should not be unfairly biased towards a particular research group, organization or journal.</a:t>
            </a:r>
          </a:p>
          <a:p>
            <a:pPr>
              <a:buFont typeface="Arial" panose="020B0604020202020204" pitchFamily="34" charset="0"/>
              <a:buChar char="•"/>
            </a:pPr>
            <a:r>
              <a:rPr lang="en-US" sz="1600" b="0" i="0" dirty="0">
                <a:solidFill>
                  <a:srgbClr val="333333"/>
                </a:solidFill>
                <a:effectLst/>
              </a:rPr>
              <a:t>Please read our </a:t>
            </a:r>
            <a:r>
              <a:rPr lang="en-US" sz="1600" b="1" i="0" u="sng" dirty="0">
                <a:solidFill>
                  <a:srgbClr val="006DB4"/>
                </a:solidFill>
                <a:effectLst/>
                <a:hlinkClick r:id="rId4" tooltip="opens a new window"/>
              </a:rPr>
              <a:t>full citation guidance</a:t>
            </a:r>
            <a:r>
              <a:rPr lang="en-US" sz="1600" b="0" i="0" dirty="0">
                <a:solidFill>
                  <a:srgbClr val="333333"/>
                </a:solidFill>
                <a:effectLst/>
              </a:rPr>
              <a:t>, including instructions on the sources which should be added to your references list and those which should only be cited in the main text of your article.</a:t>
            </a:r>
            <a:endParaRPr lang="en-US" sz="1600" dirty="0"/>
          </a:p>
        </p:txBody>
      </p:sp>
    </p:spTree>
    <p:extLst>
      <p:ext uri="{BB962C8B-B14F-4D97-AF65-F5344CB8AC3E}">
        <p14:creationId xmlns:p14="http://schemas.microsoft.com/office/powerpoint/2010/main" val="3203617336"/>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4B0DE0-5706-2B3D-0BB2-26EADBA64512}"/>
              </a:ext>
            </a:extLst>
          </p:cNvPr>
          <p:cNvSpPr>
            <a:spLocks noGrp="1"/>
          </p:cNvSpPr>
          <p:nvPr>
            <p:ph type="title"/>
          </p:nvPr>
        </p:nvSpPr>
        <p:spPr>
          <a:xfrm>
            <a:off x="866186" y="581060"/>
            <a:ext cx="9720072" cy="1499616"/>
          </a:xfrm>
        </p:spPr>
        <p:txBody>
          <a:bodyPr/>
          <a:lstStyle/>
          <a:p>
            <a:r>
              <a:rPr lang="en-US" sz="4000" cap="none" dirty="0">
                <a:latin typeface="Aptos" panose="020B0004020202020204" pitchFamily="34" charset="0"/>
              </a:rPr>
              <a:t>Misconduct</a:t>
            </a:r>
            <a:r>
              <a:rPr lang="en-US" dirty="0">
                <a:latin typeface="+mn-lt"/>
              </a:rPr>
              <a:t> </a:t>
            </a:r>
          </a:p>
        </p:txBody>
      </p:sp>
      <p:sp>
        <p:nvSpPr>
          <p:cNvPr id="3" name="Content Placeholder 2">
            <a:extLst>
              <a:ext uri="{FF2B5EF4-FFF2-40B4-BE49-F238E27FC236}">
                <a16:creationId xmlns:a16="http://schemas.microsoft.com/office/drawing/2014/main" id="{D05740DD-89A7-F64D-D41F-1688772C44E6}"/>
              </a:ext>
            </a:extLst>
          </p:cNvPr>
          <p:cNvSpPr>
            <a:spLocks noGrp="1"/>
          </p:cNvSpPr>
          <p:nvPr>
            <p:ph idx="1"/>
          </p:nvPr>
        </p:nvSpPr>
        <p:spPr>
          <a:xfrm>
            <a:off x="704088" y="1924396"/>
            <a:ext cx="9720073" cy="4023360"/>
          </a:xfrm>
        </p:spPr>
        <p:txBody>
          <a:bodyPr>
            <a:normAutofit fontScale="25000" lnSpcReduction="20000"/>
          </a:bodyPr>
          <a:lstStyle/>
          <a:p>
            <a:pPr marL="0" indent="0" algn="l">
              <a:buNone/>
            </a:pPr>
            <a:r>
              <a:rPr lang="en-US" sz="6400" b="1" i="0" dirty="0">
                <a:solidFill>
                  <a:srgbClr val="333333"/>
                </a:solidFill>
                <a:effectLst/>
                <a:latin typeface="Aptos" panose="020B0004020202020204" pitchFamily="34" charset="0"/>
              </a:rPr>
              <a:t>Examples of misconduct include (but are not limited to):</a:t>
            </a:r>
            <a:endParaRPr lang="en-US" sz="6400" b="0" i="0" dirty="0">
              <a:solidFill>
                <a:srgbClr val="333333"/>
              </a:solidFill>
              <a:effectLst/>
              <a:latin typeface="Aptos" panose="020B0004020202020204" pitchFamily="34" charset="0"/>
            </a:endParaRPr>
          </a:p>
          <a:p>
            <a:pPr algn="l">
              <a:buFont typeface="Arial" panose="020B0604020202020204" pitchFamily="34" charset="0"/>
              <a:buChar char="•"/>
            </a:pPr>
            <a:r>
              <a:rPr lang="en-US" sz="6400" b="0" i="0" dirty="0">
                <a:solidFill>
                  <a:srgbClr val="333333"/>
                </a:solidFill>
                <a:effectLst/>
                <a:latin typeface="Aptos" panose="020B0004020202020204" pitchFamily="34" charset="0"/>
              </a:rPr>
              <a:t>Affiliation misrepresentation</a:t>
            </a:r>
          </a:p>
          <a:p>
            <a:pPr algn="l">
              <a:buFont typeface="Arial" panose="020B0604020202020204" pitchFamily="34" charset="0"/>
              <a:buChar char="•"/>
            </a:pPr>
            <a:r>
              <a:rPr lang="en-US" sz="6400" b="0" i="0" dirty="0">
                <a:solidFill>
                  <a:srgbClr val="333333"/>
                </a:solidFill>
                <a:effectLst/>
                <a:latin typeface="Aptos" panose="020B0004020202020204" pitchFamily="34" charset="0"/>
              </a:rPr>
              <a:t>Breaches in copyright/use of third-party material without appropriate permissions</a:t>
            </a:r>
          </a:p>
          <a:p>
            <a:pPr algn="l">
              <a:buFont typeface="Arial" panose="020B0604020202020204" pitchFamily="34" charset="0"/>
              <a:buChar char="•"/>
            </a:pPr>
            <a:r>
              <a:rPr lang="en-US" sz="6400" b="0" i="0" dirty="0">
                <a:solidFill>
                  <a:srgbClr val="333333"/>
                </a:solidFill>
                <a:effectLst/>
                <a:latin typeface="Aptos" panose="020B0004020202020204" pitchFamily="34" charset="0"/>
              </a:rPr>
              <a:t>Citation manipulation</a:t>
            </a:r>
          </a:p>
          <a:p>
            <a:pPr algn="l">
              <a:buFont typeface="Arial" panose="020B0604020202020204" pitchFamily="34" charset="0"/>
              <a:buChar char="•"/>
            </a:pPr>
            <a:r>
              <a:rPr lang="en-US" sz="6400" b="0" i="0" dirty="0">
                <a:solidFill>
                  <a:srgbClr val="333333"/>
                </a:solidFill>
                <a:effectLst/>
                <a:latin typeface="Aptos" panose="020B0004020202020204" pitchFamily="34" charset="0"/>
              </a:rPr>
              <a:t>Duplicate submission/publication</a:t>
            </a:r>
          </a:p>
          <a:p>
            <a:pPr algn="l">
              <a:buFont typeface="Arial" panose="020B0604020202020204" pitchFamily="34" charset="0"/>
              <a:buChar char="•"/>
            </a:pPr>
            <a:r>
              <a:rPr lang="en-US" sz="6400" b="0" i="0" dirty="0">
                <a:solidFill>
                  <a:srgbClr val="333333"/>
                </a:solidFill>
                <a:effectLst/>
                <a:latin typeface="Aptos" panose="020B0004020202020204" pitchFamily="34" charset="0"/>
              </a:rPr>
              <a:t>“Ethics dumping”</a:t>
            </a:r>
          </a:p>
          <a:p>
            <a:pPr algn="l">
              <a:buFont typeface="Arial" panose="020B0604020202020204" pitchFamily="34" charset="0"/>
              <a:buChar char="•"/>
            </a:pPr>
            <a:r>
              <a:rPr lang="en-US" sz="6400" b="0" i="0" dirty="0">
                <a:solidFill>
                  <a:srgbClr val="333333"/>
                </a:solidFill>
                <a:effectLst/>
                <a:latin typeface="Aptos" panose="020B0004020202020204" pitchFamily="34" charset="0"/>
              </a:rPr>
              <a:t>Image or data manipulation/fabrication</a:t>
            </a:r>
          </a:p>
          <a:p>
            <a:pPr algn="l">
              <a:buFont typeface="Arial" panose="020B0604020202020204" pitchFamily="34" charset="0"/>
              <a:buChar char="•"/>
            </a:pPr>
            <a:r>
              <a:rPr lang="en-US" sz="6400" b="0" i="0" dirty="0">
                <a:solidFill>
                  <a:srgbClr val="333333"/>
                </a:solidFill>
                <a:effectLst/>
                <a:latin typeface="Aptos" panose="020B0004020202020204" pitchFamily="34" charset="0"/>
              </a:rPr>
              <a:t>Peer review manipulation</a:t>
            </a:r>
          </a:p>
          <a:p>
            <a:pPr algn="l">
              <a:buFont typeface="Arial" panose="020B0604020202020204" pitchFamily="34" charset="0"/>
              <a:buChar char="•"/>
            </a:pPr>
            <a:r>
              <a:rPr lang="en-US" sz="6400" b="0" i="0" dirty="0">
                <a:solidFill>
                  <a:srgbClr val="333333"/>
                </a:solidFill>
                <a:effectLst/>
                <a:latin typeface="Aptos" panose="020B0004020202020204" pitchFamily="34" charset="0"/>
              </a:rPr>
              <a:t>Plagiarism</a:t>
            </a:r>
          </a:p>
          <a:p>
            <a:pPr algn="l">
              <a:buFont typeface="Arial" panose="020B0604020202020204" pitchFamily="34" charset="0"/>
              <a:buChar char="•"/>
            </a:pPr>
            <a:r>
              <a:rPr lang="en-US" sz="6400" b="0" i="0" dirty="0">
                <a:solidFill>
                  <a:srgbClr val="333333"/>
                </a:solidFill>
                <a:effectLst/>
                <a:latin typeface="Aptos" panose="020B0004020202020204" pitchFamily="34" charset="0"/>
              </a:rPr>
              <a:t>Text-recycling/self-plagiarism</a:t>
            </a:r>
          </a:p>
          <a:p>
            <a:pPr algn="l">
              <a:buFont typeface="Arial" panose="020B0604020202020204" pitchFamily="34" charset="0"/>
              <a:buChar char="•"/>
            </a:pPr>
            <a:r>
              <a:rPr lang="en-US" sz="6400" b="0" i="0" dirty="0">
                <a:solidFill>
                  <a:srgbClr val="333333"/>
                </a:solidFill>
                <a:effectLst/>
                <a:latin typeface="Aptos" panose="020B0004020202020204" pitchFamily="34" charset="0"/>
              </a:rPr>
              <a:t>Undisclosed competing interests</a:t>
            </a:r>
          </a:p>
          <a:p>
            <a:pPr algn="l">
              <a:buFont typeface="Arial" panose="020B0604020202020204" pitchFamily="34" charset="0"/>
              <a:buChar char="•"/>
            </a:pPr>
            <a:r>
              <a:rPr lang="en-US" sz="6400" b="0" i="0" dirty="0">
                <a:solidFill>
                  <a:srgbClr val="333333"/>
                </a:solidFill>
                <a:effectLst/>
                <a:latin typeface="Aptos" panose="020B0004020202020204" pitchFamily="34" charset="0"/>
              </a:rPr>
              <a:t>Unethical research</a:t>
            </a:r>
          </a:p>
          <a:p>
            <a:pPr marL="0" indent="0" algn="l">
              <a:buNone/>
            </a:pPr>
            <a:r>
              <a:rPr lang="en-US" sz="6400" dirty="0">
                <a:latin typeface="Aptos" panose="020B0004020202020204" pitchFamily="34" charset="0"/>
                <a:hlinkClick r:id="rId2"/>
              </a:rPr>
              <a:t>Misconduct - Author Services (taylorandfrancis.com)</a:t>
            </a:r>
            <a:endParaRPr lang="en-US" sz="6400" b="0" i="0" dirty="0">
              <a:solidFill>
                <a:srgbClr val="333333"/>
              </a:solidFill>
              <a:effectLst/>
              <a:latin typeface="Aptos" panose="020B0004020202020204" pitchFamily="34" charset="0"/>
            </a:endParaRPr>
          </a:p>
          <a:p>
            <a:pPr marL="0" indent="0">
              <a:buNone/>
            </a:pPr>
            <a:endParaRPr lang="en-US" dirty="0"/>
          </a:p>
        </p:txBody>
      </p:sp>
    </p:spTree>
    <p:extLst>
      <p:ext uri="{BB962C8B-B14F-4D97-AF65-F5344CB8AC3E}">
        <p14:creationId xmlns:p14="http://schemas.microsoft.com/office/powerpoint/2010/main" val="221950217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5C2491-6479-ED7A-99B3-7E65C22ACC34}"/>
              </a:ext>
            </a:extLst>
          </p:cNvPr>
          <p:cNvSpPr>
            <a:spLocks noGrp="1"/>
          </p:cNvSpPr>
          <p:nvPr>
            <p:ph type="title"/>
          </p:nvPr>
        </p:nvSpPr>
        <p:spPr>
          <a:xfrm>
            <a:off x="878654" y="581060"/>
            <a:ext cx="10509781" cy="1499616"/>
          </a:xfrm>
        </p:spPr>
        <p:txBody>
          <a:bodyPr>
            <a:normAutofit/>
          </a:bodyPr>
          <a:lstStyle/>
          <a:p>
            <a:r>
              <a:rPr lang="en-US" sz="4000" cap="none" dirty="0">
                <a:latin typeface="Aptos" panose="020B0004020202020204" pitchFamily="34" charset="0"/>
              </a:rPr>
              <a:t>Editorial Assessment &amp; Peer Review </a:t>
            </a:r>
          </a:p>
        </p:txBody>
      </p:sp>
    </p:spTree>
    <p:extLst>
      <p:ext uri="{BB962C8B-B14F-4D97-AF65-F5344CB8AC3E}">
        <p14:creationId xmlns:p14="http://schemas.microsoft.com/office/powerpoint/2010/main" val="4185270654"/>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4743AF-8CE5-C74E-B13C-F886242046BB}"/>
              </a:ext>
            </a:extLst>
          </p:cNvPr>
          <p:cNvSpPr>
            <a:spLocks noGrp="1"/>
          </p:cNvSpPr>
          <p:nvPr>
            <p:ph type="title"/>
          </p:nvPr>
        </p:nvSpPr>
        <p:spPr/>
        <p:txBody>
          <a:bodyPr>
            <a:normAutofit/>
          </a:bodyPr>
          <a:lstStyle/>
          <a:p>
            <a:r>
              <a:rPr lang="de-DE" sz="4000" cap="none" dirty="0">
                <a:latin typeface="Aptos" panose="020B0004020202020204" pitchFamily="34" charset="0"/>
              </a:rPr>
              <a:t>Retractions</a:t>
            </a:r>
            <a:endParaRPr lang="en-US" sz="4000" cap="none" dirty="0">
              <a:latin typeface="Aptos" panose="020B0004020202020204" pitchFamily="34" charset="0"/>
            </a:endParaRPr>
          </a:p>
        </p:txBody>
      </p:sp>
      <p:sp>
        <p:nvSpPr>
          <p:cNvPr id="4" name="Content Placeholder 3">
            <a:extLst>
              <a:ext uri="{FF2B5EF4-FFF2-40B4-BE49-F238E27FC236}">
                <a16:creationId xmlns:a16="http://schemas.microsoft.com/office/drawing/2014/main" id="{110FCB4C-5411-C6DC-49E5-CC69C775E8B9}"/>
              </a:ext>
            </a:extLst>
          </p:cNvPr>
          <p:cNvSpPr>
            <a:spLocks noGrp="1"/>
          </p:cNvSpPr>
          <p:nvPr>
            <p:ph idx="1"/>
          </p:nvPr>
        </p:nvSpPr>
        <p:spPr/>
        <p:txBody>
          <a:bodyPr>
            <a:normAutofit fontScale="70000" lnSpcReduction="20000"/>
          </a:bodyPr>
          <a:lstStyle/>
          <a:p>
            <a:pPr algn="l"/>
            <a:r>
              <a:rPr lang="en-US" b="1" i="0" dirty="0">
                <a:solidFill>
                  <a:srgbClr val="333333"/>
                </a:solidFill>
                <a:effectLst/>
                <a:latin typeface="Aptos" panose="020B0004020202020204" pitchFamily="34" charset="0"/>
              </a:rPr>
              <a:t>Retraction will be considered in cases where:</a:t>
            </a:r>
          </a:p>
          <a:p>
            <a:pPr algn="l">
              <a:buFont typeface="Arial" panose="020B0604020202020204" pitchFamily="34" charset="0"/>
              <a:buChar char="•"/>
            </a:pPr>
            <a:r>
              <a:rPr lang="en-US" b="0" i="0" dirty="0">
                <a:solidFill>
                  <a:srgbClr val="333333"/>
                </a:solidFill>
                <a:effectLst/>
                <a:latin typeface="Aptos" panose="020B0004020202020204" pitchFamily="34" charset="0"/>
              </a:rPr>
              <a:t>There is clear evidence that the findings are </a:t>
            </a:r>
            <a:r>
              <a:rPr lang="en-US" b="0" i="0" dirty="0">
                <a:solidFill>
                  <a:schemeClr val="accent2"/>
                </a:solidFill>
                <a:effectLst/>
                <a:latin typeface="Aptos" panose="020B0004020202020204" pitchFamily="34" charset="0"/>
              </a:rPr>
              <a:t>unreliable</a:t>
            </a:r>
            <a:r>
              <a:rPr lang="en-US" b="0" i="0" dirty="0">
                <a:solidFill>
                  <a:srgbClr val="333333"/>
                </a:solidFill>
                <a:effectLst/>
                <a:latin typeface="Aptos" panose="020B0004020202020204" pitchFamily="34" charset="0"/>
              </a:rPr>
              <a:t>, either as a result of misconduct (</a:t>
            </a:r>
            <a:r>
              <a:rPr lang="en-US" b="0" i="0" dirty="0">
                <a:solidFill>
                  <a:schemeClr val="accent2"/>
                </a:solidFill>
                <a:effectLst/>
                <a:latin typeface="Aptos" panose="020B0004020202020204" pitchFamily="34" charset="0"/>
              </a:rPr>
              <a:t>e.g., data fabrication or image manipulation</a:t>
            </a:r>
            <a:r>
              <a:rPr lang="en-US" b="0" i="0" dirty="0">
                <a:solidFill>
                  <a:srgbClr val="333333"/>
                </a:solidFill>
                <a:effectLst/>
                <a:latin typeface="Aptos" panose="020B0004020202020204" pitchFamily="34" charset="0"/>
              </a:rPr>
              <a:t>) or honest error (e.g., </a:t>
            </a:r>
            <a:r>
              <a:rPr lang="en-US" b="0" i="0" dirty="0">
                <a:solidFill>
                  <a:schemeClr val="accent2"/>
                </a:solidFill>
                <a:effectLst/>
                <a:latin typeface="Aptos" panose="020B0004020202020204" pitchFamily="34" charset="0"/>
              </a:rPr>
              <a:t>miscalculation or experimental error</a:t>
            </a:r>
            <a:r>
              <a:rPr lang="en-US" b="0" i="0" dirty="0">
                <a:solidFill>
                  <a:srgbClr val="333333"/>
                </a:solidFill>
                <a:effectLst/>
                <a:latin typeface="Aptos" panose="020B0004020202020204" pitchFamily="34" charset="0"/>
              </a:rPr>
              <a:t>).</a:t>
            </a:r>
          </a:p>
          <a:p>
            <a:pPr algn="l">
              <a:buFont typeface="Arial" panose="020B0604020202020204" pitchFamily="34" charset="0"/>
              <a:buChar char="•"/>
            </a:pPr>
            <a:r>
              <a:rPr lang="en-US" b="0" i="0" dirty="0">
                <a:solidFill>
                  <a:srgbClr val="333333"/>
                </a:solidFill>
                <a:effectLst/>
                <a:latin typeface="Aptos" panose="020B0004020202020204" pitchFamily="34" charset="0"/>
              </a:rPr>
              <a:t>The findings have previously been </a:t>
            </a:r>
            <a:r>
              <a:rPr lang="en-US" b="0" i="0" dirty="0">
                <a:solidFill>
                  <a:schemeClr val="accent2"/>
                </a:solidFill>
                <a:effectLst/>
                <a:latin typeface="Aptos" panose="020B0004020202020204" pitchFamily="34" charset="0"/>
              </a:rPr>
              <a:t>published elsewhere without proper referencing, permission, or justification </a:t>
            </a:r>
            <a:r>
              <a:rPr lang="en-US" b="0" i="0" dirty="0">
                <a:solidFill>
                  <a:srgbClr val="333333"/>
                </a:solidFill>
                <a:effectLst/>
                <a:latin typeface="Aptos" panose="020B0004020202020204" pitchFamily="34" charset="0"/>
              </a:rPr>
              <a:t>(e.g., cases of </a:t>
            </a:r>
            <a:r>
              <a:rPr lang="en-US" b="0" i="0" dirty="0">
                <a:solidFill>
                  <a:schemeClr val="accent2"/>
                </a:solidFill>
                <a:effectLst/>
                <a:latin typeface="Aptos" panose="020B0004020202020204" pitchFamily="34" charset="0"/>
              </a:rPr>
              <a:t>redundant or duplicate publication</a:t>
            </a:r>
            <a:r>
              <a:rPr lang="en-US" b="0" i="0" dirty="0">
                <a:solidFill>
                  <a:srgbClr val="333333"/>
                </a:solidFill>
                <a:effectLst/>
                <a:latin typeface="Aptos" panose="020B0004020202020204" pitchFamily="34" charset="0"/>
              </a:rPr>
              <a:t>).</a:t>
            </a:r>
          </a:p>
          <a:p>
            <a:pPr algn="l">
              <a:buFont typeface="Arial" panose="020B0604020202020204" pitchFamily="34" charset="0"/>
              <a:buChar char="•"/>
            </a:pPr>
            <a:r>
              <a:rPr lang="en-US" b="0" i="0" dirty="0">
                <a:solidFill>
                  <a:srgbClr val="333333"/>
                </a:solidFill>
                <a:effectLst/>
                <a:latin typeface="Aptos" panose="020B0004020202020204" pitchFamily="34" charset="0"/>
              </a:rPr>
              <a:t>The research constitutes </a:t>
            </a:r>
            <a:r>
              <a:rPr lang="en-US" b="1" i="0" u="sng" dirty="0">
                <a:solidFill>
                  <a:srgbClr val="006DB4"/>
                </a:solidFill>
                <a:effectLst/>
                <a:latin typeface="Aptos" panose="020B0004020202020204" pitchFamily="34" charset="0"/>
                <a:hlinkClick r:id="rId2" tooltip="opens a new window"/>
              </a:rPr>
              <a:t>plagiarism</a:t>
            </a:r>
            <a:r>
              <a:rPr lang="en-US" b="0" i="0" dirty="0">
                <a:solidFill>
                  <a:srgbClr val="333333"/>
                </a:solidFill>
                <a:effectLst/>
                <a:latin typeface="Aptos" panose="020B0004020202020204" pitchFamily="34" charset="0"/>
              </a:rPr>
              <a:t>.</a:t>
            </a:r>
          </a:p>
          <a:p>
            <a:pPr algn="l">
              <a:buFont typeface="Arial" panose="020B0604020202020204" pitchFamily="34" charset="0"/>
              <a:buChar char="•"/>
            </a:pPr>
            <a:r>
              <a:rPr lang="en-US" b="0" i="0" dirty="0">
                <a:solidFill>
                  <a:srgbClr val="333333"/>
                </a:solidFill>
                <a:effectLst/>
                <a:latin typeface="Aptos" panose="020B0004020202020204" pitchFamily="34" charset="0"/>
              </a:rPr>
              <a:t>The Editor </a:t>
            </a:r>
            <a:r>
              <a:rPr lang="en-US" b="0" i="0" dirty="0">
                <a:solidFill>
                  <a:schemeClr val="accent2"/>
                </a:solidFill>
                <a:effectLst/>
                <a:latin typeface="Aptos" panose="020B0004020202020204" pitchFamily="34" charset="0"/>
              </a:rPr>
              <a:t>no longer has confidence </a:t>
            </a:r>
            <a:r>
              <a:rPr lang="en-US" b="0" i="0" dirty="0">
                <a:solidFill>
                  <a:srgbClr val="333333"/>
                </a:solidFill>
                <a:effectLst/>
                <a:latin typeface="Aptos" panose="020B0004020202020204" pitchFamily="34" charset="0"/>
              </a:rPr>
              <a:t>in the validity or integrity of the article.</a:t>
            </a:r>
          </a:p>
          <a:p>
            <a:pPr algn="l">
              <a:buFont typeface="Arial" panose="020B0604020202020204" pitchFamily="34" charset="0"/>
              <a:buChar char="•"/>
            </a:pPr>
            <a:r>
              <a:rPr lang="en-US" b="0" i="0" dirty="0">
                <a:solidFill>
                  <a:srgbClr val="333333"/>
                </a:solidFill>
                <a:effectLst/>
                <a:latin typeface="Aptos" panose="020B0004020202020204" pitchFamily="34" charset="0"/>
              </a:rPr>
              <a:t>There is evidence or concerns of </a:t>
            </a:r>
            <a:r>
              <a:rPr lang="en-US" b="0" i="0" dirty="0">
                <a:solidFill>
                  <a:schemeClr val="accent2"/>
                </a:solidFill>
                <a:effectLst/>
                <a:latin typeface="Aptos" panose="020B0004020202020204" pitchFamily="34" charset="0"/>
              </a:rPr>
              <a:t>authorship for sale</a:t>
            </a:r>
            <a:r>
              <a:rPr lang="en-US" b="0" i="0" dirty="0">
                <a:solidFill>
                  <a:srgbClr val="333333"/>
                </a:solidFill>
                <a:effectLst/>
                <a:latin typeface="Aptos" panose="020B0004020202020204" pitchFamily="34" charset="0"/>
              </a:rPr>
              <a:t>.</a:t>
            </a:r>
          </a:p>
          <a:p>
            <a:pPr algn="l">
              <a:buFont typeface="Arial" panose="020B0604020202020204" pitchFamily="34" charset="0"/>
              <a:buChar char="•"/>
            </a:pPr>
            <a:r>
              <a:rPr lang="en-US" b="0" i="0" dirty="0">
                <a:solidFill>
                  <a:schemeClr val="accent2"/>
                </a:solidFill>
                <a:effectLst/>
                <a:latin typeface="Aptos" panose="020B0004020202020204" pitchFamily="34" charset="0"/>
              </a:rPr>
              <a:t>Citation manipulation </a:t>
            </a:r>
            <a:r>
              <a:rPr lang="en-US" b="0" i="0" dirty="0">
                <a:solidFill>
                  <a:srgbClr val="333333"/>
                </a:solidFill>
                <a:effectLst/>
                <a:latin typeface="Aptos" panose="020B0004020202020204" pitchFamily="34" charset="0"/>
              </a:rPr>
              <a:t>is evident within the published paper</a:t>
            </a:r>
          </a:p>
          <a:p>
            <a:pPr algn="l">
              <a:buFont typeface="Arial" panose="020B0604020202020204" pitchFamily="34" charset="0"/>
              <a:buChar char="•"/>
            </a:pPr>
            <a:r>
              <a:rPr lang="en-US" b="0" i="0" dirty="0">
                <a:solidFill>
                  <a:srgbClr val="333333"/>
                </a:solidFill>
                <a:effectLst/>
                <a:latin typeface="Aptos" panose="020B0004020202020204" pitchFamily="34" charset="0"/>
              </a:rPr>
              <a:t>There is evidence of </a:t>
            </a:r>
            <a:r>
              <a:rPr lang="en-US" b="0" i="0" dirty="0">
                <a:solidFill>
                  <a:schemeClr val="accent2"/>
                </a:solidFill>
                <a:effectLst/>
                <a:latin typeface="Aptos" panose="020B0004020202020204" pitchFamily="34" charset="0"/>
              </a:rPr>
              <a:t>compromised peer review or systematic manipulation</a:t>
            </a:r>
            <a:r>
              <a:rPr lang="en-US" b="0" i="0" dirty="0">
                <a:solidFill>
                  <a:srgbClr val="333333"/>
                </a:solidFill>
                <a:effectLst/>
                <a:latin typeface="Aptos" panose="020B0004020202020204" pitchFamily="34" charset="0"/>
              </a:rPr>
              <a:t>.</a:t>
            </a:r>
          </a:p>
          <a:p>
            <a:pPr algn="l">
              <a:buFont typeface="Arial" panose="020B0604020202020204" pitchFamily="34" charset="0"/>
              <a:buChar char="•"/>
            </a:pPr>
            <a:r>
              <a:rPr lang="en-US" b="0" i="0" dirty="0">
                <a:solidFill>
                  <a:srgbClr val="333333"/>
                </a:solidFill>
                <a:effectLst/>
                <a:latin typeface="Aptos" panose="020B0004020202020204" pitchFamily="34" charset="0"/>
              </a:rPr>
              <a:t>There is evidence of </a:t>
            </a:r>
            <a:r>
              <a:rPr lang="en-US" b="0" i="0" dirty="0">
                <a:solidFill>
                  <a:schemeClr val="accent2"/>
                </a:solidFill>
                <a:effectLst/>
                <a:latin typeface="Aptos" panose="020B0004020202020204" pitchFamily="34" charset="0"/>
              </a:rPr>
              <a:t>unethical research</a:t>
            </a:r>
            <a:r>
              <a:rPr lang="en-US" b="0" i="0" dirty="0">
                <a:solidFill>
                  <a:srgbClr val="333333"/>
                </a:solidFill>
                <a:effectLst/>
                <a:latin typeface="Aptos" panose="020B0004020202020204" pitchFamily="34" charset="0"/>
              </a:rPr>
              <a:t>, or there is evidence of a breach of editorial policies.</a:t>
            </a:r>
          </a:p>
          <a:p>
            <a:pPr algn="l">
              <a:buFont typeface="Arial" panose="020B0604020202020204" pitchFamily="34" charset="0"/>
              <a:buChar char="•"/>
            </a:pPr>
            <a:r>
              <a:rPr lang="en-US" b="0" i="0" dirty="0">
                <a:solidFill>
                  <a:srgbClr val="333333"/>
                </a:solidFill>
                <a:effectLst/>
                <a:latin typeface="Aptos" panose="020B0004020202020204" pitchFamily="34" charset="0"/>
              </a:rPr>
              <a:t>The authors have </a:t>
            </a:r>
            <a:r>
              <a:rPr lang="en-US" b="0" i="0" dirty="0">
                <a:solidFill>
                  <a:schemeClr val="accent2"/>
                </a:solidFill>
                <a:effectLst/>
                <a:latin typeface="Aptos" panose="020B0004020202020204" pitchFamily="34" charset="0"/>
              </a:rPr>
              <a:t>deliberately submitted fraudulent </a:t>
            </a:r>
            <a:r>
              <a:rPr lang="en-US" b="0" i="0" dirty="0">
                <a:solidFill>
                  <a:srgbClr val="333333"/>
                </a:solidFill>
                <a:effectLst/>
                <a:latin typeface="Aptos" panose="020B0004020202020204" pitchFamily="34" charset="0"/>
              </a:rPr>
              <a:t>or </a:t>
            </a:r>
            <a:r>
              <a:rPr lang="en-US" b="0" i="0" dirty="0">
                <a:solidFill>
                  <a:schemeClr val="accent2"/>
                </a:solidFill>
                <a:effectLst/>
                <a:latin typeface="Aptos" panose="020B0004020202020204" pitchFamily="34" charset="0"/>
              </a:rPr>
              <a:t>inaccurate information</a:t>
            </a:r>
            <a:r>
              <a:rPr lang="en-US" b="0" i="0" dirty="0">
                <a:solidFill>
                  <a:srgbClr val="333333"/>
                </a:solidFill>
                <a:effectLst/>
                <a:latin typeface="Aptos" panose="020B0004020202020204" pitchFamily="34" charset="0"/>
              </a:rPr>
              <a:t>, or breached a warranty provided in the Author Publishing Agreement (APA).</a:t>
            </a:r>
          </a:p>
          <a:p>
            <a:endParaRPr lang="en-US" b="1" dirty="0"/>
          </a:p>
        </p:txBody>
      </p:sp>
    </p:spTree>
    <p:extLst>
      <p:ext uri="{BB962C8B-B14F-4D97-AF65-F5344CB8AC3E}">
        <p14:creationId xmlns:p14="http://schemas.microsoft.com/office/powerpoint/2010/main" val="877714307"/>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1058700" y="1058202"/>
            <a:ext cx="8834841" cy="400110"/>
          </a:xfrm>
        </p:spPr>
        <p:txBody>
          <a:bodyPr>
            <a:noAutofit/>
          </a:bodyPr>
          <a:lstStyle/>
          <a:p>
            <a:r>
              <a:rPr lang="de-DE" sz="4000" cap="none" dirty="0">
                <a:solidFill>
                  <a:schemeClr val="tx1"/>
                </a:solidFill>
                <a:latin typeface="Aptos" panose="020B0004020202020204" pitchFamily="34" charset="0"/>
              </a:rPr>
              <a:t>Eratum</a:t>
            </a:r>
          </a:p>
        </p:txBody>
      </p:sp>
      <p:sp>
        <p:nvSpPr>
          <p:cNvPr id="3" name="Inhaltsplatzhalter 2"/>
          <p:cNvSpPr>
            <a:spLocks noGrp="1"/>
          </p:cNvSpPr>
          <p:nvPr>
            <p:ph idx="11"/>
          </p:nvPr>
        </p:nvSpPr>
        <p:spPr>
          <a:xfrm>
            <a:off x="668000" y="1822001"/>
            <a:ext cx="8814000" cy="4832092"/>
          </a:xfrm>
        </p:spPr>
        <p:txBody>
          <a:bodyPr>
            <a:normAutofit/>
          </a:bodyPr>
          <a:lstStyle/>
          <a:p>
            <a:pPr marL="0" indent="0">
              <a:spcBef>
                <a:spcPts val="0"/>
              </a:spcBef>
              <a:spcAft>
                <a:spcPts val="1200"/>
              </a:spcAft>
              <a:buNone/>
            </a:pPr>
            <a:r>
              <a:rPr lang="de-DE" b="0" dirty="0">
                <a:solidFill>
                  <a:schemeClr val="tx1"/>
                </a:solidFill>
                <a:latin typeface="Aptos" panose="020B0004020202020204" pitchFamily="34" charset="0"/>
              </a:rPr>
              <a:t>Online First is the official/formal publication delivered to all subscribers.</a:t>
            </a:r>
          </a:p>
          <a:p>
            <a:pPr marL="0" indent="0">
              <a:spcAft>
                <a:spcPts val="1200"/>
              </a:spcAft>
              <a:buNone/>
            </a:pPr>
            <a:r>
              <a:rPr lang="de-DE" b="0" dirty="0">
                <a:solidFill>
                  <a:schemeClr val="tx1"/>
                </a:solidFill>
                <a:latin typeface="Aptos" panose="020B0004020202020204" pitchFamily="34" charset="0"/>
              </a:rPr>
              <a:t>No corrections possible, only in form of an </a:t>
            </a:r>
            <a:r>
              <a:rPr lang="de-DE" b="0" dirty="0">
                <a:solidFill>
                  <a:srgbClr val="0176C3"/>
                </a:solidFill>
                <a:latin typeface="Aptos" panose="020B0004020202020204" pitchFamily="34" charset="0"/>
              </a:rPr>
              <a:t>Erratum</a:t>
            </a:r>
            <a:r>
              <a:rPr lang="de-DE" b="0" dirty="0">
                <a:solidFill>
                  <a:schemeClr val="tx1"/>
                </a:solidFill>
                <a:latin typeface="Aptos" panose="020B0004020202020204" pitchFamily="34" charset="0"/>
              </a:rPr>
              <a:t>:</a:t>
            </a:r>
            <a:endParaRPr lang="en-US" b="0" dirty="0">
              <a:solidFill>
                <a:schemeClr val="tx1"/>
              </a:solidFill>
              <a:latin typeface="Aptos" panose="020B0004020202020204" pitchFamily="34" charset="0"/>
            </a:endParaRPr>
          </a:p>
          <a:p>
            <a:pPr lvl="3">
              <a:spcAft>
                <a:spcPts val="1200"/>
              </a:spcAft>
              <a:buClr>
                <a:srgbClr val="0176C3"/>
              </a:buClr>
              <a:defRPr/>
            </a:pPr>
            <a:r>
              <a:rPr lang="en-US" dirty="0">
                <a:solidFill>
                  <a:srgbClr val="0176C3"/>
                </a:solidFill>
                <a:latin typeface="Aptos" panose="020B0004020202020204" pitchFamily="34" charset="0"/>
              </a:rPr>
              <a:t>Minor errors</a:t>
            </a:r>
            <a:r>
              <a:rPr lang="en-US" dirty="0">
                <a:solidFill>
                  <a:schemeClr val="tx1"/>
                </a:solidFill>
                <a:latin typeface="Aptos" panose="020B0004020202020204" pitchFamily="34" charset="0"/>
              </a:rPr>
              <a:t> which do not affect the scientific content, especially layout deviations, </a:t>
            </a:r>
            <a:r>
              <a:rPr lang="en-US" dirty="0">
                <a:solidFill>
                  <a:srgbClr val="0176C3"/>
                </a:solidFill>
                <a:latin typeface="Aptos" panose="020B0004020202020204" pitchFamily="34" charset="0"/>
              </a:rPr>
              <a:t>should not be corrected </a:t>
            </a:r>
            <a:r>
              <a:rPr lang="en-US" dirty="0">
                <a:solidFill>
                  <a:schemeClr val="tx1"/>
                </a:solidFill>
                <a:latin typeface="Aptos" panose="020B0004020202020204" pitchFamily="34" charset="0"/>
              </a:rPr>
              <a:t>(minor typos, new affiliation, corrections to references, errors in abstract collection…)</a:t>
            </a:r>
          </a:p>
          <a:p>
            <a:pPr lvl="3">
              <a:spcAft>
                <a:spcPts val="1200"/>
              </a:spcAft>
              <a:buClr>
                <a:srgbClr val="0176C3"/>
              </a:buClr>
              <a:defRPr/>
            </a:pPr>
            <a:r>
              <a:rPr lang="en-US" dirty="0">
                <a:solidFill>
                  <a:schemeClr val="tx1"/>
                </a:solidFill>
                <a:latin typeface="Aptos" panose="020B0004020202020204" pitchFamily="34" charset="0"/>
              </a:rPr>
              <a:t>An erratum is necessary for correcting:</a:t>
            </a:r>
          </a:p>
          <a:p>
            <a:pPr lvl="4">
              <a:spcAft>
                <a:spcPts val="1200"/>
              </a:spcAft>
              <a:buClr>
                <a:srgbClr val="0176C3"/>
              </a:buClr>
              <a:buFont typeface="Symbol" pitchFamily="18" charset="2"/>
              <a:buChar char="-"/>
              <a:defRPr/>
            </a:pPr>
            <a:r>
              <a:rPr lang="en-US" dirty="0">
                <a:solidFill>
                  <a:schemeClr val="tx1"/>
                </a:solidFill>
                <a:latin typeface="Aptos" panose="020B0004020202020204" pitchFamily="34" charset="0"/>
              </a:rPr>
              <a:t> </a:t>
            </a:r>
            <a:r>
              <a:rPr lang="en-US" dirty="0">
                <a:solidFill>
                  <a:srgbClr val="0176C3"/>
                </a:solidFill>
                <a:latin typeface="Aptos" panose="020B0004020202020204" pitchFamily="34" charset="0"/>
              </a:rPr>
              <a:t>author names, article title, volume/issue numbering </a:t>
            </a:r>
            <a:r>
              <a:rPr lang="en-US" dirty="0">
                <a:solidFill>
                  <a:schemeClr val="tx1"/>
                </a:solidFill>
                <a:latin typeface="Aptos" panose="020B0004020202020204" pitchFamily="34" charset="0"/>
              </a:rPr>
              <a:t>(important for A&amp;I databases) (see next slide for an example)</a:t>
            </a:r>
          </a:p>
          <a:p>
            <a:pPr lvl="4">
              <a:spcAft>
                <a:spcPts val="1200"/>
              </a:spcAft>
              <a:buClr>
                <a:srgbClr val="0176C3"/>
              </a:buClr>
              <a:buFont typeface="Symbol" pitchFamily="18" charset="2"/>
              <a:buChar char="-"/>
              <a:defRPr/>
            </a:pPr>
            <a:r>
              <a:rPr lang="en-US" dirty="0">
                <a:solidFill>
                  <a:schemeClr val="tx1"/>
                </a:solidFill>
                <a:latin typeface="Aptos" panose="020B0004020202020204" pitchFamily="34" charset="0"/>
              </a:rPr>
              <a:t> </a:t>
            </a:r>
            <a:r>
              <a:rPr lang="en-US" dirty="0">
                <a:solidFill>
                  <a:srgbClr val="0176C3"/>
                </a:solidFill>
                <a:latin typeface="Aptos" panose="020B0004020202020204" pitchFamily="34" charset="0"/>
              </a:rPr>
              <a:t>scientific content </a:t>
            </a:r>
            <a:r>
              <a:rPr lang="en-US" dirty="0">
                <a:solidFill>
                  <a:schemeClr val="tx1"/>
                </a:solidFill>
                <a:latin typeface="Aptos" panose="020B0004020202020204" pitchFamily="34" charset="0"/>
              </a:rPr>
              <a:t>(data, names of drugs, names of molecules, therapies, protocols, figure captions...)</a:t>
            </a:r>
          </a:p>
          <a:p>
            <a:pPr lvl="4">
              <a:spcAft>
                <a:spcPts val="1200"/>
              </a:spcAft>
              <a:buClr>
                <a:srgbClr val="0176C3"/>
              </a:buClr>
              <a:buFont typeface="Symbol" pitchFamily="18" charset="2"/>
              <a:buChar char="-"/>
              <a:defRPr/>
            </a:pPr>
            <a:r>
              <a:rPr lang="en-US" dirty="0">
                <a:solidFill>
                  <a:schemeClr val="tx1"/>
                </a:solidFill>
                <a:latin typeface="Aptos" panose="020B0004020202020204" pitchFamily="34" charset="0"/>
              </a:rPr>
              <a:t> Erratum will be linked to original article</a:t>
            </a:r>
          </a:p>
          <a:p>
            <a:pPr marL="0" indent="0">
              <a:spcAft>
                <a:spcPts val="1200"/>
              </a:spcAft>
              <a:buNone/>
            </a:pPr>
            <a:r>
              <a:rPr lang="en-US" b="0" dirty="0">
                <a:solidFill>
                  <a:schemeClr val="tx1"/>
                </a:solidFill>
                <a:latin typeface="Aptos" panose="020B0004020202020204" pitchFamily="34" charset="0"/>
              </a:rPr>
              <a:t>	</a:t>
            </a:r>
            <a:endParaRPr lang="de-DE" b="0" dirty="0">
              <a:solidFill>
                <a:schemeClr val="tx1"/>
              </a:solidFill>
              <a:latin typeface="Aptos" panose="020B0004020202020204" pitchFamily="34" charset="0"/>
            </a:endParaRPr>
          </a:p>
        </p:txBody>
      </p:sp>
    </p:spTree>
    <p:extLst>
      <p:ext uri="{BB962C8B-B14F-4D97-AF65-F5344CB8AC3E}">
        <p14:creationId xmlns:p14="http://schemas.microsoft.com/office/powerpoint/2010/main" val="4261308121"/>
      </p:ext>
    </p:extLst>
  </p:cSld>
  <p:clrMapOvr>
    <a:masterClrMapping/>
  </p:clrMapOvr>
  <p:transition spd="slow"/>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A52FE5-5CB3-967B-A83B-49623AF4B03E}"/>
              </a:ext>
            </a:extLst>
          </p:cNvPr>
          <p:cNvSpPr>
            <a:spLocks noGrp="1"/>
          </p:cNvSpPr>
          <p:nvPr>
            <p:ph type="title"/>
          </p:nvPr>
        </p:nvSpPr>
        <p:spPr>
          <a:xfrm>
            <a:off x="928532" y="581060"/>
            <a:ext cx="9720072" cy="1499616"/>
          </a:xfrm>
        </p:spPr>
        <p:txBody>
          <a:bodyPr>
            <a:normAutofit/>
          </a:bodyPr>
          <a:lstStyle/>
          <a:p>
            <a:r>
              <a:rPr lang="en-US" sz="4000" b="0" i="0" cap="none" dirty="0">
                <a:solidFill>
                  <a:srgbClr val="333333"/>
                </a:solidFill>
                <a:effectLst/>
                <a:latin typeface="Aptos" panose="020B0004020202020204" pitchFamily="34" charset="0"/>
              </a:rPr>
              <a:t>Appeals and complaints</a:t>
            </a:r>
            <a:endParaRPr lang="en-US" sz="4000" cap="none" dirty="0">
              <a:latin typeface="Aptos" panose="020B0004020202020204" pitchFamily="34" charset="0"/>
            </a:endParaRPr>
          </a:p>
        </p:txBody>
      </p:sp>
      <p:sp>
        <p:nvSpPr>
          <p:cNvPr id="3" name="Content Placeholder 2">
            <a:extLst>
              <a:ext uri="{FF2B5EF4-FFF2-40B4-BE49-F238E27FC236}">
                <a16:creationId xmlns:a16="http://schemas.microsoft.com/office/drawing/2014/main" id="{1D0C99CE-A268-E84F-219E-F63447071BF3}"/>
              </a:ext>
            </a:extLst>
          </p:cNvPr>
          <p:cNvSpPr>
            <a:spLocks noGrp="1"/>
          </p:cNvSpPr>
          <p:nvPr>
            <p:ph idx="1"/>
          </p:nvPr>
        </p:nvSpPr>
        <p:spPr>
          <a:xfrm>
            <a:off x="766434" y="2115589"/>
            <a:ext cx="9720073" cy="4023360"/>
          </a:xfrm>
        </p:spPr>
        <p:txBody>
          <a:bodyPr>
            <a:normAutofit/>
          </a:bodyPr>
          <a:lstStyle/>
          <a:p>
            <a:pPr algn="l">
              <a:buFont typeface="Arial" panose="020B0604020202020204" pitchFamily="34" charset="0"/>
              <a:buChar char="•"/>
            </a:pPr>
            <a:r>
              <a:rPr lang="en-US" sz="1700" b="0" i="0" dirty="0">
                <a:solidFill>
                  <a:srgbClr val="00B0F0"/>
                </a:solidFill>
                <a:effectLst/>
                <a:latin typeface="Aptos" panose="020B0004020202020204" pitchFamily="34" charset="0"/>
              </a:rPr>
              <a:t>Detail</a:t>
            </a:r>
            <a:r>
              <a:rPr lang="en-US" sz="1700" b="0" i="0" dirty="0">
                <a:solidFill>
                  <a:srgbClr val="333333"/>
                </a:solidFill>
                <a:effectLst/>
                <a:latin typeface="Aptos" panose="020B0004020202020204" pitchFamily="34" charset="0"/>
              </a:rPr>
              <a:t> why Authors disagree with the decision. To provide </a:t>
            </a:r>
            <a:r>
              <a:rPr lang="en-US" sz="1700" b="0" i="0" dirty="0">
                <a:solidFill>
                  <a:srgbClr val="00B0F0"/>
                </a:solidFill>
                <a:effectLst/>
                <a:latin typeface="Aptos" panose="020B0004020202020204" pitchFamily="34" charset="0"/>
              </a:rPr>
              <a:t>specific responses </a:t>
            </a:r>
            <a:r>
              <a:rPr lang="en-US" sz="1700" b="0" i="0" dirty="0">
                <a:solidFill>
                  <a:srgbClr val="333333"/>
                </a:solidFill>
                <a:effectLst/>
                <a:latin typeface="Aptos" panose="020B0004020202020204" pitchFamily="34" charset="0"/>
              </a:rPr>
              <a:t>to any of the </a:t>
            </a:r>
            <a:r>
              <a:rPr lang="en-US" sz="1700" b="0" i="0" dirty="0">
                <a:solidFill>
                  <a:srgbClr val="00B0F0"/>
                </a:solidFill>
                <a:effectLst/>
                <a:latin typeface="Aptos" panose="020B0004020202020204" pitchFamily="34" charset="0"/>
              </a:rPr>
              <a:t>editor’s</a:t>
            </a:r>
            <a:r>
              <a:rPr lang="en-US" sz="1700" b="0" i="0" dirty="0">
                <a:solidFill>
                  <a:srgbClr val="333333"/>
                </a:solidFill>
                <a:effectLst/>
                <a:latin typeface="Aptos" panose="020B0004020202020204" pitchFamily="34" charset="0"/>
              </a:rPr>
              <a:t> and/or </a:t>
            </a:r>
            <a:r>
              <a:rPr lang="en-US" sz="1700" b="0" i="0" dirty="0">
                <a:solidFill>
                  <a:srgbClr val="00B0F0"/>
                </a:solidFill>
                <a:effectLst/>
                <a:latin typeface="Aptos" panose="020B0004020202020204" pitchFamily="34" charset="0"/>
              </a:rPr>
              <a:t>reviewers</a:t>
            </a:r>
            <a:r>
              <a:rPr lang="en-US" sz="1700" b="0" i="0" dirty="0">
                <a:solidFill>
                  <a:srgbClr val="333333"/>
                </a:solidFill>
                <a:effectLst/>
                <a:latin typeface="Aptos" panose="020B0004020202020204" pitchFamily="34" charset="0"/>
              </a:rPr>
              <a:t>’ comments that contributed to the reject decision.</a:t>
            </a:r>
          </a:p>
          <a:p>
            <a:pPr algn="l">
              <a:buFont typeface="Arial" panose="020B0604020202020204" pitchFamily="34" charset="0"/>
              <a:buChar char="•"/>
            </a:pPr>
            <a:r>
              <a:rPr lang="en-US" sz="1700" b="0" i="0" dirty="0">
                <a:solidFill>
                  <a:srgbClr val="333333"/>
                </a:solidFill>
                <a:effectLst/>
                <a:latin typeface="Aptos" panose="020B0004020202020204" pitchFamily="34" charset="0"/>
              </a:rPr>
              <a:t>Provide any </a:t>
            </a:r>
            <a:r>
              <a:rPr lang="en-US" sz="1700" b="0" i="0" dirty="0">
                <a:solidFill>
                  <a:srgbClr val="00B0F0"/>
                </a:solidFill>
                <a:effectLst/>
                <a:latin typeface="Aptos" panose="020B0004020202020204" pitchFamily="34" charset="0"/>
              </a:rPr>
              <a:t>new information or data </a:t>
            </a:r>
            <a:r>
              <a:rPr lang="en-US" sz="1700" b="0" i="0" dirty="0">
                <a:solidFill>
                  <a:srgbClr val="333333"/>
                </a:solidFill>
                <a:effectLst/>
                <a:latin typeface="Aptos" panose="020B0004020202020204" pitchFamily="34" charset="0"/>
              </a:rPr>
              <a:t>that you would like the journal to take into consideration.</a:t>
            </a:r>
          </a:p>
          <a:p>
            <a:pPr algn="l">
              <a:buFont typeface="Arial" panose="020B0604020202020204" pitchFamily="34" charset="0"/>
              <a:buChar char="•"/>
            </a:pPr>
            <a:r>
              <a:rPr lang="en-US" sz="1700" b="0" i="0" dirty="0">
                <a:solidFill>
                  <a:srgbClr val="333333"/>
                </a:solidFill>
                <a:effectLst/>
                <a:latin typeface="Aptos" panose="020B0004020202020204" pitchFamily="34" charset="0"/>
              </a:rPr>
              <a:t>Provide evidence if Authors believe a </a:t>
            </a:r>
            <a:r>
              <a:rPr lang="en-US" sz="1700" b="0" i="0" dirty="0">
                <a:solidFill>
                  <a:srgbClr val="00B0F0"/>
                </a:solidFill>
                <a:effectLst/>
                <a:latin typeface="Aptos" panose="020B0004020202020204" pitchFamily="34" charset="0"/>
              </a:rPr>
              <a:t>reviewer has made technical errors </a:t>
            </a:r>
            <a:r>
              <a:rPr lang="en-US" sz="1700" b="0" i="0" dirty="0">
                <a:solidFill>
                  <a:srgbClr val="333333"/>
                </a:solidFill>
                <a:effectLst/>
                <a:latin typeface="Aptos" panose="020B0004020202020204" pitchFamily="34" charset="0"/>
              </a:rPr>
              <a:t>in their assessment.</a:t>
            </a:r>
          </a:p>
          <a:p>
            <a:pPr algn="l">
              <a:buFont typeface="Arial" panose="020B0604020202020204" pitchFamily="34" charset="0"/>
              <a:buChar char="•"/>
            </a:pPr>
            <a:r>
              <a:rPr lang="en-US" sz="1700" b="0" i="0" dirty="0">
                <a:solidFill>
                  <a:srgbClr val="333333"/>
                </a:solidFill>
                <a:effectLst/>
                <a:latin typeface="Aptos" panose="020B0004020202020204" pitchFamily="34" charset="0"/>
              </a:rPr>
              <a:t>Include evidence if Authors believe a reviewer may have a </a:t>
            </a:r>
            <a:r>
              <a:rPr lang="en-US" sz="1700" b="0" i="0" dirty="0">
                <a:solidFill>
                  <a:srgbClr val="00B0F0"/>
                </a:solidFill>
                <a:effectLst/>
                <a:latin typeface="Aptos" panose="020B0004020202020204" pitchFamily="34" charset="0"/>
              </a:rPr>
              <a:t>conflict of interest</a:t>
            </a:r>
            <a:r>
              <a:rPr lang="en-US" sz="1700" b="0" i="0" dirty="0">
                <a:solidFill>
                  <a:srgbClr val="333333"/>
                </a:solidFill>
                <a:effectLst/>
                <a:latin typeface="Aptos" panose="020B0004020202020204" pitchFamily="34" charset="0"/>
              </a:rPr>
              <a:t>.</a:t>
            </a:r>
          </a:p>
          <a:p>
            <a:pPr algn="l"/>
            <a:r>
              <a:rPr lang="en-US" sz="1700" b="0" i="0" dirty="0">
                <a:solidFill>
                  <a:srgbClr val="333333"/>
                </a:solidFill>
                <a:effectLst/>
                <a:latin typeface="Aptos" panose="020B0004020202020204" pitchFamily="34" charset="0"/>
              </a:rPr>
              <a:t>After receiving the appeal, </a:t>
            </a:r>
            <a:r>
              <a:rPr lang="en-US" sz="1700" b="0" i="0" dirty="0">
                <a:solidFill>
                  <a:srgbClr val="00B0F0"/>
                </a:solidFill>
                <a:effectLst/>
                <a:latin typeface="Aptos" panose="020B0004020202020204" pitchFamily="34" charset="0"/>
              </a:rPr>
              <a:t>editors may involve </a:t>
            </a:r>
            <a:r>
              <a:rPr lang="en-US" sz="1700" b="0" i="0" dirty="0">
                <a:solidFill>
                  <a:srgbClr val="333333"/>
                </a:solidFill>
                <a:effectLst/>
                <a:latin typeface="Aptos" panose="020B0004020202020204" pitchFamily="34" charset="0"/>
              </a:rPr>
              <a:t>any associate editors who handled the peer review of the original submission and/or Taylor &amp; Francis, depending on the nature of the appeal. Editors may confirm their decision to reject the manuscript, invite a revised manuscript, or seek additional peer- or statistical review of the original manuscript.</a:t>
            </a:r>
          </a:p>
          <a:p>
            <a:pPr algn="l"/>
            <a:r>
              <a:rPr lang="en-US" sz="1700" b="0" i="0" dirty="0">
                <a:solidFill>
                  <a:srgbClr val="333333"/>
                </a:solidFill>
                <a:effectLst/>
                <a:latin typeface="Aptos" panose="020B0004020202020204" pitchFamily="34" charset="0"/>
              </a:rPr>
              <a:t>Editors will consider </a:t>
            </a:r>
            <a:r>
              <a:rPr lang="en-US" sz="1700" b="1" i="0" dirty="0">
                <a:solidFill>
                  <a:schemeClr val="accent2"/>
                </a:solidFill>
                <a:effectLst/>
                <a:latin typeface="Aptos" panose="020B0004020202020204" pitchFamily="34" charset="0"/>
              </a:rPr>
              <a:t>one appeal per article </a:t>
            </a:r>
            <a:r>
              <a:rPr lang="en-US" sz="1700" b="0" i="0" dirty="0">
                <a:solidFill>
                  <a:srgbClr val="333333"/>
                </a:solidFill>
                <a:effectLst/>
                <a:latin typeface="Aptos" panose="020B0004020202020204" pitchFamily="34" charset="0"/>
              </a:rPr>
              <a:t>and all decisions on appeals are final. The timely review and decision-making process for new submissions will take precedence over appeals.</a:t>
            </a:r>
          </a:p>
          <a:p>
            <a:endParaRPr lang="en-US" dirty="0"/>
          </a:p>
        </p:txBody>
      </p:sp>
    </p:spTree>
    <p:extLst>
      <p:ext uri="{BB962C8B-B14F-4D97-AF65-F5344CB8AC3E}">
        <p14:creationId xmlns:p14="http://schemas.microsoft.com/office/powerpoint/2010/main" val="341384492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0AA561-1D22-957D-DDBB-5DA34F250988}"/>
              </a:ext>
            </a:extLst>
          </p:cNvPr>
          <p:cNvSpPr>
            <a:spLocks noGrp="1"/>
          </p:cNvSpPr>
          <p:nvPr>
            <p:ph type="title"/>
          </p:nvPr>
        </p:nvSpPr>
        <p:spPr>
          <a:xfrm>
            <a:off x="1057379" y="549275"/>
            <a:ext cx="10730068" cy="1499616"/>
          </a:xfrm>
        </p:spPr>
        <p:txBody>
          <a:bodyPr>
            <a:normAutofit/>
          </a:bodyPr>
          <a:lstStyle/>
          <a:p>
            <a:r>
              <a:rPr lang="en-US" sz="4000" cap="none" dirty="0">
                <a:solidFill>
                  <a:schemeClr val="tx1"/>
                </a:solidFill>
                <a:latin typeface="Aptos" panose="020B0004020202020204" pitchFamily="34" charset="0"/>
              </a:rPr>
              <a:t>Immediate rejection of submission </a:t>
            </a:r>
          </a:p>
        </p:txBody>
      </p:sp>
      <p:pic>
        <p:nvPicPr>
          <p:cNvPr id="5" name="Content Placeholder 4">
            <a:extLst>
              <a:ext uri="{FF2B5EF4-FFF2-40B4-BE49-F238E27FC236}">
                <a16:creationId xmlns:a16="http://schemas.microsoft.com/office/drawing/2014/main" id="{5661A7DE-AB89-9D10-5A1A-D2EDF7955AD8}"/>
              </a:ext>
            </a:extLst>
          </p:cNvPr>
          <p:cNvPicPr>
            <a:picLocks noGrp="1" noChangeAspect="1"/>
          </p:cNvPicPr>
          <p:nvPr>
            <p:ph idx="1"/>
          </p:nvPr>
        </p:nvPicPr>
        <p:blipFill>
          <a:blip r:embed="rId2"/>
          <a:stretch>
            <a:fillRect/>
          </a:stretch>
        </p:blipFill>
        <p:spPr>
          <a:xfrm>
            <a:off x="2946635" y="2286000"/>
            <a:ext cx="5874868" cy="4022725"/>
          </a:xfrm>
        </p:spPr>
      </p:pic>
    </p:spTree>
    <p:extLst>
      <p:ext uri="{BB962C8B-B14F-4D97-AF65-F5344CB8AC3E}">
        <p14:creationId xmlns:p14="http://schemas.microsoft.com/office/powerpoint/2010/main" val="86850993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79CD5A-1376-05C1-2375-84875ACC4F06}"/>
              </a:ext>
            </a:extLst>
          </p:cNvPr>
          <p:cNvSpPr>
            <a:spLocks noGrp="1"/>
          </p:cNvSpPr>
          <p:nvPr>
            <p:ph type="title"/>
          </p:nvPr>
        </p:nvSpPr>
        <p:spPr>
          <a:xfrm>
            <a:off x="895281" y="585216"/>
            <a:ext cx="9720072" cy="1499616"/>
          </a:xfrm>
        </p:spPr>
        <p:txBody>
          <a:bodyPr>
            <a:normAutofit/>
          </a:bodyPr>
          <a:lstStyle/>
          <a:p>
            <a:r>
              <a:rPr lang="en-US" sz="4000" cap="none" dirty="0">
                <a:latin typeface="Aptos" panose="020B0004020202020204" pitchFamily="34" charset="0"/>
              </a:rPr>
              <a:t>Peer Review</a:t>
            </a:r>
          </a:p>
        </p:txBody>
      </p:sp>
      <p:sp>
        <p:nvSpPr>
          <p:cNvPr id="4" name="Title 4">
            <a:extLst>
              <a:ext uri="{FF2B5EF4-FFF2-40B4-BE49-F238E27FC236}">
                <a16:creationId xmlns:a16="http://schemas.microsoft.com/office/drawing/2014/main" id="{2B33DEA1-543E-BE90-F905-0A685F4945A4}"/>
              </a:ext>
            </a:extLst>
          </p:cNvPr>
          <p:cNvSpPr txBox="1">
            <a:spLocks noGrp="1"/>
          </p:cNvSpPr>
          <p:nvPr>
            <p:ph idx="1"/>
          </p:nvPr>
        </p:nvSpPr>
        <p:spPr bwMode="ltGray">
          <a:xfrm>
            <a:off x="764216" y="1883815"/>
            <a:ext cx="10645002" cy="4351338"/>
          </a:xfrm>
          <a:prstGeom prst="rect">
            <a:avLst/>
          </a:prstGeom>
        </p:spPr>
        <p:txBody>
          <a:bodyPr vert="horz" lIns="0" tIns="0" rIns="0" bIns="0" numCol="2" rtlCol="0" anchor="t" anchorCtr="0">
            <a:noAutofit/>
          </a:bodyPr>
          <a:lstStyle>
            <a:lvl1pPr algn="l" defTabSz="872722" rtl="0" eaLnBrk="1" latinLnBrk="0" hangingPunct="1">
              <a:spcBef>
                <a:spcPct val="0"/>
              </a:spcBef>
              <a:buNone/>
              <a:defRPr sz="2600" b="1" kern="1200">
                <a:solidFill>
                  <a:schemeClr val="accent1"/>
                </a:solidFill>
                <a:latin typeface="+mj-lt"/>
                <a:ea typeface="+mj-ea"/>
                <a:cs typeface="+mj-cs"/>
              </a:defRPr>
            </a:lvl1pPr>
          </a:lstStyle>
          <a:p>
            <a:pPr marL="285750" indent="-285750" algn="just">
              <a:buFont typeface="Arial" pitchFamily="34" charset="0"/>
              <a:buChar char="•"/>
            </a:pPr>
            <a:r>
              <a:rPr lang="en-GB" sz="2000" b="0" dirty="0">
                <a:solidFill>
                  <a:schemeClr val="tx1"/>
                </a:solidFill>
                <a:latin typeface="Aptos" panose="020B0004020202020204" pitchFamily="34" charset="0"/>
              </a:rPr>
              <a:t>The Editor should ensure that </a:t>
            </a:r>
            <a:r>
              <a:rPr lang="en-GB" sz="2000" b="0" dirty="0">
                <a:solidFill>
                  <a:schemeClr val="accent2"/>
                </a:solidFill>
                <a:latin typeface="Aptos" panose="020B0004020202020204" pitchFamily="34" charset="0"/>
              </a:rPr>
              <a:t>all articles </a:t>
            </a:r>
            <a:r>
              <a:rPr lang="en-GB" sz="2000" b="0" dirty="0">
                <a:solidFill>
                  <a:schemeClr val="tx1"/>
                </a:solidFill>
                <a:latin typeface="Aptos" panose="020B0004020202020204" pitchFamily="34" charset="0"/>
              </a:rPr>
              <a:t>accepted for publication </a:t>
            </a:r>
            <a:r>
              <a:rPr lang="en-GB" sz="2000" b="0" dirty="0">
                <a:solidFill>
                  <a:schemeClr val="accent2"/>
                </a:solidFill>
                <a:latin typeface="Aptos" panose="020B0004020202020204" pitchFamily="34" charset="0"/>
              </a:rPr>
              <a:t>are peer-reviewed</a:t>
            </a:r>
            <a:r>
              <a:rPr lang="en-GB" sz="2000" b="0" dirty="0">
                <a:solidFill>
                  <a:schemeClr val="tx1"/>
                </a:solidFill>
                <a:latin typeface="Aptos" panose="020B0004020202020204" pitchFamily="34" charset="0"/>
              </a:rPr>
              <a:t>. </a:t>
            </a:r>
          </a:p>
          <a:p>
            <a:pPr marL="285750" indent="-285750" algn="just">
              <a:buFont typeface="Arial" pitchFamily="34" charset="0"/>
              <a:buChar char="•"/>
            </a:pPr>
            <a:endParaRPr lang="en-GB" sz="2000" b="0" dirty="0">
              <a:solidFill>
                <a:schemeClr val="tx1"/>
              </a:solidFill>
              <a:latin typeface="Aptos" panose="020B0004020202020204" pitchFamily="34" charset="0"/>
            </a:endParaRPr>
          </a:p>
          <a:p>
            <a:pPr marL="285750" indent="-285750" algn="just">
              <a:buFont typeface="Arial" pitchFamily="34" charset="0"/>
              <a:buChar char="•"/>
            </a:pPr>
            <a:r>
              <a:rPr lang="en-GB" sz="2000" b="0" dirty="0">
                <a:solidFill>
                  <a:schemeClr val="tx1"/>
                </a:solidFill>
                <a:latin typeface="Aptos" panose="020B0004020202020204" pitchFamily="34" charset="0"/>
              </a:rPr>
              <a:t>A minimum of </a:t>
            </a:r>
            <a:r>
              <a:rPr lang="en-GB" sz="2000" b="0" dirty="0">
                <a:solidFill>
                  <a:schemeClr val="accent2"/>
                </a:solidFill>
                <a:latin typeface="Aptos" panose="020B0004020202020204" pitchFamily="34" charset="0"/>
              </a:rPr>
              <a:t>two independent peer reviewers</a:t>
            </a:r>
            <a:r>
              <a:rPr lang="en-GB" sz="2000" b="0" dirty="0">
                <a:solidFill>
                  <a:schemeClr val="tx1"/>
                </a:solidFill>
                <a:latin typeface="Aptos" panose="020B0004020202020204" pitchFamily="34" charset="0"/>
              </a:rPr>
              <a:t> should review a manuscript.</a:t>
            </a:r>
          </a:p>
          <a:p>
            <a:pPr marL="0" indent="0" algn="just"/>
            <a:endParaRPr lang="en-GB" sz="2000" b="0" dirty="0">
              <a:solidFill>
                <a:schemeClr val="tx1"/>
              </a:solidFill>
              <a:latin typeface="Aptos" panose="020B0004020202020204" pitchFamily="34" charset="0"/>
            </a:endParaRPr>
          </a:p>
          <a:p>
            <a:pPr marL="285750" indent="-285750" algn="just">
              <a:buFont typeface="Arial" pitchFamily="34" charset="0"/>
              <a:buChar char="•"/>
            </a:pPr>
            <a:r>
              <a:rPr lang="en-GB" sz="2000" b="0" dirty="0">
                <a:solidFill>
                  <a:schemeClr val="tx1"/>
                </a:solidFill>
                <a:latin typeface="Aptos" panose="020B0004020202020204" pitchFamily="34" charset="0"/>
              </a:rPr>
              <a:t>The </a:t>
            </a:r>
            <a:r>
              <a:rPr lang="en-GB" sz="2000" b="0" dirty="0">
                <a:solidFill>
                  <a:schemeClr val="accent2"/>
                </a:solidFill>
                <a:latin typeface="Aptos" panose="020B0004020202020204" pitchFamily="34" charset="0"/>
              </a:rPr>
              <a:t>Editor’s review alone is </a:t>
            </a:r>
            <a:r>
              <a:rPr lang="en-GB" sz="2000" dirty="0">
                <a:solidFill>
                  <a:schemeClr val="accent2"/>
                </a:solidFill>
                <a:latin typeface="Aptos" panose="020B0004020202020204" pitchFamily="34" charset="0"/>
              </a:rPr>
              <a:t>not</a:t>
            </a:r>
            <a:r>
              <a:rPr lang="en-GB" sz="2000" b="0" dirty="0">
                <a:solidFill>
                  <a:schemeClr val="accent2"/>
                </a:solidFill>
                <a:latin typeface="Aptos" panose="020B0004020202020204" pitchFamily="34" charset="0"/>
              </a:rPr>
              <a:t> </a:t>
            </a:r>
            <a:r>
              <a:rPr lang="en-GB" sz="2000" b="0" dirty="0">
                <a:solidFill>
                  <a:schemeClr val="tx1"/>
                </a:solidFill>
                <a:latin typeface="Aptos" panose="020B0004020202020204" pitchFamily="34" charset="0"/>
              </a:rPr>
              <a:t>an acceptable foundation for editorial acceptance.</a:t>
            </a:r>
          </a:p>
          <a:p>
            <a:pPr marL="285750" indent="-285750" algn="just">
              <a:buFont typeface="Arial" pitchFamily="34" charset="0"/>
              <a:buChar char="•"/>
            </a:pPr>
            <a:endParaRPr lang="en-GB" sz="2000" b="0" dirty="0">
              <a:solidFill>
                <a:schemeClr val="tx2"/>
              </a:solidFill>
              <a:latin typeface="Aptos" panose="020B0004020202020204" pitchFamily="34" charset="0"/>
            </a:endParaRPr>
          </a:p>
          <a:p>
            <a:pPr marL="285750" indent="-285750" algn="just">
              <a:buFont typeface="Arial" pitchFamily="34" charset="0"/>
              <a:buChar char="•"/>
            </a:pPr>
            <a:r>
              <a:rPr lang="en-GB" sz="2000" b="0" dirty="0">
                <a:solidFill>
                  <a:schemeClr val="accent2"/>
                </a:solidFill>
                <a:latin typeface="Aptos" panose="020B0004020202020204" pitchFamily="34" charset="0"/>
              </a:rPr>
              <a:t>Peer reviewers </a:t>
            </a:r>
            <a:r>
              <a:rPr lang="en-GB" sz="2000" b="0" dirty="0">
                <a:solidFill>
                  <a:schemeClr val="tx1"/>
                </a:solidFill>
                <a:latin typeface="Aptos" panose="020B0004020202020204" pitchFamily="34" charset="0"/>
              </a:rPr>
              <a:t>should not be </a:t>
            </a:r>
            <a:r>
              <a:rPr lang="en-GB" sz="2000" b="0" dirty="0">
                <a:solidFill>
                  <a:schemeClr val="accent2"/>
                </a:solidFill>
                <a:latin typeface="Aptos" panose="020B0004020202020204" pitchFamily="34" charset="0"/>
              </a:rPr>
              <a:t>from the same institution as the authors</a:t>
            </a:r>
            <a:r>
              <a:rPr lang="en-GB" sz="2000" b="0" dirty="0">
                <a:solidFill>
                  <a:schemeClr val="tx1"/>
                </a:solidFill>
                <a:latin typeface="Aptos" panose="020B0004020202020204" pitchFamily="34" charset="0"/>
              </a:rPr>
              <a:t> of the manuscript.</a:t>
            </a:r>
          </a:p>
          <a:p>
            <a:pPr marL="0" indent="0" algn="just"/>
            <a:endParaRPr lang="en-GB" sz="1600" b="0" dirty="0">
              <a:solidFill>
                <a:schemeClr val="tx1"/>
              </a:solidFill>
            </a:endParaRPr>
          </a:p>
          <a:p>
            <a:pPr marL="285750" indent="-285750">
              <a:buFont typeface="Arial" pitchFamily="34" charset="0"/>
              <a:buChar char="•"/>
            </a:pPr>
            <a:endParaRPr lang="en-GB" sz="1800" b="0" dirty="0">
              <a:solidFill>
                <a:schemeClr val="tx1"/>
              </a:solidFill>
            </a:endParaRPr>
          </a:p>
          <a:p>
            <a:pPr marL="285750" indent="-285750">
              <a:buFont typeface="Arial" pitchFamily="34" charset="0"/>
              <a:buChar char="•"/>
            </a:pPr>
            <a:endParaRPr lang="en-GB" sz="1800" b="0" dirty="0">
              <a:solidFill>
                <a:schemeClr val="tx1"/>
              </a:solidFill>
            </a:endParaRPr>
          </a:p>
          <a:p>
            <a:pPr marL="285750" indent="-285750">
              <a:buFont typeface="Arial" pitchFamily="34" charset="0"/>
              <a:buChar char="•"/>
            </a:pPr>
            <a:endParaRPr lang="en-GB" sz="1800" b="0" dirty="0">
              <a:solidFill>
                <a:schemeClr val="tx1"/>
              </a:solidFill>
            </a:endParaRPr>
          </a:p>
          <a:p>
            <a:pPr marL="285750" indent="-285750">
              <a:buFont typeface="Arial" pitchFamily="34" charset="0"/>
              <a:buChar char="•"/>
            </a:pPr>
            <a:endParaRPr lang="en-GB" sz="1800" b="0" dirty="0">
              <a:solidFill>
                <a:schemeClr val="tx1"/>
              </a:solidFill>
            </a:endParaRPr>
          </a:p>
          <a:p>
            <a:pPr marL="285750" indent="-285750">
              <a:buFont typeface="Arial" pitchFamily="34" charset="0"/>
              <a:buChar char="•"/>
            </a:pPr>
            <a:endParaRPr lang="en-GB" sz="1800" b="0" dirty="0">
              <a:solidFill>
                <a:schemeClr val="tx1"/>
              </a:solidFill>
            </a:endParaRPr>
          </a:p>
          <a:p>
            <a:pPr marL="285750" indent="-285750">
              <a:buFont typeface="Arial" pitchFamily="34" charset="0"/>
              <a:buChar char="•"/>
            </a:pPr>
            <a:endParaRPr lang="en-GB" sz="1800" b="0" dirty="0">
              <a:solidFill>
                <a:schemeClr val="tx1"/>
              </a:solidFill>
            </a:endParaRPr>
          </a:p>
          <a:p>
            <a:pPr marL="285750" indent="-285750">
              <a:buFont typeface="Arial" pitchFamily="34" charset="0"/>
              <a:buChar char="•"/>
            </a:pPr>
            <a:endParaRPr lang="en-GB" sz="1800" b="0" dirty="0">
              <a:solidFill>
                <a:schemeClr val="tx1"/>
              </a:solidFill>
            </a:endParaRPr>
          </a:p>
          <a:p>
            <a:pPr marL="285750" indent="-285750">
              <a:buFont typeface="Arial" pitchFamily="34" charset="0"/>
              <a:buChar char="•"/>
            </a:pPr>
            <a:endParaRPr lang="en-GB" sz="1800" b="0" dirty="0">
              <a:solidFill>
                <a:schemeClr val="tx1"/>
              </a:solidFill>
            </a:endParaRPr>
          </a:p>
          <a:p>
            <a:pPr marL="285750" indent="-285750">
              <a:buFont typeface="Arial" pitchFamily="34" charset="0"/>
              <a:buChar char="•"/>
            </a:pPr>
            <a:endParaRPr lang="en-GB" sz="1800" b="0" dirty="0">
              <a:solidFill>
                <a:schemeClr val="tx1"/>
              </a:solidFill>
            </a:endParaRPr>
          </a:p>
          <a:p>
            <a:pPr marL="285750" indent="-285750">
              <a:buFont typeface="Arial" pitchFamily="34" charset="0"/>
              <a:buChar char="•"/>
            </a:pPr>
            <a:endParaRPr lang="en-GB" sz="1800" b="0" dirty="0">
              <a:solidFill>
                <a:schemeClr val="tx1"/>
              </a:solidFill>
            </a:endParaRPr>
          </a:p>
          <a:p>
            <a:pPr marL="285750" indent="-285750">
              <a:buFont typeface="Arial" pitchFamily="34" charset="0"/>
              <a:buChar char="•"/>
            </a:pPr>
            <a:endParaRPr lang="en-GB" sz="1800" b="0" dirty="0">
              <a:solidFill>
                <a:schemeClr val="tx1"/>
              </a:solidFill>
            </a:endParaRPr>
          </a:p>
          <a:p>
            <a:pPr marL="285750" indent="-285750">
              <a:buFont typeface="Arial" pitchFamily="34" charset="0"/>
              <a:buChar char="•"/>
            </a:pPr>
            <a:endParaRPr lang="en-GB" sz="1800" b="0" dirty="0">
              <a:solidFill>
                <a:schemeClr val="tx1"/>
              </a:solidFill>
            </a:endParaRPr>
          </a:p>
          <a:p>
            <a:pPr marL="285750" indent="-285750">
              <a:buFont typeface="Arial" pitchFamily="34" charset="0"/>
              <a:buChar char="•"/>
            </a:pPr>
            <a:endParaRPr lang="en-GB" sz="1800" b="0" dirty="0">
              <a:solidFill>
                <a:schemeClr val="tx1"/>
              </a:solidFill>
            </a:endParaRPr>
          </a:p>
          <a:p>
            <a:pPr marL="285750" indent="-285750">
              <a:buFont typeface="Arial" pitchFamily="34" charset="0"/>
              <a:buChar char="•"/>
            </a:pPr>
            <a:endParaRPr lang="en-GB" sz="1800" b="0" dirty="0">
              <a:solidFill>
                <a:schemeClr val="tx1"/>
              </a:solidFill>
            </a:endParaRPr>
          </a:p>
          <a:p>
            <a:pPr marL="285750" indent="-285750">
              <a:buFont typeface="Arial" pitchFamily="34" charset="0"/>
              <a:buChar char="•"/>
            </a:pPr>
            <a:endParaRPr lang="en-GB" sz="1800" b="0" dirty="0">
              <a:solidFill>
                <a:schemeClr val="tx1"/>
              </a:solidFill>
            </a:endParaRPr>
          </a:p>
          <a:p>
            <a:pPr marL="285750" indent="-285750">
              <a:buFont typeface="Arial" pitchFamily="34" charset="0"/>
              <a:buChar char="•"/>
            </a:pPr>
            <a:endParaRPr lang="en-GB" sz="1800" b="0" dirty="0">
              <a:solidFill>
                <a:schemeClr val="tx1"/>
              </a:solidFill>
            </a:endParaRPr>
          </a:p>
          <a:p>
            <a:pPr marL="285750" indent="-285750">
              <a:buFont typeface="Arial" pitchFamily="34" charset="0"/>
              <a:buChar char="•"/>
            </a:pPr>
            <a:endParaRPr lang="en-GB" sz="1800" b="0" dirty="0">
              <a:solidFill>
                <a:schemeClr val="tx1"/>
              </a:solidFill>
            </a:endParaRPr>
          </a:p>
          <a:p>
            <a:pPr marL="285750" indent="-285750">
              <a:buFont typeface="Arial" pitchFamily="34" charset="0"/>
              <a:buChar char="•"/>
            </a:pPr>
            <a:endParaRPr lang="en-GB" sz="1800" b="0" dirty="0">
              <a:solidFill>
                <a:schemeClr val="tx1"/>
              </a:solidFill>
            </a:endParaRPr>
          </a:p>
          <a:p>
            <a:pPr marL="285750" indent="-285750">
              <a:buFont typeface="Arial" pitchFamily="34" charset="0"/>
              <a:buChar char="•"/>
            </a:pPr>
            <a:endParaRPr lang="en-GB" sz="1800" b="0" dirty="0">
              <a:solidFill>
                <a:schemeClr val="tx1"/>
              </a:solidFill>
            </a:endParaRPr>
          </a:p>
          <a:p>
            <a:pPr marL="285750" indent="-285750">
              <a:buFont typeface="Arial" pitchFamily="34" charset="0"/>
              <a:buChar char="•"/>
            </a:pPr>
            <a:endParaRPr lang="en-GB" sz="1800" b="0" dirty="0">
              <a:solidFill>
                <a:schemeClr val="tx1"/>
              </a:solidFill>
            </a:endParaRPr>
          </a:p>
          <a:p>
            <a:pPr marL="285750" indent="-285750">
              <a:buFont typeface="Arial" pitchFamily="34" charset="0"/>
              <a:buChar char="•"/>
            </a:pPr>
            <a:endParaRPr lang="en-GB" sz="1800" b="0" dirty="0">
              <a:solidFill>
                <a:schemeClr val="tx1"/>
              </a:solidFill>
            </a:endParaRPr>
          </a:p>
          <a:p>
            <a:pPr marL="285750" indent="-285750">
              <a:buFont typeface="Arial" pitchFamily="34" charset="0"/>
              <a:buChar char="•"/>
            </a:pPr>
            <a:endParaRPr lang="en-GB" sz="1800" b="0" dirty="0">
              <a:solidFill>
                <a:schemeClr val="tx1"/>
              </a:solidFill>
            </a:endParaRPr>
          </a:p>
          <a:p>
            <a:pPr marL="285750" indent="-285750">
              <a:buFont typeface="Arial" pitchFamily="34" charset="0"/>
              <a:buChar char="•"/>
            </a:pPr>
            <a:endParaRPr lang="en-GB" sz="1800" b="0" dirty="0">
              <a:solidFill>
                <a:schemeClr val="tx1"/>
              </a:solidFill>
            </a:endParaRPr>
          </a:p>
          <a:p>
            <a:pPr marL="285750" indent="-285750">
              <a:buFont typeface="Arial" pitchFamily="34" charset="0"/>
              <a:buChar char="•"/>
            </a:pPr>
            <a:endParaRPr lang="en-GB" sz="1800" b="0" dirty="0">
              <a:solidFill>
                <a:schemeClr val="tx1"/>
              </a:solidFill>
            </a:endParaRPr>
          </a:p>
          <a:p>
            <a:pPr marL="285750" indent="-285750">
              <a:buFont typeface="Arial" pitchFamily="34" charset="0"/>
              <a:buChar char="•"/>
            </a:pPr>
            <a:endParaRPr lang="en-GB" sz="1800" b="0" dirty="0">
              <a:solidFill>
                <a:schemeClr val="tx1"/>
              </a:solidFill>
            </a:endParaRPr>
          </a:p>
          <a:p>
            <a:pPr marL="285750" indent="-285750">
              <a:buFont typeface="Arial" pitchFamily="34" charset="0"/>
              <a:buChar char="•"/>
            </a:pPr>
            <a:endParaRPr lang="en-GB" sz="1800" b="0" dirty="0">
              <a:solidFill>
                <a:schemeClr val="tx1"/>
              </a:solidFill>
            </a:endParaRPr>
          </a:p>
          <a:p>
            <a:pPr marL="285750" indent="-285750">
              <a:buFont typeface="Arial" pitchFamily="34" charset="0"/>
              <a:buChar char="•"/>
            </a:pPr>
            <a:endParaRPr lang="en-GB" sz="1800" b="0" dirty="0">
              <a:solidFill>
                <a:schemeClr val="tx1"/>
              </a:solidFill>
            </a:endParaRPr>
          </a:p>
          <a:p>
            <a:pPr marL="285750" indent="-285750">
              <a:buFont typeface="Arial" pitchFamily="34" charset="0"/>
              <a:buChar char="•"/>
            </a:pPr>
            <a:endParaRPr lang="en-GB" sz="1800" b="0" dirty="0">
              <a:solidFill>
                <a:schemeClr val="tx1"/>
              </a:solidFill>
            </a:endParaRPr>
          </a:p>
          <a:p>
            <a:pPr marL="285750" indent="-285750">
              <a:buFont typeface="Arial" pitchFamily="34" charset="0"/>
              <a:buChar char="•"/>
            </a:pPr>
            <a:endParaRPr lang="en-GB" sz="1800" b="0" dirty="0">
              <a:solidFill>
                <a:schemeClr val="tx1"/>
              </a:solidFill>
            </a:endParaRPr>
          </a:p>
          <a:p>
            <a:pPr marL="285750" indent="-285750">
              <a:buFont typeface="Arial" pitchFamily="34" charset="0"/>
              <a:buChar char="•"/>
            </a:pPr>
            <a:endParaRPr lang="en-GB" sz="1800" b="0" dirty="0">
              <a:solidFill>
                <a:schemeClr val="tx1"/>
              </a:solidFill>
            </a:endParaRPr>
          </a:p>
          <a:p>
            <a:pPr marL="285750" indent="-285750">
              <a:buFont typeface="Arial" pitchFamily="34" charset="0"/>
              <a:buChar char="•"/>
            </a:pPr>
            <a:endParaRPr lang="en-GB" sz="1800" b="0" dirty="0">
              <a:solidFill>
                <a:schemeClr val="tx1"/>
              </a:solidFill>
            </a:endParaRPr>
          </a:p>
          <a:p>
            <a:pPr marL="285750" indent="-285750">
              <a:buFont typeface="Arial" pitchFamily="34" charset="0"/>
              <a:buChar char="•"/>
            </a:pPr>
            <a:endParaRPr lang="en-GB" sz="1800" b="0" dirty="0">
              <a:solidFill>
                <a:schemeClr val="tx1"/>
              </a:solidFill>
            </a:endParaRPr>
          </a:p>
          <a:p>
            <a:pPr marL="285750" indent="-285750">
              <a:buFont typeface="Arial" pitchFamily="34" charset="0"/>
              <a:buChar char="•"/>
            </a:pPr>
            <a:endParaRPr lang="en-GB" sz="1800" b="0" dirty="0">
              <a:solidFill>
                <a:schemeClr val="tx1"/>
              </a:solidFill>
            </a:endParaRPr>
          </a:p>
          <a:p>
            <a:pPr marL="285750" indent="-285750">
              <a:buFont typeface="Arial" pitchFamily="34" charset="0"/>
              <a:buChar char="•"/>
            </a:pPr>
            <a:endParaRPr lang="en-GB" sz="1800" b="0" dirty="0">
              <a:solidFill>
                <a:schemeClr val="tx1"/>
              </a:solidFill>
            </a:endParaRPr>
          </a:p>
          <a:p>
            <a:pPr marL="285750" indent="-285750">
              <a:buFont typeface="Arial" pitchFamily="34" charset="0"/>
              <a:buChar char="•"/>
            </a:pPr>
            <a:endParaRPr lang="en-GB" sz="1800" b="0" dirty="0">
              <a:solidFill>
                <a:schemeClr val="tx1"/>
              </a:solidFill>
            </a:endParaRPr>
          </a:p>
          <a:p>
            <a:pPr marL="285750" indent="-285750">
              <a:buFont typeface="Arial" pitchFamily="34" charset="0"/>
              <a:buChar char="•"/>
            </a:pPr>
            <a:endParaRPr lang="en-GB" sz="1800" b="0" dirty="0">
              <a:solidFill>
                <a:schemeClr val="tx1"/>
              </a:solidFill>
            </a:endParaRPr>
          </a:p>
          <a:p>
            <a:pPr marL="285750" indent="-285750">
              <a:buFont typeface="Arial" pitchFamily="34" charset="0"/>
              <a:buChar char="•"/>
            </a:pPr>
            <a:endParaRPr lang="en-GB" sz="1800" b="0" dirty="0">
              <a:solidFill>
                <a:schemeClr val="tx1"/>
              </a:solidFill>
            </a:endParaRPr>
          </a:p>
          <a:p>
            <a:pPr marL="285750" indent="-285750">
              <a:buFont typeface="Arial" pitchFamily="34" charset="0"/>
              <a:buChar char="•"/>
            </a:pPr>
            <a:endParaRPr lang="en-GB" sz="1800" b="0" dirty="0">
              <a:solidFill>
                <a:schemeClr val="tx1"/>
              </a:solidFill>
            </a:endParaRPr>
          </a:p>
          <a:p>
            <a:pPr marL="285750" indent="-285750">
              <a:buFont typeface="Arial" pitchFamily="34" charset="0"/>
              <a:buChar char="•"/>
            </a:pPr>
            <a:endParaRPr lang="en-GB" sz="1800" b="0" dirty="0">
              <a:solidFill>
                <a:schemeClr val="tx1"/>
              </a:solidFill>
            </a:endParaRPr>
          </a:p>
          <a:p>
            <a:pPr marL="285750" indent="-285750">
              <a:buFont typeface="Arial" pitchFamily="34" charset="0"/>
              <a:buChar char="•"/>
            </a:pPr>
            <a:endParaRPr lang="en-GB" sz="1800" b="0" dirty="0">
              <a:solidFill>
                <a:schemeClr val="tx1"/>
              </a:solidFill>
            </a:endParaRPr>
          </a:p>
          <a:p>
            <a:pPr marL="285750" indent="-285750">
              <a:buFont typeface="Arial" pitchFamily="34" charset="0"/>
              <a:buChar char="•"/>
            </a:pPr>
            <a:endParaRPr lang="en-GB" sz="1800" b="0" dirty="0">
              <a:solidFill>
                <a:schemeClr val="tx1"/>
              </a:solidFill>
            </a:endParaRPr>
          </a:p>
          <a:p>
            <a:pPr marL="285750" indent="-285750">
              <a:buFont typeface="Arial" pitchFamily="34" charset="0"/>
              <a:buChar char="•"/>
            </a:pPr>
            <a:endParaRPr lang="en-GB" sz="1800" b="0" dirty="0">
              <a:solidFill>
                <a:schemeClr val="tx1"/>
              </a:solidFill>
            </a:endParaRPr>
          </a:p>
          <a:p>
            <a:pPr marL="285750" indent="-285750">
              <a:buFont typeface="Arial" pitchFamily="34" charset="0"/>
              <a:buChar char="•"/>
            </a:pPr>
            <a:endParaRPr lang="en-GB" sz="1800" dirty="0"/>
          </a:p>
          <a:p>
            <a:pPr marL="285750" indent="-285750">
              <a:buFont typeface="Arial" pitchFamily="34" charset="0"/>
              <a:buChar char="•"/>
            </a:pPr>
            <a:endParaRPr lang="en-GB" sz="1800" dirty="0"/>
          </a:p>
          <a:p>
            <a:pPr marL="285750" indent="-285750">
              <a:buFont typeface="Arial" pitchFamily="34" charset="0"/>
              <a:buChar char="•"/>
            </a:pPr>
            <a:endParaRPr lang="en-GB" sz="1800" dirty="0"/>
          </a:p>
          <a:p>
            <a:pPr marL="285750" indent="-285750">
              <a:buFont typeface="Arial" pitchFamily="34" charset="0"/>
              <a:buChar char="•"/>
            </a:pPr>
            <a:endParaRPr lang="en-GB" sz="1800" dirty="0"/>
          </a:p>
          <a:p>
            <a:pPr marL="285750" indent="-285750">
              <a:buFont typeface="Arial" pitchFamily="34" charset="0"/>
              <a:buChar char="•"/>
            </a:pPr>
            <a:endParaRPr lang="en-GB" sz="1800" dirty="0"/>
          </a:p>
          <a:p>
            <a:pPr marL="285750" indent="-285750">
              <a:buFont typeface="Arial" pitchFamily="34" charset="0"/>
              <a:buChar char="•"/>
            </a:pPr>
            <a:endParaRPr lang="en-GB" sz="1800" dirty="0"/>
          </a:p>
          <a:p>
            <a:pPr marL="285750" indent="-285750">
              <a:buFont typeface="Arial" pitchFamily="34" charset="0"/>
              <a:buChar char="•"/>
            </a:pPr>
            <a:endParaRPr lang="en-GB" sz="1800" dirty="0"/>
          </a:p>
          <a:p>
            <a:pPr marL="285750" indent="-285750">
              <a:buFont typeface="Arial" pitchFamily="34" charset="0"/>
              <a:buChar char="•"/>
            </a:pPr>
            <a:endParaRPr lang="en-GB" sz="1800" dirty="0"/>
          </a:p>
          <a:p>
            <a:pPr marL="285750" indent="-285750">
              <a:buFont typeface="Arial" pitchFamily="34" charset="0"/>
              <a:buChar char="•"/>
            </a:pPr>
            <a:endParaRPr lang="en-GB" sz="1800" dirty="0"/>
          </a:p>
          <a:p>
            <a:pPr marL="285750" indent="-285750">
              <a:buFont typeface="Arial" pitchFamily="34" charset="0"/>
              <a:buChar char="•"/>
            </a:pPr>
            <a:endParaRPr lang="en-GB" sz="1800" dirty="0"/>
          </a:p>
        </p:txBody>
      </p:sp>
      <p:sp>
        <p:nvSpPr>
          <p:cNvPr id="6" name="Rounded Rectangle 5">
            <a:extLst>
              <a:ext uri="{FF2B5EF4-FFF2-40B4-BE49-F238E27FC236}">
                <a16:creationId xmlns:a16="http://schemas.microsoft.com/office/drawing/2014/main" id="{F79180C6-353E-2343-153A-1924090BD0D5}"/>
              </a:ext>
            </a:extLst>
          </p:cNvPr>
          <p:cNvSpPr/>
          <p:nvPr/>
        </p:nvSpPr>
        <p:spPr>
          <a:xfrm>
            <a:off x="6701485" y="1918081"/>
            <a:ext cx="4142468" cy="2304256"/>
          </a:xfrm>
          <a:prstGeom prst="roundRect">
            <a:avLst/>
          </a:prstGeom>
          <a:ln w="28575">
            <a:solidFill>
              <a:schemeClr val="accent2"/>
            </a:solidFill>
          </a:ln>
        </p:spPr>
        <p:style>
          <a:lnRef idx="2">
            <a:schemeClr val="accent5"/>
          </a:lnRef>
          <a:fillRef idx="1">
            <a:schemeClr val="lt1"/>
          </a:fillRef>
          <a:effectRef idx="0">
            <a:schemeClr val="accent5"/>
          </a:effectRef>
          <a:fontRef idx="minor">
            <a:schemeClr val="dk1"/>
          </a:fontRef>
        </p:style>
        <p:txBody>
          <a:bodyPr lIns="72000" tIns="72000" rIns="72000" bIns="72000" rtlCol="0" anchor="ctr" anchorCtr="1"/>
          <a:lstStyle/>
          <a:p>
            <a:r>
              <a:rPr lang="en-GB" sz="1600" b="1" dirty="0">
                <a:latin typeface="Aptos" panose="020B0004020202020204" pitchFamily="34" charset="0"/>
              </a:rPr>
              <a:t>Issues with peer reviewer reports:</a:t>
            </a:r>
          </a:p>
          <a:p>
            <a:pPr marL="285750" indent="-285750">
              <a:buFont typeface="Wingdings" pitchFamily="2" charset="2"/>
              <a:buChar char="§"/>
            </a:pPr>
            <a:r>
              <a:rPr lang="en-GB" sz="1600" dirty="0">
                <a:latin typeface="Aptos" panose="020B0004020202020204" pitchFamily="34" charset="0"/>
              </a:rPr>
              <a:t>Brevity</a:t>
            </a:r>
          </a:p>
          <a:p>
            <a:pPr marL="285750" indent="-285750">
              <a:buFont typeface="Wingdings" pitchFamily="2" charset="2"/>
              <a:buChar char="§"/>
            </a:pPr>
            <a:r>
              <a:rPr lang="en-GB" sz="1600" dirty="0">
                <a:latin typeface="Aptos" panose="020B0004020202020204" pitchFamily="34" charset="0"/>
              </a:rPr>
              <a:t>Summary  of manuscript rather than a quality review</a:t>
            </a:r>
          </a:p>
          <a:p>
            <a:pPr marL="285750" indent="-285750">
              <a:buFont typeface="Wingdings" pitchFamily="2" charset="2"/>
              <a:buChar char="§"/>
            </a:pPr>
            <a:r>
              <a:rPr lang="en-GB" sz="1600" dirty="0">
                <a:latin typeface="Aptos" panose="020B0004020202020204" pitchFamily="34" charset="0"/>
              </a:rPr>
              <a:t>Misinterpretation</a:t>
            </a:r>
          </a:p>
          <a:p>
            <a:pPr marL="285750" indent="-285750">
              <a:buFont typeface="Wingdings" pitchFamily="2" charset="2"/>
              <a:buChar char="§"/>
            </a:pPr>
            <a:r>
              <a:rPr lang="en-GB" sz="1600" dirty="0">
                <a:latin typeface="Aptos" panose="020B0004020202020204" pitchFamily="34" charset="0"/>
              </a:rPr>
              <a:t>Lack of appropriate expertise</a:t>
            </a:r>
          </a:p>
          <a:p>
            <a:pPr marL="285750" indent="-285750">
              <a:buFont typeface="Wingdings" pitchFamily="2" charset="2"/>
              <a:buChar char="§"/>
            </a:pPr>
            <a:r>
              <a:rPr lang="en-GB" sz="1600" dirty="0">
                <a:latin typeface="Aptos" panose="020B0004020202020204" pitchFamily="34" charset="0"/>
              </a:rPr>
              <a:t>“Fake” reviewers</a:t>
            </a:r>
          </a:p>
        </p:txBody>
      </p:sp>
    </p:spTree>
    <p:extLst>
      <p:ext uri="{BB962C8B-B14F-4D97-AF65-F5344CB8AC3E}">
        <p14:creationId xmlns:p14="http://schemas.microsoft.com/office/powerpoint/2010/main" val="17622731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8ABD9E-04A5-D574-523C-EB9AB0955843}"/>
              </a:ext>
            </a:extLst>
          </p:cNvPr>
          <p:cNvSpPr>
            <a:spLocks noGrp="1"/>
          </p:cNvSpPr>
          <p:nvPr>
            <p:ph type="title"/>
          </p:nvPr>
        </p:nvSpPr>
        <p:spPr>
          <a:xfrm>
            <a:off x="853717" y="514558"/>
            <a:ext cx="9720072" cy="1499616"/>
          </a:xfrm>
        </p:spPr>
        <p:txBody>
          <a:bodyPr>
            <a:normAutofit/>
          </a:bodyPr>
          <a:lstStyle/>
          <a:p>
            <a:r>
              <a:rPr lang="en-GB" sz="4000" cap="none" dirty="0">
                <a:solidFill>
                  <a:schemeClr val="tx1"/>
                </a:solidFill>
                <a:latin typeface="Aptos" panose="020B0004020202020204" pitchFamily="34" charset="0"/>
              </a:rPr>
              <a:t>Selecting peer reviewers</a:t>
            </a:r>
            <a:endParaRPr lang="en-US" sz="4000" cap="none" dirty="0">
              <a:solidFill>
                <a:schemeClr val="tx1"/>
              </a:solidFill>
              <a:latin typeface="Aptos" panose="020B0004020202020204" pitchFamily="34" charset="0"/>
            </a:endParaRPr>
          </a:p>
        </p:txBody>
      </p:sp>
      <p:sp>
        <p:nvSpPr>
          <p:cNvPr id="3" name="Content Placeholder 2">
            <a:extLst>
              <a:ext uri="{FF2B5EF4-FFF2-40B4-BE49-F238E27FC236}">
                <a16:creationId xmlns:a16="http://schemas.microsoft.com/office/drawing/2014/main" id="{9FBDD90E-66E0-4D3E-3238-E6882AC3DB81}"/>
              </a:ext>
            </a:extLst>
          </p:cNvPr>
          <p:cNvSpPr>
            <a:spLocks noGrp="1"/>
          </p:cNvSpPr>
          <p:nvPr>
            <p:ph idx="1"/>
          </p:nvPr>
        </p:nvSpPr>
        <p:spPr>
          <a:xfrm>
            <a:off x="687463" y="2136370"/>
            <a:ext cx="9720073" cy="4023360"/>
          </a:xfrm>
        </p:spPr>
        <p:txBody>
          <a:bodyPr>
            <a:normAutofit/>
          </a:bodyPr>
          <a:lstStyle/>
          <a:p>
            <a:pPr marL="285750" lvl="0" indent="-285750">
              <a:lnSpc>
                <a:spcPct val="150000"/>
              </a:lnSpc>
              <a:buFont typeface="Arial" pitchFamily="34" charset="0"/>
              <a:buChar char="•"/>
            </a:pPr>
            <a:r>
              <a:rPr lang="en-US" sz="1600" b="0" dirty="0">
                <a:solidFill>
                  <a:srgbClr val="0176C3"/>
                </a:solidFill>
                <a:latin typeface="Aptos" panose="020B0004020202020204" pitchFamily="34" charset="0"/>
              </a:rPr>
              <a:t>Active in a relevant </a:t>
            </a:r>
            <a:r>
              <a:rPr lang="en-US" sz="1600" b="0" dirty="0">
                <a:latin typeface="Aptos" panose="020B0004020202020204" pitchFamily="34" charset="0"/>
              </a:rPr>
              <a:t>field as judged by their publication record.</a:t>
            </a:r>
            <a:endParaRPr lang="en-GB" sz="1600" b="0" dirty="0">
              <a:latin typeface="Aptos" panose="020B0004020202020204" pitchFamily="34" charset="0"/>
            </a:endParaRPr>
          </a:p>
          <a:p>
            <a:pPr marL="285750" lvl="0" indent="-285750">
              <a:lnSpc>
                <a:spcPct val="150000"/>
              </a:lnSpc>
              <a:buFont typeface="Arial" pitchFamily="34" charset="0"/>
              <a:buChar char="•"/>
            </a:pPr>
            <a:r>
              <a:rPr lang="en-US" sz="1600" b="0" dirty="0">
                <a:latin typeface="Aptos" panose="020B0004020202020204" pitchFamily="34" charset="0"/>
              </a:rPr>
              <a:t>Ideally published more than </a:t>
            </a:r>
            <a:r>
              <a:rPr lang="en-US" sz="1600" b="0" dirty="0">
                <a:solidFill>
                  <a:srgbClr val="0176C3"/>
                </a:solidFill>
                <a:latin typeface="Aptos" panose="020B0004020202020204" pitchFamily="34" charset="0"/>
              </a:rPr>
              <a:t>10 articles in the last 10 years</a:t>
            </a:r>
            <a:r>
              <a:rPr lang="en-US" sz="1600" b="0" dirty="0">
                <a:latin typeface="Aptos" panose="020B0004020202020204" pitchFamily="34" charset="0"/>
              </a:rPr>
              <a:t>.</a:t>
            </a:r>
            <a:endParaRPr lang="en-GB" sz="1600" b="0" dirty="0">
              <a:latin typeface="Aptos" panose="020B0004020202020204" pitchFamily="34" charset="0"/>
            </a:endParaRPr>
          </a:p>
          <a:p>
            <a:pPr marL="285750" lvl="0" indent="-285750">
              <a:lnSpc>
                <a:spcPct val="150000"/>
              </a:lnSpc>
              <a:buFont typeface="Arial" pitchFamily="34" charset="0"/>
              <a:buChar char="•"/>
            </a:pPr>
            <a:r>
              <a:rPr lang="en-US" sz="1600" b="0" dirty="0">
                <a:solidFill>
                  <a:srgbClr val="0176C3"/>
                </a:solidFill>
                <a:latin typeface="Aptos" panose="020B0004020202020204" pitchFamily="34" charset="0"/>
              </a:rPr>
              <a:t>Free of potential bias</a:t>
            </a:r>
            <a:r>
              <a:rPr lang="en-US" sz="1600" b="0" dirty="0">
                <a:latin typeface="Aptos" panose="020B0004020202020204" pitchFamily="34" charset="0"/>
              </a:rPr>
              <a:t>, i.e.</a:t>
            </a:r>
            <a:endParaRPr lang="en-GB" sz="1600" b="0" dirty="0">
              <a:latin typeface="Aptos" panose="020B0004020202020204" pitchFamily="34" charset="0"/>
            </a:endParaRPr>
          </a:p>
          <a:p>
            <a:pPr marL="508000" lvl="2" indent="-285750">
              <a:lnSpc>
                <a:spcPct val="150000"/>
              </a:lnSpc>
              <a:buFont typeface="Arial" pitchFamily="34" charset="0"/>
              <a:buChar char="•"/>
            </a:pPr>
            <a:r>
              <a:rPr lang="en-US" sz="1600" dirty="0">
                <a:solidFill>
                  <a:srgbClr val="0176C3"/>
                </a:solidFill>
                <a:latin typeface="Aptos" panose="020B0004020202020204" pitchFamily="34" charset="0"/>
              </a:rPr>
              <a:t>No co-publication </a:t>
            </a:r>
            <a:r>
              <a:rPr lang="en-US" sz="1600" dirty="0">
                <a:latin typeface="Aptos" panose="020B0004020202020204" pitchFamily="34" charset="0"/>
              </a:rPr>
              <a:t>with an author of the submitted manuscript in the </a:t>
            </a:r>
            <a:r>
              <a:rPr lang="en-US" sz="1600" dirty="0">
                <a:solidFill>
                  <a:srgbClr val="0176C3"/>
                </a:solidFill>
                <a:latin typeface="Aptos" panose="020B0004020202020204" pitchFamily="34" charset="0"/>
              </a:rPr>
              <a:t>last 5 years</a:t>
            </a:r>
            <a:endParaRPr lang="en-GB" sz="1600" dirty="0">
              <a:solidFill>
                <a:srgbClr val="0176C3"/>
              </a:solidFill>
              <a:latin typeface="Aptos" panose="020B0004020202020204" pitchFamily="34" charset="0"/>
            </a:endParaRPr>
          </a:p>
          <a:p>
            <a:pPr marL="508000" lvl="2" indent="-285750">
              <a:lnSpc>
                <a:spcPct val="150000"/>
              </a:lnSpc>
              <a:buFont typeface="Arial" pitchFamily="34" charset="0"/>
              <a:buChar char="•"/>
            </a:pPr>
            <a:r>
              <a:rPr lang="en-US" sz="1600" dirty="0">
                <a:solidFill>
                  <a:srgbClr val="0176C3"/>
                </a:solidFill>
                <a:latin typeface="Aptos" panose="020B0004020202020204" pitchFamily="34" charset="0"/>
              </a:rPr>
              <a:t>Not </a:t>
            </a:r>
            <a:r>
              <a:rPr lang="en-US" sz="1600" dirty="0">
                <a:latin typeface="Aptos" panose="020B0004020202020204" pitchFamily="34" charset="0"/>
              </a:rPr>
              <a:t>currently or recently </a:t>
            </a:r>
            <a:r>
              <a:rPr lang="en-US" sz="1600" dirty="0">
                <a:solidFill>
                  <a:srgbClr val="0176C3"/>
                </a:solidFill>
                <a:latin typeface="Aptos" panose="020B0004020202020204" pitchFamily="34" charset="0"/>
              </a:rPr>
              <a:t>affiliated at the same institution </a:t>
            </a:r>
            <a:r>
              <a:rPr lang="en-US" sz="1600" dirty="0">
                <a:latin typeface="Aptos" panose="020B0004020202020204" pitchFamily="34" charset="0"/>
              </a:rPr>
              <a:t>(i.e. within the past year)</a:t>
            </a:r>
            <a:endParaRPr lang="en-GB" sz="1600" dirty="0">
              <a:latin typeface="Aptos" panose="020B0004020202020204" pitchFamily="34" charset="0"/>
            </a:endParaRPr>
          </a:p>
          <a:p>
            <a:pPr marL="0" indent="0">
              <a:buNone/>
            </a:pPr>
            <a:endParaRPr lang="en-US" sz="1600" dirty="0"/>
          </a:p>
        </p:txBody>
      </p:sp>
    </p:spTree>
    <p:extLst>
      <p:ext uri="{BB962C8B-B14F-4D97-AF65-F5344CB8AC3E}">
        <p14:creationId xmlns:p14="http://schemas.microsoft.com/office/powerpoint/2010/main" val="123130908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D8E8C1-5669-576B-4927-56772021669B}"/>
              </a:ext>
            </a:extLst>
          </p:cNvPr>
          <p:cNvSpPr>
            <a:spLocks noGrp="1"/>
          </p:cNvSpPr>
          <p:nvPr>
            <p:ph type="title"/>
          </p:nvPr>
        </p:nvSpPr>
        <p:spPr>
          <a:xfrm>
            <a:off x="803841" y="585216"/>
            <a:ext cx="9720072" cy="1499616"/>
          </a:xfrm>
        </p:spPr>
        <p:txBody>
          <a:bodyPr>
            <a:normAutofit/>
          </a:bodyPr>
          <a:lstStyle/>
          <a:p>
            <a:r>
              <a:rPr lang="de-DE" sz="4000" cap="none" dirty="0">
                <a:solidFill>
                  <a:schemeClr val="tx1"/>
                </a:solidFill>
                <a:latin typeface="Aptos" panose="020B0004020202020204" pitchFamily="34" charset="0"/>
              </a:rPr>
              <a:t>Revisions</a:t>
            </a:r>
            <a:endParaRPr lang="en-US" sz="4000" cap="none" dirty="0">
              <a:solidFill>
                <a:schemeClr val="tx1"/>
              </a:solidFill>
              <a:latin typeface="Aptos" panose="020B0004020202020204" pitchFamily="34" charset="0"/>
            </a:endParaRPr>
          </a:p>
        </p:txBody>
      </p:sp>
      <p:sp>
        <p:nvSpPr>
          <p:cNvPr id="3" name="Content Placeholder 2">
            <a:extLst>
              <a:ext uri="{FF2B5EF4-FFF2-40B4-BE49-F238E27FC236}">
                <a16:creationId xmlns:a16="http://schemas.microsoft.com/office/drawing/2014/main" id="{54C232EA-0A08-4D50-BA40-80E2CFE4682C}"/>
              </a:ext>
            </a:extLst>
          </p:cNvPr>
          <p:cNvSpPr>
            <a:spLocks noGrp="1"/>
          </p:cNvSpPr>
          <p:nvPr>
            <p:ph idx="1"/>
          </p:nvPr>
        </p:nvSpPr>
        <p:spPr>
          <a:xfrm>
            <a:off x="666681" y="2084832"/>
            <a:ext cx="9720073" cy="4023360"/>
          </a:xfrm>
        </p:spPr>
        <p:txBody>
          <a:bodyPr>
            <a:noAutofit/>
          </a:bodyPr>
          <a:lstStyle/>
          <a:p>
            <a:pPr>
              <a:spcAft>
                <a:spcPts val="0"/>
              </a:spcAft>
              <a:buClr>
                <a:srgbClr val="0176C3"/>
              </a:buClr>
              <a:buFont typeface="Arial" panose="020B0604020202020204" pitchFamily="34" charset="0"/>
              <a:buChar char="•"/>
            </a:pPr>
            <a:r>
              <a:rPr lang="en-US" sz="1600" b="0" dirty="0">
                <a:solidFill>
                  <a:srgbClr val="58595B"/>
                </a:solidFill>
                <a:latin typeface="Aptos" panose="020B0004020202020204" pitchFamily="34" charset="0"/>
              </a:rPr>
              <a:t>In case of need for more extensive revision: </a:t>
            </a:r>
            <a:r>
              <a:rPr lang="en-US" sz="1600" b="0" dirty="0">
                <a:solidFill>
                  <a:srgbClr val="0176C3"/>
                </a:solidFill>
                <a:latin typeface="Aptos" panose="020B0004020202020204" pitchFamily="34" charset="0"/>
              </a:rPr>
              <a:t>reject &amp; leave door open for resubmission </a:t>
            </a:r>
            <a:r>
              <a:rPr lang="en-US" sz="1600" b="0" dirty="0">
                <a:solidFill>
                  <a:srgbClr val="58595B"/>
                </a:solidFill>
                <a:latin typeface="Aptos" panose="020B0004020202020204" pitchFamily="34" charset="0"/>
              </a:rPr>
              <a:t>in the future</a:t>
            </a:r>
          </a:p>
          <a:p>
            <a:pPr marL="447675" indent="0" defTabSz="409575">
              <a:spcAft>
                <a:spcPts val="0"/>
              </a:spcAft>
              <a:buNone/>
            </a:pPr>
            <a:r>
              <a:rPr lang="en-US" sz="1600" b="0" dirty="0">
                <a:solidFill>
                  <a:srgbClr val="58595B"/>
                </a:solidFill>
                <a:latin typeface="Aptos" panose="020B0004020202020204" pitchFamily="34" charset="0"/>
              </a:rPr>
              <a:t>	</a:t>
            </a:r>
            <a:r>
              <a:rPr lang="en-US" sz="1600" b="1" dirty="0">
                <a:solidFill>
                  <a:srgbClr val="58595B"/>
                </a:solidFill>
                <a:latin typeface="Aptos" panose="020B0004020202020204" pitchFamily="34" charset="0"/>
              </a:rPr>
              <a:t>Advantages</a:t>
            </a:r>
            <a:r>
              <a:rPr lang="en-US" sz="1600" b="0" dirty="0">
                <a:solidFill>
                  <a:srgbClr val="58595B"/>
                </a:solidFill>
                <a:latin typeface="Aptos" panose="020B0004020202020204" pitchFamily="34" charset="0"/>
              </a:rPr>
              <a:t>:	no expectation that manuscript will be accepted after resubmission</a:t>
            </a:r>
          </a:p>
          <a:p>
            <a:pPr marL="619125" indent="-171450" defTabSz="361950">
              <a:spcAft>
                <a:spcPts val="0"/>
              </a:spcAft>
              <a:buFont typeface="Arial" panose="020B0604020202020204" pitchFamily="34" charset="0"/>
              <a:buChar char="•"/>
              <a:tabLst>
                <a:tab pos="2066925" algn="l"/>
              </a:tabLst>
            </a:pPr>
            <a:r>
              <a:rPr lang="en-US" sz="1600" b="0" dirty="0">
                <a:solidFill>
                  <a:srgbClr val="58595B"/>
                </a:solidFill>
                <a:latin typeface="Aptos" panose="020B0004020202020204" pitchFamily="34" charset="0"/>
              </a:rPr>
              <a:t>encourages more extensive revision</a:t>
            </a:r>
          </a:p>
          <a:p>
            <a:pPr marL="619125" indent="-171450" defTabSz="361950">
              <a:spcAft>
                <a:spcPts val="0"/>
              </a:spcAft>
              <a:buFont typeface="Arial" panose="020B0604020202020204" pitchFamily="34" charset="0"/>
              <a:buChar char="•"/>
              <a:tabLst>
                <a:tab pos="2066925" algn="l"/>
              </a:tabLst>
            </a:pPr>
            <a:r>
              <a:rPr lang="en-US" sz="1600" b="0" dirty="0">
                <a:solidFill>
                  <a:srgbClr val="58595B"/>
                </a:solidFill>
                <a:latin typeface="Aptos" panose="020B0004020202020204" pitchFamily="34" charset="0"/>
              </a:rPr>
              <a:t>file not left open for unnecessarily long period of time</a:t>
            </a:r>
          </a:p>
          <a:p>
            <a:pPr>
              <a:spcAft>
                <a:spcPts val="0"/>
              </a:spcAft>
              <a:buClr>
                <a:srgbClr val="0176C3"/>
              </a:buClr>
              <a:buFont typeface="Arial" panose="020B0604020202020204" pitchFamily="34" charset="0"/>
              <a:buChar char="•"/>
            </a:pPr>
            <a:r>
              <a:rPr lang="en-US" sz="1600" b="0" dirty="0">
                <a:solidFill>
                  <a:srgbClr val="58595B"/>
                </a:solidFill>
                <a:latin typeface="Aptos" panose="020B0004020202020204" pitchFamily="34" charset="0"/>
              </a:rPr>
              <a:t>Only ask for amendments during revision that are </a:t>
            </a:r>
            <a:r>
              <a:rPr lang="en-US" sz="1600" b="0" dirty="0">
                <a:solidFill>
                  <a:srgbClr val="0176C3"/>
                </a:solidFill>
                <a:latin typeface="Aptos" panose="020B0004020202020204" pitchFamily="34" charset="0"/>
              </a:rPr>
              <a:t>essential for the soundness </a:t>
            </a:r>
            <a:r>
              <a:rPr lang="en-US" sz="1600" b="0" dirty="0">
                <a:solidFill>
                  <a:srgbClr val="58595B"/>
                </a:solidFill>
                <a:latin typeface="Aptos" panose="020B0004020202020204" pitchFamily="34" charset="0"/>
              </a:rPr>
              <a:t>of the study &amp;  </a:t>
            </a:r>
            <a:r>
              <a:rPr lang="en-US" sz="1600" b="0" dirty="0">
                <a:solidFill>
                  <a:srgbClr val="0176C3"/>
                </a:solidFill>
                <a:latin typeface="Aptos" panose="020B0004020202020204" pitchFamily="34" charset="0"/>
              </a:rPr>
              <a:t>define focus </a:t>
            </a:r>
            <a:r>
              <a:rPr lang="en-US" sz="1600" b="0" dirty="0">
                <a:solidFill>
                  <a:srgbClr val="58595B"/>
                </a:solidFill>
                <a:latin typeface="Aptos" panose="020B0004020202020204" pitchFamily="34" charset="0"/>
              </a:rPr>
              <a:t>for revision</a:t>
            </a:r>
          </a:p>
          <a:p>
            <a:pPr>
              <a:spcAft>
                <a:spcPts val="0"/>
              </a:spcAft>
              <a:buClr>
                <a:srgbClr val="0176C3"/>
              </a:buClr>
              <a:buFont typeface="Arial" panose="020B0604020202020204" pitchFamily="34" charset="0"/>
              <a:buChar char="•"/>
            </a:pPr>
            <a:r>
              <a:rPr lang="de-DE" sz="1600" b="0" dirty="0">
                <a:solidFill>
                  <a:srgbClr val="58595B"/>
                </a:solidFill>
                <a:latin typeface="Aptos" panose="020B0004020202020204" pitchFamily="34" charset="0"/>
              </a:rPr>
              <a:t>Max</a:t>
            </a:r>
            <a:r>
              <a:rPr lang="de-DE" sz="1600" dirty="0">
                <a:solidFill>
                  <a:srgbClr val="58595B"/>
                </a:solidFill>
                <a:latin typeface="Aptos" panose="020B0004020202020204" pitchFamily="34" charset="0"/>
              </a:rPr>
              <a:t>imum</a:t>
            </a:r>
            <a:r>
              <a:rPr lang="de-DE" sz="1600" b="0" dirty="0">
                <a:solidFill>
                  <a:srgbClr val="58595B"/>
                </a:solidFill>
                <a:latin typeface="Aptos" panose="020B0004020202020204" pitchFamily="34" charset="0"/>
              </a:rPr>
              <a:t> </a:t>
            </a:r>
            <a:r>
              <a:rPr lang="de-DE" sz="1600" b="0" dirty="0">
                <a:solidFill>
                  <a:srgbClr val="0176C3"/>
                </a:solidFill>
                <a:latin typeface="Aptos" panose="020B0004020202020204" pitchFamily="34" charset="0"/>
              </a:rPr>
              <a:t>two rounds of revision only</a:t>
            </a:r>
            <a:r>
              <a:rPr lang="de-DE" sz="1600" b="0" dirty="0">
                <a:solidFill>
                  <a:srgbClr val="58595B"/>
                </a:solidFill>
                <a:latin typeface="Aptos" panose="020B0004020202020204" pitchFamily="34" charset="0"/>
              </a:rPr>
              <a:t>, consider </a:t>
            </a:r>
            <a:r>
              <a:rPr lang="de-DE" sz="1600" b="0" dirty="0">
                <a:solidFill>
                  <a:srgbClr val="0176C3"/>
                </a:solidFill>
                <a:latin typeface="Aptos" panose="020B0004020202020204" pitchFamily="34" charset="0"/>
              </a:rPr>
              <a:t>rejecting with or without possibility to resubmit </a:t>
            </a:r>
            <a:r>
              <a:rPr lang="de-DE" sz="1600" b="0" dirty="0">
                <a:solidFill>
                  <a:srgbClr val="58595B"/>
                </a:solidFill>
                <a:latin typeface="Aptos" panose="020B0004020202020204" pitchFamily="34" charset="0"/>
              </a:rPr>
              <a:t>instead of engaging in another round of revision</a:t>
            </a:r>
          </a:p>
          <a:p>
            <a:pPr>
              <a:spcAft>
                <a:spcPts val="0"/>
              </a:spcAft>
              <a:buClr>
                <a:srgbClr val="0176C3"/>
              </a:buClr>
              <a:buFont typeface="Arial" panose="020B0604020202020204" pitchFamily="34" charset="0"/>
              <a:buChar char="•"/>
            </a:pPr>
            <a:r>
              <a:rPr lang="de-DE" sz="1600" b="0" dirty="0">
                <a:solidFill>
                  <a:srgbClr val="58595B"/>
                </a:solidFill>
                <a:latin typeface="Aptos" panose="020B0004020202020204" pitchFamily="34" charset="0"/>
              </a:rPr>
              <a:t>Consider </a:t>
            </a:r>
            <a:r>
              <a:rPr lang="de-DE" sz="1600" b="0" dirty="0">
                <a:solidFill>
                  <a:srgbClr val="0176C3"/>
                </a:solidFill>
                <a:latin typeface="Aptos" panose="020B0004020202020204" pitchFamily="34" charset="0"/>
              </a:rPr>
              <a:t>whether re-review is needed </a:t>
            </a:r>
            <a:r>
              <a:rPr lang="de-DE" sz="1600" b="0" dirty="0">
                <a:solidFill>
                  <a:srgbClr val="58595B"/>
                </a:solidFill>
                <a:latin typeface="Aptos" panose="020B0004020202020204" pitchFamily="34" charset="0"/>
              </a:rPr>
              <a:t>at revision stage</a:t>
            </a:r>
          </a:p>
          <a:p>
            <a:pPr>
              <a:spcAft>
                <a:spcPts val="0"/>
              </a:spcAft>
              <a:buClr>
                <a:srgbClr val="0176C3"/>
              </a:buClr>
              <a:buFont typeface="Arial" panose="020B0604020202020204" pitchFamily="34" charset="0"/>
              <a:buChar char="•"/>
            </a:pPr>
            <a:r>
              <a:rPr lang="de-DE" sz="1600" b="0" dirty="0">
                <a:solidFill>
                  <a:srgbClr val="58595B"/>
                </a:solidFill>
                <a:latin typeface="Aptos" panose="020B0004020202020204" pitchFamily="34" charset="0"/>
              </a:rPr>
              <a:t>Do </a:t>
            </a:r>
            <a:r>
              <a:rPr lang="de-DE" sz="1600" b="0" dirty="0">
                <a:solidFill>
                  <a:srgbClr val="0176C3"/>
                </a:solidFill>
                <a:latin typeface="Aptos" panose="020B0004020202020204" pitchFamily="34" charset="0"/>
              </a:rPr>
              <a:t>not involve completely new referees </a:t>
            </a:r>
            <a:r>
              <a:rPr lang="de-DE" sz="1600" b="0" dirty="0">
                <a:solidFill>
                  <a:srgbClr val="58595B"/>
                </a:solidFill>
                <a:latin typeface="Aptos" panose="020B0004020202020204" pitchFamily="34" charset="0"/>
              </a:rPr>
              <a:t>to assess revisions</a:t>
            </a:r>
            <a:endParaRPr lang="en-US" sz="1600" b="0" dirty="0">
              <a:solidFill>
                <a:srgbClr val="58595B"/>
              </a:solidFill>
              <a:latin typeface="Aptos" panose="020B0004020202020204" pitchFamily="34" charset="0"/>
            </a:endParaRPr>
          </a:p>
          <a:p>
            <a:pPr marL="0" indent="0">
              <a:buNone/>
            </a:pPr>
            <a:endParaRPr lang="en-US" sz="1200" dirty="0"/>
          </a:p>
        </p:txBody>
      </p:sp>
    </p:spTree>
    <p:extLst>
      <p:ext uri="{BB962C8B-B14F-4D97-AF65-F5344CB8AC3E}">
        <p14:creationId xmlns:p14="http://schemas.microsoft.com/office/powerpoint/2010/main" val="152066321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A697F8-C9CD-D231-C9D4-EA8FCCF8E5A8}"/>
              </a:ext>
            </a:extLst>
          </p:cNvPr>
          <p:cNvSpPr>
            <a:spLocks noGrp="1"/>
          </p:cNvSpPr>
          <p:nvPr>
            <p:ph type="title"/>
          </p:nvPr>
        </p:nvSpPr>
        <p:spPr>
          <a:xfrm>
            <a:off x="771337" y="711729"/>
            <a:ext cx="10515600" cy="1325563"/>
          </a:xfrm>
        </p:spPr>
        <p:txBody>
          <a:bodyPr>
            <a:normAutofit/>
          </a:bodyPr>
          <a:lstStyle/>
          <a:p>
            <a:r>
              <a:rPr lang="en-GB" sz="4000" cap="none" dirty="0">
                <a:solidFill>
                  <a:schemeClr val="tx1"/>
                </a:solidFill>
                <a:latin typeface="Aptos" panose="020B0004020202020204" pitchFamily="34" charset="0"/>
              </a:rPr>
              <a:t>Making a decision</a:t>
            </a:r>
            <a:endParaRPr lang="en-US" sz="4000" cap="none" dirty="0">
              <a:solidFill>
                <a:schemeClr val="tx1"/>
              </a:solidFill>
              <a:latin typeface="Aptos" panose="020B0004020202020204" pitchFamily="34" charset="0"/>
            </a:endParaRPr>
          </a:p>
        </p:txBody>
      </p:sp>
      <p:sp>
        <p:nvSpPr>
          <p:cNvPr id="3" name="Content Placeholder 2">
            <a:extLst>
              <a:ext uri="{FF2B5EF4-FFF2-40B4-BE49-F238E27FC236}">
                <a16:creationId xmlns:a16="http://schemas.microsoft.com/office/drawing/2014/main" id="{C86C65B9-D7AC-289A-1F37-F035612A32EF}"/>
              </a:ext>
            </a:extLst>
          </p:cNvPr>
          <p:cNvSpPr>
            <a:spLocks noGrp="1"/>
          </p:cNvSpPr>
          <p:nvPr>
            <p:ph idx="1"/>
          </p:nvPr>
        </p:nvSpPr>
        <p:spPr>
          <a:xfrm>
            <a:off x="499909" y="1947244"/>
            <a:ext cx="10515600" cy="4351338"/>
          </a:xfrm>
        </p:spPr>
        <p:txBody>
          <a:bodyPr>
            <a:noAutofit/>
          </a:bodyPr>
          <a:lstStyle/>
          <a:p>
            <a:pPr marL="508000" lvl="2" indent="-285750">
              <a:buFont typeface="Arial" panose="020B0604020202020204" pitchFamily="34" charset="0"/>
              <a:buChar char="•"/>
            </a:pPr>
            <a:r>
              <a:rPr lang="en-GB" sz="1600" dirty="0">
                <a:latin typeface="Aptos" panose="020B0004020202020204" pitchFamily="34" charset="0"/>
              </a:rPr>
              <a:t>Do you have </a:t>
            </a:r>
            <a:r>
              <a:rPr lang="en-GB" sz="1600" dirty="0">
                <a:solidFill>
                  <a:srgbClr val="0176C3"/>
                </a:solidFill>
                <a:latin typeface="Aptos" panose="020B0004020202020204" pitchFamily="34" charset="0"/>
              </a:rPr>
              <a:t>two reports</a:t>
            </a:r>
            <a:r>
              <a:rPr lang="en-GB" sz="1600" dirty="0">
                <a:latin typeface="Aptos" panose="020B0004020202020204" pitchFamily="34" charset="0"/>
              </a:rPr>
              <a:t>?</a:t>
            </a:r>
          </a:p>
          <a:p>
            <a:pPr marL="508000" lvl="2" indent="-285750">
              <a:buFont typeface="Arial" panose="020B0604020202020204" pitchFamily="34" charset="0"/>
              <a:buChar char="•"/>
            </a:pPr>
            <a:r>
              <a:rPr lang="en-GB" sz="1600" dirty="0">
                <a:latin typeface="Aptos" panose="020B0004020202020204" pitchFamily="34" charset="0"/>
              </a:rPr>
              <a:t>Are reports sufficiently </a:t>
            </a:r>
            <a:r>
              <a:rPr lang="en-GB" sz="1600" dirty="0">
                <a:solidFill>
                  <a:srgbClr val="0176C3"/>
                </a:solidFill>
                <a:latin typeface="Aptos" panose="020B0004020202020204" pitchFamily="34" charset="0"/>
              </a:rPr>
              <a:t>detailed</a:t>
            </a:r>
            <a:r>
              <a:rPr lang="en-GB" sz="1600" dirty="0">
                <a:latin typeface="Aptos" panose="020B0004020202020204" pitchFamily="34" charset="0"/>
              </a:rPr>
              <a:t>?</a:t>
            </a:r>
          </a:p>
          <a:p>
            <a:pPr marL="508000" lvl="2" indent="-285750">
              <a:buFont typeface="Arial" panose="020B0604020202020204" pitchFamily="34" charset="0"/>
              <a:buChar char="•"/>
            </a:pPr>
            <a:r>
              <a:rPr lang="en-GB" sz="1600" dirty="0">
                <a:latin typeface="Aptos" panose="020B0004020202020204" pitchFamily="34" charset="0"/>
              </a:rPr>
              <a:t>Only </a:t>
            </a:r>
            <a:r>
              <a:rPr lang="en-GB" sz="1600" dirty="0">
                <a:solidFill>
                  <a:srgbClr val="0176C3"/>
                </a:solidFill>
                <a:latin typeface="Aptos" panose="020B0004020202020204" pitchFamily="34" charset="0"/>
              </a:rPr>
              <a:t>one report</a:t>
            </a:r>
            <a:r>
              <a:rPr lang="en-GB" sz="1600" dirty="0">
                <a:latin typeface="Aptos" panose="020B0004020202020204" pitchFamily="34" charset="0"/>
              </a:rPr>
              <a:t>? Invite a member of the </a:t>
            </a:r>
            <a:r>
              <a:rPr lang="en-GB" sz="1600" dirty="0">
                <a:solidFill>
                  <a:srgbClr val="0176C3"/>
                </a:solidFill>
                <a:latin typeface="Aptos" panose="020B0004020202020204" pitchFamily="34" charset="0"/>
              </a:rPr>
              <a:t>Ed Board.</a:t>
            </a:r>
            <a:endParaRPr lang="en-US" sz="1600" b="0" dirty="0">
              <a:solidFill>
                <a:srgbClr val="0176C3"/>
              </a:solidFill>
              <a:latin typeface="Aptos" panose="020B0004020202020204" pitchFamily="34" charset="0"/>
            </a:endParaRPr>
          </a:p>
          <a:p>
            <a:pPr marL="0" indent="0"/>
            <a:r>
              <a:rPr lang="en-GB" sz="1600" b="0" dirty="0">
                <a:solidFill>
                  <a:srgbClr val="0176C3"/>
                </a:solidFill>
                <a:latin typeface="Aptos" panose="020B0004020202020204" pitchFamily="34" charset="0"/>
              </a:rPr>
              <a:t>   When reviewers disagree</a:t>
            </a:r>
          </a:p>
          <a:p>
            <a:pPr marL="508000" lvl="2" indent="-285750">
              <a:buFont typeface="Arial" panose="020B0604020202020204" pitchFamily="34" charset="0"/>
              <a:buChar char="•"/>
            </a:pPr>
            <a:r>
              <a:rPr lang="en-GB" sz="1600" dirty="0">
                <a:latin typeface="Aptos" panose="020B0004020202020204" pitchFamily="34" charset="0"/>
              </a:rPr>
              <a:t>Careful assessment of reports (who is on topic for that aspect?)</a:t>
            </a:r>
          </a:p>
          <a:p>
            <a:pPr marL="508000" lvl="2" indent="-285750">
              <a:buFont typeface="Arial" panose="020B0604020202020204" pitchFamily="34" charset="0"/>
              <a:buChar char="•"/>
            </a:pPr>
            <a:r>
              <a:rPr lang="en-GB" sz="1600" dirty="0">
                <a:latin typeface="Aptos" panose="020B0004020202020204" pitchFamily="34" charset="0"/>
              </a:rPr>
              <a:t>Do you need an additional reviewer?</a:t>
            </a:r>
          </a:p>
          <a:p>
            <a:pPr marL="508000" lvl="2" indent="-285750">
              <a:buFont typeface="Arial" panose="020B0604020202020204" pitchFamily="34" charset="0"/>
              <a:buChar char="•"/>
            </a:pPr>
            <a:r>
              <a:rPr lang="en-GB" sz="1600" dirty="0">
                <a:latin typeface="Aptos" panose="020B0004020202020204" pitchFamily="34" charset="0"/>
              </a:rPr>
              <a:t>Do you need advice from an editorial board member? </a:t>
            </a:r>
          </a:p>
          <a:p>
            <a:pPr marL="0" indent="0"/>
            <a:r>
              <a:rPr lang="en-GB" sz="1600" dirty="0">
                <a:latin typeface="Aptos" panose="020B0004020202020204" pitchFamily="34" charset="0"/>
              </a:rPr>
              <a:t>   </a:t>
            </a:r>
            <a:r>
              <a:rPr lang="en-GB" sz="1600" b="0" dirty="0">
                <a:solidFill>
                  <a:srgbClr val="0176C3"/>
                </a:solidFill>
                <a:latin typeface="Aptos" panose="020B0004020202020204" pitchFamily="34" charset="0"/>
              </a:rPr>
              <a:t>When reviewers ask for unnecessary changes</a:t>
            </a:r>
          </a:p>
          <a:p>
            <a:pPr marL="508000" lvl="2" indent="-285750">
              <a:buFont typeface="Arial" panose="020B0604020202020204" pitchFamily="34" charset="0"/>
              <a:buChar char="•"/>
            </a:pPr>
            <a:r>
              <a:rPr lang="en-GB" sz="1600" dirty="0">
                <a:latin typeface="Aptos" panose="020B0004020202020204" pitchFamily="34" charset="0"/>
              </a:rPr>
              <a:t>Is the review fair?</a:t>
            </a:r>
          </a:p>
          <a:p>
            <a:pPr marL="0" lvl="1" indent="0"/>
            <a:endParaRPr lang="en-GB" sz="1600" dirty="0">
              <a:latin typeface="Aptos" panose="020B0004020202020204" pitchFamily="34" charset="0"/>
            </a:endParaRPr>
          </a:p>
          <a:p>
            <a:pPr marL="0" lvl="1" indent="0">
              <a:buNone/>
            </a:pPr>
            <a:r>
              <a:rPr lang="en-GB" sz="1600" b="1" dirty="0">
                <a:solidFill>
                  <a:srgbClr val="0176C3"/>
                </a:solidFill>
                <a:latin typeface="Aptos" panose="020B0004020202020204" pitchFamily="34" charset="0"/>
              </a:rPr>
              <a:t>    </a:t>
            </a:r>
            <a:r>
              <a:rPr lang="en-GB" sz="1600" dirty="0">
                <a:solidFill>
                  <a:srgbClr val="0176C3"/>
                </a:solidFill>
                <a:latin typeface="Aptos" panose="020B0004020202020204" pitchFamily="34" charset="0"/>
              </a:rPr>
              <a:t>Short, uninformative reports</a:t>
            </a:r>
          </a:p>
          <a:p>
            <a:pPr marL="508000" lvl="2" indent="-285750">
              <a:buFont typeface="Arial" panose="020B0604020202020204" pitchFamily="34" charset="0"/>
              <a:buChar char="•"/>
            </a:pPr>
            <a:r>
              <a:rPr lang="en-GB" sz="1600" dirty="0">
                <a:latin typeface="Aptos" panose="020B0004020202020204" pitchFamily="34" charset="0"/>
              </a:rPr>
              <a:t>Do you need to get an additional reviewer?</a:t>
            </a:r>
          </a:p>
          <a:p>
            <a:endParaRPr lang="en-US" sz="1600" b="0" dirty="0"/>
          </a:p>
          <a:p>
            <a:pPr marL="0" indent="0">
              <a:buNone/>
            </a:pPr>
            <a:endParaRPr lang="en-US" sz="1600" dirty="0"/>
          </a:p>
        </p:txBody>
      </p:sp>
    </p:spTree>
    <p:extLst>
      <p:ext uri="{BB962C8B-B14F-4D97-AF65-F5344CB8AC3E}">
        <p14:creationId xmlns:p14="http://schemas.microsoft.com/office/powerpoint/2010/main" val="444238491"/>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ntegral">
  <a:themeElements>
    <a:clrScheme name="Integral">
      <a:dk1>
        <a:sysClr val="windowText" lastClr="000000"/>
      </a:dk1>
      <a:lt1>
        <a:sysClr val="window" lastClr="FFFFFF"/>
      </a:lt1>
      <a:dk2>
        <a:srgbClr val="335B74"/>
      </a:dk2>
      <a:lt2>
        <a:srgbClr val="DFE3E5"/>
      </a:lt2>
      <a:accent1>
        <a:srgbClr val="1CADE4"/>
      </a:accent1>
      <a:accent2>
        <a:srgbClr val="2683C6"/>
      </a:accent2>
      <a:accent3>
        <a:srgbClr val="27CED7"/>
      </a:accent3>
      <a:accent4>
        <a:srgbClr val="42BA97"/>
      </a:accent4>
      <a:accent5>
        <a:srgbClr val="3E8853"/>
      </a:accent5>
      <a:accent6>
        <a:srgbClr val="62A39F"/>
      </a:accent6>
      <a:hlink>
        <a:srgbClr val="6B9F25"/>
      </a:hlink>
      <a:folHlink>
        <a:srgbClr val="B26B02"/>
      </a:folHlink>
    </a:clrScheme>
    <a:fontScheme name="Integral">
      <a:majorFont>
        <a:latin typeface="Tw Cen MT Condensed" panose="020B06060201040202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panose="020B06020201040206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Integral">
      <a:fillStyleLst>
        <a:solidFill>
          <a:schemeClr val="phClr"/>
        </a:solidFill>
        <a:gradFill rotWithShape="1">
          <a:gsLst>
            <a:gs pos="0">
              <a:schemeClr val="phClr">
                <a:tint val="83000"/>
                <a:satMod val="100000"/>
                <a:lumMod val="100000"/>
              </a:schemeClr>
            </a:gs>
            <a:gs pos="100000">
              <a:schemeClr val="phClr">
                <a:tint val="61000"/>
                <a:satMod val="150000"/>
                <a:lumMod val="100000"/>
              </a:schemeClr>
            </a:gs>
          </a:gsLst>
          <a:path path="circle">
            <a:fillToRect l="100000" t="100000" r="100000" b="100000"/>
          </a:path>
        </a:gradFill>
        <a:gradFill rotWithShape="1">
          <a:gsLst>
            <a:gs pos="0">
              <a:schemeClr val="phClr">
                <a:tint val="100000"/>
                <a:shade val="85000"/>
                <a:satMod val="100000"/>
                <a:lumMod val="100000"/>
              </a:schemeClr>
            </a:gs>
            <a:gs pos="100000">
              <a:schemeClr val="phClr">
                <a:tint val="90000"/>
                <a:shade val="100000"/>
                <a:satMod val="150000"/>
                <a:lumMod val="100000"/>
              </a:schemeClr>
            </a:gs>
          </a:gsLst>
          <a:path path="circle">
            <a:fillToRect l="100000" t="100000" r="100000" b="100000"/>
          </a:path>
        </a:gradFill>
      </a:fillStyleLst>
      <a:lnStyleLst>
        <a:ln w="9525" cap="flat" cmpd="sng" algn="ctr">
          <a:solidFill>
            <a:schemeClr val="phClr"/>
          </a:solidFill>
          <a:prstDash val="solid"/>
        </a:ln>
        <a:ln w="15875"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50800" dist="12700" dir="5400000" algn="ctr" rotWithShape="0">
              <a:srgbClr val="000000">
                <a:alpha val="50000"/>
              </a:srgbClr>
            </a:outerShdw>
          </a:effectLst>
        </a:effectStyle>
        <a:effectStyle>
          <a:effectLst>
            <a:outerShdw blurRad="76200" dist="25400" dir="5400000" algn="ctr" rotWithShape="0">
              <a:srgbClr val="000000">
                <a:alpha val="60000"/>
              </a:srgbClr>
            </a:outerShdw>
          </a:effectLst>
          <a:scene3d>
            <a:camera prst="orthographicFront">
              <a:rot lat="0" lon="0" rev="0"/>
            </a:camera>
            <a:lightRig rig="flat" dir="t">
              <a:rot lat="0" lon="0" rev="3600000"/>
            </a:lightRig>
          </a:scene3d>
          <a:sp3d contourW="12700" prstMaterial="flat">
            <a:bevelT w="38100" h="44450" prst="angle"/>
            <a:contourClr>
              <a:schemeClr val="phClr">
                <a:shade val="35000"/>
                <a:satMod val="160000"/>
              </a:schemeClr>
            </a:contourClr>
          </a:sp3d>
        </a:effectStyle>
      </a:effectStyleLst>
      <a:bgFillStyleLst>
        <a:solidFill>
          <a:schemeClr val="phClr"/>
        </a:solidFill>
        <a:solidFill>
          <a:schemeClr val="phClr">
            <a:tint val="95000"/>
            <a:shade val="85000"/>
            <a:satMod val="125000"/>
          </a:schemeClr>
        </a:solidFill>
        <a:blipFill rotWithShape="1">
          <a:blip xmlns:r="http://schemas.openxmlformats.org/officeDocument/2006/relationships" r:embed="rId1">
            <a:duotone>
              <a:schemeClr val="phClr">
                <a:tint val="95000"/>
                <a:shade val="74000"/>
                <a:satMod val="230000"/>
              </a:schemeClr>
              <a:schemeClr val="phClr">
                <a:tint val="92000"/>
                <a:shade val="69000"/>
                <a:satMod val="250000"/>
              </a:schemeClr>
            </a:duotone>
          </a:blip>
          <a:tile tx="0" ty="0" sx="40000" sy="40000" flip="none" algn="tl"/>
        </a:blipFill>
      </a:bgFillStyleLst>
    </a:fmtScheme>
  </a:themeElements>
  <a:objectDefaults/>
  <a:extraClrSchemeLst/>
  <a:extLst>
    <a:ext uri="{05A4C25C-085E-4340-85A3-A5531E510DB2}">
      <thm15:themeFamily xmlns:thm15="http://schemas.microsoft.com/office/thememl/2012/main" name="Integral" id="{3577F8C9-A904-41D8-97D2-FD898F53F20E}" vid="{682D6EBE-8D36-4FF2-9DB3-F3D8D7B6715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_activity xmlns="a57b3422-2a51-4abb-bcaf-2b065ddfe1ef" xsi:nil="true"/>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80E8A1D47719E94B9838C0639B098DCC" ma:contentTypeVersion="18" ma:contentTypeDescription="Create a new document." ma:contentTypeScope="" ma:versionID="7ed621a635820a0647a986808a050b3e">
  <xsd:schema xmlns:xsd="http://www.w3.org/2001/XMLSchema" xmlns:xs="http://www.w3.org/2001/XMLSchema" xmlns:p="http://schemas.microsoft.com/office/2006/metadata/properties" xmlns:ns3="a57b3422-2a51-4abb-bcaf-2b065ddfe1ef" xmlns:ns4="53792531-6e9d-4868-b563-10f1ce50c212" targetNamespace="http://schemas.microsoft.com/office/2006/metadata/properties" ma:root="true" ma:fieldsID="8759aa25ed007deacc7b5d053c181c22" ns3:_="" ns4:_="">
    <xsd:import namespace="a57b3422-2a51-4abb-bcaf-2b065ddfe1ef"/>
    <xsd:import namespace="53792531-6e9d-4868-b563-10f1ce50c212"/>
    <xsd:element name="properties">
      <xsd:complexType>
        <xsd:sequence>
          <xsd:element name="documentManagement">
            <xsd:complexType>
              <xsd:all>
                <xsd:element ref="ns3:MediaServiceMetadata" minOccurs="0"/>
                <xsd:element ref="ns3:MediaServiceFastMetadata" minOccurs="0"/>
                <xsd:element ref="ns3:MediaServiceAutoKeyPoints" minOccurs="0"/>
                <xsd:element ref="ns3:MediaServiceKeyPoints" minOccurs="0"/>
                <xsd:element ref="ns3:MediaServiceAutoTags" minOccurs="0"/>
                <xsd:element ref="ns3:MediaServiceOCR" minOccurs="0"/>
                <xsd:element ref="ns3:MediaServiceGenerationTime" minOccurs="0"/>
                <xsd:element ref="ns3:MediaServiceEventHashCode" minOccurs="0"/>
                <xsd:element ref="ns4:SharedWithUsers" minOccurs="0"/>
                <xsd:element ref="ns4:SharedWithDetails" minOccurs="0"/>
                <xsd:element ref="ns4:SharingHintHash" minOccurs="0"/>
                <xsd:element ref="ns3:MediaServiceDateTaken" minOccurs="0"/>
                <xsd:element ref="ns3:MediaLengthInSeconds" minOccurs="0"/>
                <xsd:element ref="ns3:MediaServiceLocation" minOccurs="0"/>
                <xsd:element ref="ns3:MediaServiceSearchProperties" minOccurs="0"/>
                <xsd:element ref="ns3:_activity" minOccurs="0"/>
                <xsd:element ref="ns3:MediaServiceObjectDetectorVersions" minOccurs="0"/>
                <xsd:element ref="ns3:MediaServiceSystemTag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57b3422-2a51-4abb-bcaf-2b065ddfe1ef"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2" nillable="true" ma:displayName="Tags" ma:internalName="MediaServiceAutoTags"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DateTaken" ma:index="19" nillable="true" ma:displayName="MediaServiceDateTaken" ma:hidden="true" ma:internalName="MediaServiceDateTaken" ma:readOnly="true">
      <xsd:simpleType>
        <xsd:restriction base="dms:Text"/>
      </xsd:simpleType>
    </xsd:element>
    <xsd:element name="MediaLengthInSeconds" ma:index="20" nillable="true" ma:displayName="MediaLengthInSeconds" ma:hidden="true" ma:internalName="MediaLengthInSeconds" ma:readOnly="true">
      <xsd:simpleType>
        <xsd:restriction base="dms:Unknown"/>
      </xsd:simpleType>
    </xsd:element>
    <xsd:element name="MediaServiceLocation" ma:index="21" nillable="true" ma:displayName="Location" ma:internalName="MediaServiceLocation" ma:readOnly="true">
      <xsd:simpleType>
        <xsd:restriction base="dms:Text"/>
      </xsd:simpleType>
    </xsd:element>
    <xsd:element name="MediaServiceSearchProperties" ma:index="22" nillable="true" ma:displayName="MediaServiceSearchProperties" ma:hidden="true" ma:internalName="MediaServiceSearchProperties" ma:readOnly="true">
      <xsd:simpleType>
        <xsd:restriction base="dms:Note"/>
      </xsd:simpleType>
    </xsd:element>
    <xsd:element name="_activity" ma:index="23" nillable="true" ma:displayName="_activity" ma:hidden="true" ma:internalName="_activity">
      <xsd:simpleType>
        <xsd:restriction base="dms:Note"/>
      </xsd:simpleType>
    </xsd:element>
    <xsd:element name="MediaServiceObjectDetectorVersions" ma:index="24" nillable="true" ma:displayName="MediaServiceObjectDetectorVersions" ma:hidden="true" ma:indexed="true" ma:internalName="MediaServiceObjectDetectorVersions" ma:readOnly="true">
      <xsd:simpleType>
        <xsd:restriction base="dms:Text"/>
      </xsd:simpleType>
    </xsd:element>
    <xsd:element name="MediaServiceSystemTags" ma:index="25" nillable="true" ma:displayName="MediaServiceSystemTags" ma:hidden="true" ma:internalName="MediaServiceSystemTag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53792531-6e9d-4868-b563-10f1ce50c212" elementFormDefault="qualified">
    <xsd:import namespace="http://schemas.microsoft.com/office/2006/documentManagement/types"/>
    <xsd:import namespace="http://schemas.microsoft.com/office/infopath/2007/PartnerControls"/>
    <xsd:element name="SharedWithUsers" ma:index="16"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7" nillable="true" ma:displayName="Shared With Details" ma:internalName="SharedWithDetails" ma:readOnly="true">
      <xsd:simpleType>
        <xsd:restriction base="dms:Note">
          <xsd:maxLength value="255"/>
        </xsd:restriction>
      </xsd:simpleType>
    </xsd:element>
    <xsd:element name="SharingHintHash" ma:index="18"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4259541E-66B3-4588-9BC6-012115CAC3E1}">
  <ds:schemaRefs>
    <ds:schemaRef ds:uri="http://purl.org/dc/elements/1.1/"/>
    <ds:schemaRef ds:uri="53792531-6e9d-4868-b563-10f1ce50c212"/>
    <ds:schemaRef ds:uri="http://schemas.microsoft.com/office/2006/metadata/properties"/>
    <ds:schemaRef ds:uri="http://purl.org/dc/terms/"/>
    <ds:schemaRef ds:uri="http://purl.org/dc/dcmitype/"/>
    <ds:schemaRef ds:uri="http://www.w3.org/XML/1998/namespace"/>
    <ds:schemaRef ds:uri="http://schemas.microsoft.com/office/2006/documentManagement/types"/>
    <ds:schemaRef ds:uri="http://schemas.microsoft.com/office/infopath/2007/PartnerControls"/>
    <ds:schemaRef ds:uri="http://schemas.openxmlformats.org/package/2006/metadata/core-properties"/>
    <ds:schemaRef ds:uri="a57b3422-2a51-4abb-bcaf-2b065ddfe1ef"/>
  </ds:schemaRefs>
</ds:datastoreItem>
</file>

<file path=customXml/itemProps2.xml><?xml version="1.0" encoding="utf-8"?>
<ds:datastoreItem xmlns:ds="http://schemas.openxmlformats.org/officeDocument/2006/customXml" ds:itemID="{1123919E-4F4B-49B5-AB90-1C8166C34D5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a57b3422-2a51-4abb-bcaf-2b065ddfe1ef"/>
    <ds:schemaRef ds:uri="53792531-6e9d-4868-b563-10f1ce50c212"/>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85FCA9FE-421D-4B84-8DEE-E51429D92914}">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Integral</Template>
  <TotalTime>2516</TotalTime>
  <Words>4491</Words>
  <Application>Microsoft Office PowerPoint</Application>
  <PresentationFormat>Widescreen</PresentationFormat>
  <Paragraphs>494</Paragraphs>
  <Slides>42</Slides>
  <Notes>1</Notes>
  <HiddenSlides>0</HiddenSlides>
  <MMClips>0</MMClips>
  <ScaleCrop>false</ScaleCrop>
  <HeadingPairs>
    <vt:vector size="8" baseType="variant">
      <vt:variant>
        <vt:lpstr>Fonts Used</vt:lpstr>
      </vt:variant>
      <vt:variant>
        <vt:i4>10</vt:i4>
      </vt:variant>
      <vt:variant>
        <vt:lpstr>Theme</vt:lpstr>
      </vt:variant>
      <vt:variant>
        <vt:i4>1</vt:i4>
      </vt:variant>
      <vt:variant>
        <vt:lpstr>Embedded OLE Servers</vt:lpstr>
      </vt:variant>
      <vt:variant>
        <vt:i4>1</vt:i4>
      </vt:variant>
      <vt:variant>
        <vt:lpstr>Slide Titles</vt:lpstr>
      </vt:variant>
      <vt:variant>
        <vt:i4>42</vt:i4>
      </vt:variant>
    </vt:vector>
  </HeadingPairs>
  <TitlesOfParts>
    <vt:vector size="54" baseType="lpstr">
      <vt:lpstr>Aptos</vt:lpstr>
      <vt:lpstr>Arial</vt:lpstr>
      <vt:lpstr>Calibri</vt:lpstr>
      <vt:lpstr>Open Sans</vt:lpstr>
      <vt:lpstr>Rockwell</vt:lpstr>
      <vt:lpstr>Symbol</vt:lpstr>
      <vt:lpstr>Tw Cen MT</vt:lpstr>
      <vt:lpstr>Tw Cen MT Condensed</vt:lpstr>
      <vt:lpstr>Wingdings</vt:lpstr>
      <vt:lpstr>Wingdings 3</vt:lpstr>
      <vt:lpstr>Integral</vt:lpstr>
      <vt:lpstr>think-cell Slide</vt:lpstr>
      <vt:lpstr>Editors Training</vt:lpstr>
      <vt:lpstr>Editorial Code of Conduct</vt:lpstr>
      <vt:lpstr>Editorial Code of Conduct </vt:lpstr>
      <vt:lpstr>Editorial Assessment &amp; Peer Review </vt:lpstr>
      <vt:lpstr>Immediate rejection of submission </vt:lpstr>
      <vt:lpstr>Peer Review</vt:lpstr>
      <vt:lpstr>Selecting peer reviewers</vt:lpstr>
      <vt:lpstr>Revisions</vt:lpstr>
      <vt:lpstr>Making a decision</vt:lpstr>
      <vt:lpstr>Making a decision</vt:lpstr>
      <vt:lpstr>Publication Ethics </vt:lpstr>
      <vt:lpstr>Publication Ethics – Key Points</vt:lpstr>
      <vt:lpstr>Ethics approval</vt:lpstr>
      <vt:lpstr>Ethics approval worldwide </vt:lpstr>
      <vt:lpstr>Consent to participate</vt:lpstr>
      <vt:lpstr>Consent to publish</vt:lpstr>
      <vt:lpstr>Competing interests</vt:lpstr>
      <vt:lpstr>Competing interests</vt:lpstr>
      <vt:lpstr>Funding </vt:lpstr>
      <vt:lpstr>Data sharing policy </vt:lpstr>
      <vt:lpstr>Images and Figures </vt:lpstr>
      <vt:lpstr>Organ or tissue transplants </vt:lpstr>
      <vt:lpstr>Human embryos and human stem cells </vt:lpstr>
      <vt:lpstr>Research involving animals</vt:lpstr>
      <vt:lpstr>Prospective studies </vt:lpstr>
      <vt:lpstr>Retrospective studies </vt:lpstr>
      <vt:lpstr>Trial registration</vt:lpstr>
      <vt:lpstr>Survey studies </vt:lpstr>
      <vt:lpstr>Case reports </vt:lpstr>
      <vt:lpstr>Standards of reporting</vt:lpstr>
      <vt:lpstr>Statistical methods </vt:lpstr>
      <vt:lpstr>Cell line authentication </vt:lpstr>
      <vt:lpstr>Nomenclature </vt:lpstr>
      <vt:lpstr>Plagiarism and iThenticate report</vt:lpstr>
      <vt:lpstr>Authorship: who qualifies?</vt:lpstr>
      <vt:lpstr>Authorship problems</vt:lpstr>
      <vt:lpstr>Generative AI tools</vt:lpstr>
      <vt:lpstr>Citations </vt:lpstr>
      <vt:lpstr>Misconduct </vt:lpstr>
      <vt:lpstr>Retractions</vt:lpstr>
      <vt:lpstr>Eratum</vt:lpstr>
      <vt:lpstr>Appeals and complaints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Editor Guidance</dc:title>
  <dc:creator>Kirilova, Emi</dc:creator>
  <cp:lastModifiedBy>Kirilova, Emi</cp:lastModifiedBy>
  <cp:revision>6</cp:revision>
  <dcterms:created xsi:type="dcterms:W3CDTF">2023-04-11T14:51:52Z</dcterms:created>
  <dcterms:modified xsi:type="dcterms:W3CDTF">2024-10-09T08:22:39Z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2bbab825-a111-45e4-86a1-18cee0005896_Enabled">
    <vt:lpwstr>true</vt:lpwstr>
  </property>
  <property fmtid="{D5CDD505-2E9C-101B-9397-08002B2CF9AE}" pid="3" name="MSIP_Label_2bbab825-a111-45e4-86a1-18cee0005896_SetDate">
    <vt:lpwstr>2023-04-11T14:52:51Z</vt:lpwstr>
  </property>
  <property fmtid="{D5CDD505-2E9C-101B-9397-08002B2CF9AE}" pid="4" name="MSIP_Label_2bbab825-a111-45e4-86a1-18cee0005896_Method">
    <vt:lpwstr>Standard</vt:lpwstr>
  </property>
  <property fmtid="{D5CDD505-2E9C-101B-9397-08002B2CF9AE}" pid="5" name="MSIP_Label_2bbab825-a111-45e4-86a1-18cee0005896_Name">
    <vt:lpwstr>2bbab825-a111-45e4-86a1-18cee0005896</vt:lpwstr>
  </property>
  <property fmtid="{D5CDD505-2E9C-101B-9397-08002B2CF9AE}" pid="6" name="MSIP_Label_2bbab825-a111-45e4-86a1-18cee0005896_SiteId">
    <vt:lpwstr>2567d566-604c-408a-8a60-55d0dc9d9d6b</vt:lpwstr>
  </property>
  <property fmtid="{D5CDD505-2E9C-101B-9397-08002B2CF9AE}" pid="7" name="MSIP_Label_2bbab825-a111-45e4-86a1-18cee0005896_ActionId">
    <vt:lpwstr>bf027dbe-9b1a-4ea5-b91f-126413efe5d6</vt:lpwstr>
  </property>
  <property fmtid="{D5CDD505-2E9C-101B-9397-08002B2CF9AE}" pid="8" name="MSIP_Label_2bbab825-a111-45e4-86a1-18cee0005896_ContentBits">
    <vt:lpwstr>2</vt:lpwstr>
  </property>
  <property fmtid="{D5CDD505-2E9C-101B-9397-08002B2CF9AE}" pid="9" name="ContentTypeId">
    <vt:lpwstr>0x01010080E8A1D47719E94B9838C0639B098DCC</vt:lpwstr>
  </property>
</Properties>
</file>